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8" r:id="rId4"/>
  </p:sldMasterIdLst>
  <p:notesMasterIdLst>
    <p:notesMasterId r:id="rId15"/>
  </p:notesMasterIdLst>
  <p:handoutMasterIdLst>
    <p:handoutMasterId r:id="rId16"/>
  </p:handoutMasterIdLst>
  <p:sldIdLst>
    <p:sldId id="557" r:id="rId5"/>
    <p:sldId id="574" r:id="rId6"/>
    <p:sldId id="259" r:id="rId7"/>
    <p:sldId id="578" r:id="rId8"/>
    <p:sldId id="585" r:id="rId9"/>
    <p:sldId id="586" r:id="rId10"/>
    <p:sldId id="558" r:id="rId11"/>
    <p:sldId id="566" r:id="rId12"/>
    <p:sldId id="576" r:id="rId13"/>
    <p:sldId id="326" r:id="rId14"/>
  </p:sldIdLst>
  <p:sldSz cx="12188825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16" userDrawn="1">
          <p15:clr>
            <a:srgbClr val="A4A3A4"/>
          </p15:clr>
        </p15:guide>
        <p15:guide id="2" orient="horz" pos="1219" userDrawn="1">
          <p15:clr>
            <a:srgbClr val="A4A3A4"/>
          </p15:clr>
        </p15:guide>
        <p15:guide id="3" orient="horz" pos="4116" userDrawn="1">
          <p15:clr>
            <a:srgbClr val="A4A3A4"/>
          </p15:clr>
        </p15:guide>
        <p15:guide id="4" orient="horz" pos="2960" userDrawn="1">
          <p15:clr>
            <a:srgbClr val="A4A3A4"/>
          </p15:clr>
        </p15:guide>
        <p15:guide id="5" pos="359" userDrawn="1">
          <p15:clr>
            <a:srgbClr val="A4A3A4"/>
          </p15:clr>
        </p15:guide>
        <p15:guide id="6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008B92"/>
    <a:srgbClr val="00A78E"/>
    <a:srgbClr val="66CABB"/>
    <a:srgbClr val="78E2D7"/>
    <a:srgbClr val="267AC0"/>
    <a:srgbClr val="09A7E3"/>
    <a:srgbClr val="77D8E8"/>
    <a:srgbClr val="B8E3EB"/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45" autoAdjust="0"/>
    <p:restoredTop sz="65100" autoAdjust="0"/>
  </p:normalViewPr>
  <p:slideViewPr>
    <p:cSldViewPr snapToGrid="0">
      <p:cViewPr>
        <p:scale>
          <a:sx n="100" d="100"/>
          <a:sy n="100" d="100"/>
        </p:scale>
        <p:origin x="1056" y="72"/>
      </p:cViewPr>
      <p:guideLst>
        <p:guide orient="horz" pos="1916"/>
        <p:guide orient="horz" pos="1219"/>
        <p:guide orient="horz" pos="4116"/>
        <p:guide orient="horz" pos="2960"/>
        <p:guide pos="3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 snapToObjects="1">
      <p:cViewPr varScale="1">
        <p:scale>
          <a:sx n="55" d="100"/>
          <a:sy n="55" d="100"/>
        </p:scale>
        <p:origin x="2140" y="36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F94FCA-164E-4B78-A713-2744B1AEC3A6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00D582C-C258-4078-9949-7BAC3858B11A}">
      <dgm:prSet/>
      <dgm:spPr/>
      <dgm:t>
        <a:bodyPr/>
        <a:lstStyle/>
        <a:p>
          <a:pPr>
            <a:defRPr cap="all"/>
          </a:pPr>
          <a:r>
            <a:rPr lang="en-US" dirty="0"/>
            <a:t>Survey Results</a:t>
          </a:r>
        </a:p>
      </dgm:t>
    </dgm:pt>
    <dgm:pt modelId="{ACAB65D0-DA5C-4103-8734-9F0639F2F1AD}" type="parTrans" cxnId="{99E1284F-543D-4D98-853E-FC403ECC3E3D}">
      <dgm:prSet/>
      <dgm:spPr/>
      <dgm:t>
        <a:bodyPr/>
        <a:lstStyle/>
        <a:p>
          <a:endParaRPr lang="en-US"/>
        </a:p>
      </dgm:t>
    </dgm:pt>
    <dgm:pt modelId="{103F98EB-E04C-4EA2-AA9A-7DBB31E0141D}" type="sibTrans" cxnId="{99E1284F-543D-4D98-853E-FC403ECC3E3D}">
      <dgm:prSet/>
      <dgm:spPr/>
      <dgm:t>
        <a:bodyPr/>
        <a:lstStyle/>
        <a:p>
          <a:endParaRPr lang="en-US"/>
        </a:p>
      </dgm:t>
    </dgm:pt>
    <dgm:pt modelId="{FFE9CF81-CA10-497B-ABC6-226449530D0E}">
      <dgm:prSet/>
      <dgm:spPr/>
      <dgm:t>
        <a:bodyPr/>
        <a:lstStyle/>
        <a:p>
          <a:pPr rtl="0">
            <a:defRPr cap="all"/>
          </a:pPr>
          <a:r>
            <a:rPr lang="en-US" dirty="0">
              <a:latin typeface="CVS Health Sans"/>
            </a:rPr>
            <a:t>Planned 2022</a:t>
          </a:r>
          <a:r>
            <a:rPr lang="en-US" dirty="0"/>
            <a:t> IT </a:t>
          </a:r>
          <a:r>
            <a:rPr lang="en-US" dirty="0">
              <a:latin typeface="CVS Health Sans"/>
            </a:rPr>
            <a:t>Audits</a:t>
          </a:r>
          <a:r>
            <a:rPr lang="en-US" dirty="0"/>
            <a:t> </a:t>
          </a:r>
        </a:p>
      </dgm:t>
    </dgm:pt>
    <dgm:pt modelId="{19452544-059F-411C-AFFE-BAF6C1F164AA}" type="parTrans" cxnId="{0ACEBE17-9BD4-47DE-B287-899C2C9CA806}">
      <dgm:prSet/>
      <dgm:spPr/>
      <dgm:t>
        <a:bodyPr/>
        <a:lstStyle/>
        <a:p>
          <a:endParaRPr lang="en-US"/>
        </a:p>
      </dgm:t>
    </dgm:pt>
    <dgm:pt modelId="{2599B06D-DE34-47D5-BB1D-229C570D0562}" type="sibTrans" cxnId="{0ACEBE17-9BD4-47DE-B287-899C2C9CA806}">
      <dgm:prSet/>
      <dgm:spPr/>
      <dgm:t>
        <a:bodyPr/>
        <a:lstStyle/>
        <a:p>
          <a:endParaRPr lang="en-US"/>
        </a:p>
      </dgm:t>
    </dgm:pt>
    <dgm:pt modelId="{87B29292-784D-49F6-9896-E43F83B7A792}">
      <dgm:prSet/>
      <dgm:spPr/>
      <dgm:t>
        <a:bodyPr/>
        <a:lstStyle/>
        <a:p>
          <a:pPr rtl="0">
            <a:defRPr cap="all"/>
          </a:pPr>
          <a:r>
            <a:rPr lang="en-US" dirty="0"/>
            <a:t>Potential 2022 IT Audits</a:t>
          </a:r>
          <a:r>
            <a:rPr lang="en-US" dirty="0">
              <a:latin typeface="CVS Health Sans"/>
            </a:rPr>
            <a:t> </a:t>
          </a:r>
          <a:endParaRPr lang="en-US" dirty="0"/>
        </a:p>
      </dgm:t>
    </dgm:pt>
    <dgm:pt modelId="{365E7621-76C9-4EF5-B1E7-F725C9FC7FA5}" type="parTrans" cxnId="{30585A07-E2A6-4945-AE69-FFCDC0A1771A}">
      <dgm:prSet/>
      <dgm:spPr/>
      <dgm:t>
        <a:bodyPr/>
        <a:lstStyle/>
        <a:p>
          <a:endParaRPr lang="en-US"/>
        </a:p>
      </dgm:t>
    </dgm:pt>
    <dgm:pt modelId="{1E023143-D902-439C-8334-319F12DEEC8B}" type="sibTrans" cxnId="{30585A07-E2A6-4945-AE69-FFCDC0A1771A}">
      <dgm:prSet/>
      <dgm:spPr/>
      <dgm:t>
        <a:bodyPr/>
        <a:lstStyle/>
        <a:p>
          <a:endParaRPr lang="en-US"/>
        </a:p>
      </dgm:t>
    </dgm:pt>
    <dgm:pt modelId="{E5B80355-8A53-4005-BB2D-5A682654C161}">
      <dgm:prSet/>
      <dgm:spPr/>
      <dgm:t>
        <a:bodyPr/>
        <a:lstStyle/>
        <a:p>
          <a:pPr>
            <a:defRPr cap="all"/>
          </a:pPr>
          <a:r>
            <a:rPr lang="en-US" dirty="0"/>
            <a:t>2022 Audit Plan Timeline</a:t>
          </a:r>
        </a:p>
      </dgm:t>
    </dgm:pt>
    <dgm:pt modelId="{22447A39-E719-4A4C-BF1F-95F5589EAD5D}" type="parTrans" cxnId="{123CD02A-6A48-4D0B-9FE5-271E9F47C0BC}">
      <dgm:prSet/>
      <dgm:spPr/>
      <dgm:t>
        <a:bodyPr/>
        <a:lstStyle/>
        <a:p>
          <a:endParaRPr lang="en-US"/>
        </a:p>
      </dgm:t>
    </dgm:pt>
    <dgm:pt modelId="{CF494821-6795-4280-88EB-69A97F360FB4}" type="sibTrans" cxnId="{123CD02A-6A48-4D0B-9FE5-271E9F47C0BC}">
      <dgm:prSet/>
      <dgm:spPr/>
      <dgm:t>
        <a:bodyPr/>
        <a:lstStyle/>
        <a:p>
          <a:endParaRPr lang="en-US"/>
        </a:p>
      </dgm:t>
    </dgm:pt>
    <dgm:pt modelId="{A3D58C8E-8AC1-41FB-BE69-0CC216BC8B98}" type="pres">
      <dgm:prSet presAssocID="{D2F94FCA-164E-4B78-A713-2744B1AEC3A6}" presName="root" presStyleCnt="0">
        <dgm:presLayoutVars>
          <dgm:dir/>
          <dgm:resizeHandles val="exact"/>
        </dgm:presLayoutVars>
      </dgm:prSet>
      <dgm:spPr/>
    </dgm:pt>
    <dgm:pt modelId="{D98C4C13-3ACE-4405-A9FA-B2896C5DB152}" type="pres">
      <dgm:prSet presAssocID="{700D582C-C258-4078-9949-7BAC3858B11A}" presName="compNode" presStyleCnt="0"/>
      <dgm:spPr/>
    </dgm:pt>
    <dgm:pt modelId="{AD485622-7D68-4DA7-93B6-D8E869C6F440}" type="pres">
      <dgm:prSet presAssocID="{700D582C-C258-4078-9949-7BAC3858B11A}" presName="iconBgRect" presStyleLbl="bgShp" presStyleIdx="0" presStyleCnt="4"/>
      <dgm:spPr/>
    </dgm:pt>
    <dgm:pt modelId="{2B1387ED-343C-4651-8CEF-0A53E785656B}" type="pres">
      <dgm:prSet presAssocID="{700D582C-C258-4078-9949-7BAC3858B11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C22F390-B595-43A5-8C3B-D4203E6B6B21}" type="pres">
      <dgm:prSet presAssocID="{700D582C-C258-4078-9949-7BAC3858B11A}" presName="spaceRect" presStyleCnt="0"/>
      <dgm:spPr/>
    </dgm:pt>
    <dgm:pt modelId="{5F140186-AEAD-4798-B888-66E8D61CA5F6}" type="pres">
      <dgm:prSet presAssocID="{700D582C-C258-4078-9949-7BAC3858B11A}" presName="textRect" presStyleLbl="revTx" presStyleIdx="0" presStyleCnt="4">
        <dgm:presLayoutVars>
          <dgm:chMax val="1"/>
          <dgm:chPref val="1"/>
        </dgm:presLayoutVars>
      </dgm:prSet>
      <dgm:spPr/>
    </dgm:pt>
    <dgm:pt modelId="{A34F4353-6D60-41A4-A9BC-D48830B84462}" type="pres">
      <dgm:prSet presAssocID="{103F98EB-E04C-4EA2-AA9A-7DBB31E0141D}" presName="sibTrans" presStyleCnt="0"/>
      <dgm:spPr/>
    </dgm:pt>
    <dgm:pt modelId="{381150CC-D36C-4292-86B7-AAFBA63623CA}" type="pres">
      <dgm:prSet presAssocID="{FFE9CF81-CA10-497B-ABC6-226449530D0E}" presName="compNode" presStyleCnt="0"/>
      <dgm:spPr/>
    </dgm:pt>
    <dgm:pt modelId="{1C07F0E9-3C80-48B9-AD00-55EA931C5DAF}" type="pres">
      <dgm:prSet presAssocID="{FFE9CF81-CA10-497B-ABC6-226449530D0E}" presName="iconBgRect" presStyleLbl="bgShp" presStyleIdx="1" presStyleCnt="4"/>
      <dgm:spPr/>
    </dgm:pt>
    <dgm:pt modelId="{E9AAFEA8-88E3-4955-8D31-A8A6B233CE4E}" type="pres">
      <dgm:prSet presAssocID="{FFE9CF81-CA10-497B-ABC6-226449530D0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BAB632C-E049-4E40-98A9-C407623C004A}" type="pres">
      <dgm:prSet presAssocID="{FFE9CF81-CA10-497B-ABC6-226449530D0E}" presName="spaceRect" presStyleCnt="0"/>
      <dgm:spPr/>
    </dgm:pt>
    <dgm:pt modelId="{C003475E-A183-4F86-A0B5-16269A4E95FD}" type="pres">
      <dgm:prSet presAssocID="{FFE9CF81-CA10-497B-ABC6-226449530D0E}" presName="textRect" presStyleLbl="revTx" presStyleIdx="1" presStyleCnt="4">
        <dgm:presLayoutVars>
          <dgm:chMax val="1"/>
          <dgm:chPref val="1"/>
        </dgm:presLayoutVars>
      </dgm:prSet>
      <dgm:spPr/>
    </dgm:pt>
    <dgm:pt modelId="{5F1A2C15-0CD7-42B5-92A8-7D24B6C2E836}" type="pres">
      <dgm:prSet presAssocID="{2599B06D-DE34-47D5-BB1D-229C570D0562}" presName="sibTrans" presStyleCnt="0"/>
      <dgm:spPr/>
    </dgm:pt>
    <dgm:pt modelId="{472A479C-A00F-4402-AE81-FE80E93D7BBB}" type="pres">
      <dgm:prSet presAssocID="{87B29292-784D-49F6-9896-E43F83B7A792}" presName="compNode" presStyleCnt="0"/>
      <dgm:spPr/>
    </dgm:pt>
    <dgm:pt modelId="{D0CA0B0B-0EA5-49C1-92D7-BFB389794E93}" type="pres">
      <dgm:prSet presAssocID="{87B29292-784D-49F6-9896-E43F83B7A792}" presName="iconBgRect" presStyleLbl="bgShp" presStyleIdx="2" presStyleCnt="4"/>
      <dgm:spPr/>
    </dgm:pt>
    <dgm:pt modelId="{7DB5326C-749A-4E73-812C-1873FBB17694}" type="pres">
      <dgm:prSet presAssocID="{87B29292-784D-49F6-9896-E43F83B7A79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8380F3F1-E4B3-4B3F-819F-F28BBFDB99A1}" type="pres">
      <dgm:prSet presAssocID="{87B29292-784D-49F6-9896-E43F83B7A792}" presName="spaceRect" presStyleCnt="0"/>
      <dgm:spPr/>
    </dgm:pt>
    <dgm:pt modelId="{DE68D678-FB45-4B77-89AD-632EEC54C601}" type="pres">
      <dgm:prSet presAssocID="{87B29292-784D-49F6-9896-E43F83B7A792}" presName="textRect" presStyleLbl="revTx" presStyleIdx="2" presStyleCnt="4">
        <dgm:presLayoutVars>
          <dgm:chMax val="1"/>
          <dgm:chPref val="1"/>
        </dgm:presLayoutVars>
      </dgm:prSet>
      <dgm:spPr/>
    </dgm:pt>
    <dgm:pt modelId="{B4616316-82CC-40F7-931A-EB27444E8D29}" type="pres">
      <dgm:prSet presAssocID="{1E023143-D902-439C-8334-319F12DEEC8B}" presName="sibTrans" presStyleCnt="0"/>
      <dgm:spPr/>
    </dgm:pt>
    <dgm:pt modelId="{C086EA75-1D65-4429-90AD-B74EB530788F}" type="pres">
      <dgm:prSet presAssocID="{E5B80355-8A53-4005-BB2D-5A682654C161}" presName="compNode" presStyleCnt="0"/>
      <dgm:spPr/>
    </dgm:pt>
    <dgm:pt modelId="{8AF03E0D-F194-4AC1-BE2A-E19AA40A595B}" type="pres">
      <dgm:prSet presAssocID="{E5B80355-8A53-4005-BB2D-5A682654C161}" presName="iconBgRect" presStyleLbl="bgShp" presStyleIdx="3" presStyleCnt="4"/>
      <dgm:spPr/>
    </dgm:pt>
    <dgm:pt modelId="{C5A2A747-9BC2-416A-9052-27BDECACCC5B}" type="pres">
      <dgm:prSet presAssocID="{E5B80355-8A53-4005-BB2D-5A682654C16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EFF597EC-E116-4C4E-823B-CF66F339D045}" type="pres">
      <dgm:prSet presAssocID="{E5B80355-8A53-4005-BB2D-5A682654C161}" presName="spaceRect" presStyleCnt="0"/>
      <dgm:spPr/>
    </dgm:pt>
    <dgm:pt modelId="{0AA28F08-70F3-46B9-986A-93E38BD8175E}" type="pres">
      <dgm:prSet presAssocID="{E5B80355-8A53-4005-BB2D-5A682654C16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0585A07-E2A6-4945-AE69-FFCDC0A1771A}" srcId="{D2F94FCA-164E-4B78-A713-2744B1AEC3A6}" destId="{87B29292-784D-49F6-9896-E43F83B7A792}" srcOrd="2" destOrd="0" parTransId="{365E7621-76C9-4EF5-B1E7-F725C9FC7FA5}" sibTransId="{1E023143-D902-439C-8334-319F12DEEC8B}"/>
    <dgm:cxn modelId="{37C22715-A296-452E-A629-A378BD753B38}" type="presOf" srcId="{FFE9CF81-CA10-497B-ABC6-226449530D0E}" destId="{C003475E-A183-4F86-A0B5-16269A4E95FD}" srcOrd="0" destOrd="0" presId="urn:microsoft.com/office/officeart/2018/5/layout/IconCircleLabelList"/>
    <dgm:cxn modelId="{0ACEBE17-9BD4-47DE-B287-899C2C9CA806}" srcId="{D2F94FCA-164E-4B78-A713-2744B1AEC3A6}" destId="{FFE9CF81-CA10-497B-ABC6-226449530D0E}" srcOrd="1" destOrd="0" parTransId="{19452544-059F-411C-AFFE-BAF6C1F164AA}" sibTransId="{2599B06D-DE34-47D5-BB1D-229C570D0562}"/>
    <dgm:cxn modelId="{123CD02A-6A48-4D0B-9FE5-271E9F47C0BC}" srcId="{D2F94FCA-164E-4B78-A713-2744B1AEC3A6}" destId="{E5B80355-8A53-4005-BB2D-5A682654C161}" srcOrd="3" destOrd="0" parTransId="{22447A39-E719-4A4C-BF1F-95F5589EAD5D}" sibTransId="{CF494821-6795-4280-88EB-69A97F360FB4}"/>
    <dgm:cxn modelId="{4A387667-CB7E-43BD-AFCE-EC7A9FD6BA52}" type="presOf" srcId="{87B29292-784D-49F6-9896-E43F83B7A792}" destId="{DE68D678-FB45-4B77-89AD-632EEC54C601}" srcOrd="0" destOrd="0" presId="urn:microsoft.com/office/officeart/2018/5/layout/IconCircleLabelList"/>
    <dgm:cxn modelId="{99E1284F-543D-4D98-853E-FC403ECC3E3D}" srcId="{D2F94FCA-164E-4B78-A713-2744B1AEC3A6}" destId="{700D582C-C258-4078-9949-7BAC3858B11A}" srcOrd="0" destOrd="0" parTransId="{ACAB65D0-DA5C-4103-8734-9F0639F2F1AD}" sibTransId="{103F98EB-E04C-4EA2-AA9A-7DBB31E0141D}"/>
    <dgm:cxn modelId="{5FC1558B-EA8A-411D-A0F6-8B153BD4B7E0}" type="presOf" srcId="{D2F94FCA-164E-4B78-A713-2744B1AEC3A6}" destId="{A3D58C8E-8AC1-41FB-BE69-0CC216BC8B98}" srcOrd="0" destOrd="0" presId="urn:microsoft.com/office/officeart/2018/5/layout/IconCircleLabelList"/>
    <dgm:cxn modelId="{97CB0898-47D0-4572-8BD1-E7631CFB8C1A}" type="presOf" srcId="{E5B80355-8A53-4005-BB2D-5A682654C161}" destId="{0AA28F08-70F3-46B9-986A-93E38BD8175E}" srcOrd="0" destOrd="0" presId="urn:microsoft.com/office/officeart/2018/5/layout/IconCircleLabelList"/>
    <dgm:cxn modelId="{FC0625E0-33C5-4453-9586-178650BAB580}" type="presOf" srcId="{700D582C-C258-4078-9949-7BAC3858B11A}" destId="{5F140186-AEAD-4798-B888-66E8D61CA5F6}" srcOrd="0" destOrd="0" presId="urn:microsoft.com/office/officeart/2018/5/layout/IconCircleLabelList"/>
    <dgm:cxn modelId="{5F342BDA-A3AC-4A5C-855A-90884F411930}" type="presParOf" srcId="{A3D58C8E-8AC1-41FB-BE69-0CC216BC8B98}" destId="{D98C4C13-3ACE-4405-A9FA-B2896C5DB152}" srcOrd="0" destOrd="0" presId="urn:microsoft.com/office/officeart/2018/5/layout/IconCircleLabelList"/>
    <dgm:cxn modelId="{B50CC8B2-A26A-452E-9484-0A803E055CD9}" type="presParOf" srcId="{D98C4C13-3ACE-4405-A9FA-B2896C5DB152}" destId="{AD485622-7D68-4DA7-93B6-D8E869C6F440}" srcOrd="0" destOrd="0" presId="urn:microsoft.com/office/officeart/2018/5/layout/IconCircleLabelList"/>
    <dgm:cxn modelId="{7CB61A0F-8611-4CFF-ADC4-82523CCA0B30}" type="presParOf" srcId="{D98C4C13-3ACE-4405-A9FA-B2896C5DB152}" destId="{2B1387ED-343C-4651-8CEF-0A53E785656B}" srcOrd="1" destOrd="0" presId="urn:microsoft.com/office/officeart/2018/5/layout/IconCircleLabelList"/>
    <dgm:cxn modelId="{2136DDBF-FCB8-4D23-8FCB-581867AAF760}" type="presParOf" srcId="{D98C4C13-3ACE-4405-A9FA-B2896C5DB152}" destId="{5C22F390-B595-43A5-8C3B-D4203E6B6B21}" srcOrd="2" destOrd="0" presId="urn:microsoft.com/office/officeart/2018/5/layout/IconCircleLabelList"/>
    <dgm:cxn modelId="{ECD19FFC-DC29-49FE-9502-B2D03095C10A}" type="presParOf" srcId="{D98C4C13-3ACE-4405-A9FA-B2896C5DB152}" destId="{5F140186-AEAD-4798-B888-66E8D61CA5F6}" srcOrd="3" destOrd="0" presId="urn:microsoft.com/office/officeart/2018/5/layout/IconCircleLabelList"/>
    <dgm:cxn modelId="{46965643-9AB8-4B4F-98DD-FC861E4B44DB}" type="presParOf" srcId="{A3D58C8E-8AC1-41FB-BE69-0CC216BC8B98}" destId="{A34F4353-6D60-41A4-A9BC-D48830B84462}" srcOrd="1" destOrd="0" presId="urn:microsoft.com/office/officeart/2018/5/layout/IconCircleLabelList"/>
    <dgm:cxn modelId="{4BC01EDE-B604-4499-9DC8-20242EF38D11}" type="presParOf" srcId="{A3D58C8E-8AC1-41FB-BE69-0CC216BC8B98}" destId="{381150CC-D36C-4292-86B7-AAFBA63623CA}" srcOrd="2" destOrd="0" presId="urn:microsoft.com/office/officeart/2018/5/layout/IconCircleLabelList"/>
    <dgm:cxn modelId="{03D2E792-AB4B-4F6F-AF57-93211CC7CEBE}" type="presParOf" srcId="{381150CC-D36C-4292-86B7-AAFBA63623CA}" destId="{1C07F0E9-3C80-48B9-AD00-55EA931C5DAF}" srcOrd="0" destOrd="0" presId="urn:microsoft.com/office/officeart/2018/5/layout/IconCircleLabelList"/>
    <dgm:cxn modelId="{F20DF4E0-EE1E-4474-BD19-821ECD600AF2}" type="presParOf" srcId="{381150CC-D36C-4292-86B7-AAFBA63623CA}" destId="{E9AAFEA8-88E3-4955-8D31-A8A6B233CE4E}" srcOrd="1" destOrd="0" presId="urn:microsoft.com/office/officeart/2018/5/layout/IconCircleLabelList"/>
    <dgm:cxn modelId="{55923BAC-0C82-4CBF-8034-2190A2E327EA}" type="presParOf" srcId="{381150CC-D36C-4292-86B7-AAFBA63623CA}" destId="{EBAB632C-E049-4E40-98A9-C407623C004A}" srcOrd="2" destOrd="0" presId="urn:microsoft.com/office/officeart/2018/5/layout/IconCircleLabelList"/>
    <dgm:cxn modelId="{65C7BC02-6BF1-4327-A521-E0726AB900D9}" type="presParOf" srcId="{381150CC-D36C-4292-86B7-AAFBA63623CA}" destId="{C003475E-A183-4F86-A0B5-16269A4E95FD}" srcOrd="3" destOrd="0" presId="urn:microsoft.com/office/officeart/2018/5/layout/IconCircleLabelList"/>
    <dgm:cxn modelId="{6DF147DD-D9FF-4937-B63E-CD53C0362A7C}" type="presParOf" srcId="{A3D58C8E-8AC1-41FB-BE69-0CC216BC8B98}" destId="{5F1A2C15-0CD7-42B5-92A8-7D24B6C2E836}" srcOrd="3" destOrd="0" presId="urn:microsoft.com/office/officeart/2018/5/layout/IconCircleLabelList"/>
    <dgm:cxn modelId="{4786B3F0-AEC0-4E6C-9FDE-A234DD9C426D}" type="presParOf" srcId="{A3D58C8E-8AC1-41FB-BE69-0CC216BC8B98}" destId="{472A479C-A00F-4402-AE81-FE80E93D7BBB}" srcOrd="4" destOrd="0" presId="urn:microsoft.com/office/officeart/2018/5/layout/IconCircleLabelList"/>
    <dgm:cxn modelId="{C6B45DEA-2412-4FE7-BEBF-CAB144C36AE4}" type="presParOf" srcId="{472A479C-A00F-4402-AE81-FE80E93D7BBB}" destId="{D0CA0B0B-0EA5-49C1-92D7-BFB389794E93}" srcOrd="0" destOrd="0" presId="urn:microsoft.com/office/officeart/2018/5/layout/IconCircleLabelList"/>
    <dgm:cxn modelId="{015DA553-0D72-40A7-B34C-CB24E9D01338}" type="presParOf" srcId="{472A479C-A00F-4402-AE81-FE80E93D7BBB}" destId="{7DB5326C-749A-4E73-812C-1873FBB17694}" srcOrd="1" destOrd="0" presId="urn:microsoft.com/office/officeart/2018/5/layout/IconCircleLabelList"/>
    <dgm:cxn modelId="{9EA72B6F-E8E3-4AB5-BE29-FD7B1B721613}" type="presParOf" srcId="{472A479C-A00F-4402-AE81-FE80E93D7BBB}" destId="{8380F3F1-E4B3-4B3F-819F-F28BBFDB99A1}" srcOrd="2" destOrd="0" presId="urn:microsoft.com/office/officeart/2018/5/layout/IconCircleLabelList"/>
    <dgm:cxn modelId="{BF35CF6A-CEC4-4C0E-919E-15D33AB5C54F}" type="presParOf" srcId="{472A479C-A00F-4402-AE81-FE80E93D7BBB}" destId="{DE68D678-FB45-4B77-89AD-632EEC54C601}" srcOrd="3" destOrd="0" presId="urn:microsoft.com/office/officeart/2018/5/layout/IconCircleLabelList"/>
    <dgm:cxn modelId="{F6396600-5379-43F4-B4F7-6C8F0655D9CF}" type="presParOf" srcId="{A3D58C8E-8AC1-41FB-BE69-0CC216BC8B98}" destId="{B4616316-82CC-40F7-931A-EB27444E8D29}" srcOrd="5" destOrd="0" presId="urn:microsoft.com/office/officeart/2018/5/layout/IconCircleLabelList"/>
    <dgm:cxn modelId="{96E06C30-295C-4832-9B85-F97521ECA56F}" type="presParOf" srcId="{A3D58C8E-8AC1-41FB-BE69-0CC216BC8B98}" destId="{C086EA75-1D65-4429-90AD-B74EB530788F}" srcOrd="6" destOrd="0" presId="urn:microsoft.com/office/officeart/2018/5/layout/IconCircleLabelList"/>
    <dgm:cxn modelId="{D3378BDA-C357-4665-82B0-F40EDE81F7B1}" type="presParOf" srcId="{C086EA75-1D65-4429-90AD-B74EB530788F}" destId="{8AF03E0D-F194-4AC1-BE2A-E19AA40A595B}" srcOrd="0" destOrd="0" presId="urn:microsoft.com/office/officeart/2018/5/layout/IconCircleLabelList"/>
    <dgm:cxn modelId="{2DEE0D3B-6686-4115-8A42-7A4E6204ACA1}" type="presParOf" srcId="{C086EA75-1D65-4429-90AD-B74EB530788F}" destId="{C5A2A747-9BC2-416A-9052-27BDECACCC5B}" srcOrd="1" destOrd="0" presId="urn:microsoft.com/office/officeart/2018/5/layout/IconCircleLabelList"/>
    <dgm:cxn modelId="{1997C3D1-5C81-45BE-A5DD-F820296FA4EB}" type="presParOf" srcId="{C086EA75-1D65-4429-90AD-B74EB530788F}" destId="{EFF597EC-E116-4C4E-823B-CF66F339D045}" srcOrd="2" destOrd="0" presId="urn:microsoft.com/office/officeart/2018/5/layout/IconCircleLabelList"/>
    <dgm:cxn modelId="{C58CC2EE-3E81-4755-B124-028C176DFA72}" type="presParOf" srcId="{C086EA75-1D65-4429-90AD-B74EB530788F}" destId="{0AA28F08-70F3-46B9-986A-93E38BD8175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A87649-4240-4674-8B38-1C9DCA2F5EB6}" type="doc">
      <dgm:prSet loTypeId="urn:microsoft.com/office/officeart/2017/3/layout/DropPinTimeline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68C6BC-8BDF-49E5-8CA0-62959FB982D9}">
      <dgm:prSet/>
      <dgm:spPr/>
      <dgm:t>
        <a:bodyPr/>
        <a:lstStyle/>
        <a:p>
          <a:pPr>
            <a:defRPr b="1"/>
          </a:pPr>
          <a:r>
            <a:rPr lang="en-US"/>
            <a:t>October</a:t>
          </a:r>
        </a:p>
      </dgm:t>
    </dgm:pt>
    <dgm:pt modelId="{6645DB3C-E77C-481E-B2E6-536DC0C5428A}" type="parTrans" cxnId="{45AEF0AD-00C4-4EB6-9539-919EA7A31F1C}">
      <dgm:prSet/>
      <dgm:spPr/>
      <dgm:t>
        <a:bodyPr/>
        <a:lstStyle/>
        <a:p>
          <a:endParaRPr lang="en-US"/>
        </a:p>
      </dgm:t>
    </dgm:pt>
    <dgm:pt modelId="{80BD0D47-1728-4F75-8930-06A6C21EFBB2}" type="sibTrans" cxnId="{45AEF0AD-00C4-4EB6-9539-919EA7A31F1C}">
      <dgm:prSet/>
      <dgm:spPr/>
      <dgm:t>
        <a:bodyPr/>
        <a:lstStyle/>
        <a:p>
          <a:endParaRPr lang="en-US"/>
        </a:p>
      </dgm:t>
    </dgm:pt>
    <dgm:pt modelId="{7E4F0ED2-E8C0-480D-8B7D-1736146DD398}">
      <dgm:prSet/>
      <dgm:spPr/>
      <dgm:t>
        <a:bodyPr/>
        <a:lstStyle/>
        <a:p>
          <a:r>
            <a:rPr lang="en-US"/>
            <a:t>Information Technology Risk Survey</a:t>
          </a:r>
        </a:p>
      </dgm:t>
    </dgm:pt>
    <dgm:pt modelId="{13A122EB-8824-4467-AE80-F5A8687608CE}" type="parTrans" cxnId="{F8BA677A-E02D-4BC6-B22E-A4DD4181A4D3}">
      <dgm:prSet/>
      <dgm:spPr/>
      <dgm:t>
        <a:bodyPr/>
        <a:lstStyle/>
        <a:p>
          <a:endParaRPr lang="en-US"/>
        </a:p>
      </dgm:t>
    </dgm:pt>
    <dgm:pt modelId="{A82D5462-84EF-497C-8E51-63C4CD170DA8}" type="sibTrans" cxnId="{F8BA677A-E02D-4BC6-B22E-A4DD4181A4D3}">
      <dgm:prSet/>
      <dgm:spPr/>
      <dgm:t>
        <a:bodyPr/>
        <a:lstStyle/>
        <a:p>
          <a:endParaRPr lang="en-US"/>
        </a:p>
      </dgm:t>
    </dgm:pt>
    <dgm:pt modelId="{1FD73247-D20A-490C-9C3F-F62D83302A4C}">
      <dgm:prSet/>
      <dgm:spPr/>
      <dgm:t>
        <a:bodyPr/>
        <a:lstStyle/>
        <a:p>
          <a:pPr>
            <a:defRPr b="1"/>
          </a:pPr>
          <a:r>
            <a:rPr lang="en-US"/>
            <a:t>November</a:t>
          </a:r>
        </a:p>
      </dgm:t>
    </dgm:pt>
    <dgm:pt modelId="{AA9D0716-2937-4037-B437-788C3EEF3C3B}" type="parTrans" cxnId="{F92C9A1C-F2EF-458B-B357-58C46363C9A7}">
      <dgm:prSet/>
      <dgm:spPr/>
      <dgm:t>
        <a:bodyPr/>
        <a:lstStyle/>
        <a:p>
          <a:endParaRPr lang="en-US"/>
        </a:p>
      </dgm:t>
    </dgm:pt>
    <dgm:pt modelId="{FFBE4029-9DD3-4E55-8EF0-62297195FFB9}" type="sibTrans" cxnId="{F92C9A1C-F2EF-458B-B357-58C46363C9A7}">
      <dgm:prSet/>
      <dgm:spPr/>
      <dgm:t>
        <a:bodyPr/>
        <a:lstStyle/>
        <a:p>
          <a:endParaRPr lang="en-US"/>
        </a:p>
      </dgm:t>
    </dgm:pt>
    <dgm:pt modelId="{B39463A0-B9B1-4441-A4F0-AB6FA150AB9E}">
      <dgm:prSet/>
      <dgm:spPr/>
      <dgm:t>
        <a:bodyPr/>
        <a:lstStyle/>
        <a:p>
          <a:r>
            <a:rPr lang="en-US"/>
            <a:t>Risk Assessment Meetings – Key Leaders</a:t>
          </a:r>
        </a:p>
      </dgm:t>
    </dgm:pt>
    <dgm:pt modelId="{29BE95F8-E047-4E38-AF7D-49E9E6CD0229}" type="parTrans" cxnId="{0AC969CD-1368-403E-ABD4-77BF36B08633}">
      <dgm:prSet/>
      <dgm:spPr/>
      <dgm:t>
        <a:bodyPr/>
        <a:lstStyle/>
        <a:p>
          <a:endParaRPr lang="en-US"/>
        </a:p>
      </dgm:t>
    </dgm:pt>
    <dgm:pt modelId="{4BBA6D5A-5523-4DB8-B0A1-E84E59FAE689}" type="sibTrans" cxnId="{0AC969CD-1368-403E-ABD4-77BF36B08633}">
      <dgm:prSet/>
      <dgm:spPr/>
      <dgm:t>
        <a:bodyPr/>
        <a:lstStyle/>
        <a:p>
          <a:endParaRPr lang="en-US"/>
        </a:p>
      </dgm:t>
    </dgm:pt>
    <dgm:pt modelId="{802F92E8-221A-4D5B-9966-8DC5DD35F5FC}">
      <dgm:prSet/>
      <dgm:spPr/>
      <dgm:t>
        <a:bodyPr/>
        <a:lstStyle/>
        <a:p>
          <a:r>
            <a:rPr lang="en-US"/>
            <a:t>Senior Audit Director Reviews IT Audit Plan</a:t>
          </a:r>
        </a:p>
      </dgm:t>
    </dgm:pt>
    <dgm:pt modelId="{441103B9-99D0-4C68-976F-A10EE525EAE2}" type="parTrans" cxnId="{81C51257-B777-448E-B9E2-70C1990F811B}">
      <dgm:prSet/>
      <dgm:spPr/>
      <dgm:t>
        <a:bodyPr/>
        <a:lstStyle/>
        <a:p>
          <a:endParaRPr lang="en-US"/>
        </a:p>
      </dgm:t>
    </dgm:pt>
    <dgm:pt modelId="{1EA36C14-5E17-4E04-B68A-30B1BA144F8C}" type="sibTrans" cxnId="{81C51257-B777-448E-B9E2-70C1990F811B}">
      <dgm:prSet/>
      <dgm:spPr/>
      <dgm:t>
        <a:bodyPr/>
        <a:lstStyle/>
        <a:p>
          <a:endParaRPr lang="en-US"/>
        </a:p>
      </dgm:t>
    </dgm:pt>
    <dgm:pt modelId="{DD899193-FB2B-4DD2-8FCE-25BCD767829B}">
      <dgm:prSet/>
      <dgm:spPr/>
      <dgm:t>
        <a:bodyPr/>
        <a:lstStyle/>
        <a:p>
          <a:pPr>
            <a:defRPr b="1"/>
          </a:pPr>
          <a:r>
            <a:rPr lang="en-US"/>
            <a:t>December</a:t>
          </a:r>
        </a:p>
      </dgm:t>
    </dgm:pt>
    <dgm:pt modelId="{A38B1349-032A-4D6F-A2B4-2FB9B04FB407}" type="parTrans" cxnId="{CEB16722-D252-4BF6-9AE7-87D1A24BE9D9}">
      <dgm:prSet/>
      <dgm:spPr/>
      <dgm:t>
        <a:bodyPr/>
        <a:lstStyle/>
        <a:p>
          <a:endParaRPr lang="en-US"/>
        </a:p>
      </dgm:t>
    </dgm:pt>
    <dgm:pt modelId="{C76DB4A4-9BA0-4EC0-820A-665556604FB3}" type="sibTrans" cxnId="{CEB16722-D252-4BF6-9AE7-87D1A24BE9D9}">
      <dgm:prSet/>
      <dgm:spPr/>
      <dgm:t>
        <a:bodyPr/>
        <a:lstStyle/>
        <a:p>
          <a:endParaRPr lang="en-US"/>
        </a:p>
      </dgm:t>
    </dgm:pt>
    <dgm:pt modelId="{68D3494C-96EC-4827-B8A0-C72A63EE34B0}">
      <dgm:prSet/>
      <dgm:spPr/>
      <dgm:t>
        <a:bodyPr/>
        <a:lstStyle/>
        <a:p>
          <a:r>
            <a:rPr lang="en-US"/>
            <a:t>Draft Plan to Chief Audit Executive</a:t>
          </a:r>
        </a:p>
      </dgm:t>
    </dgm:pt>
    <dgm:pt modelId="{8A691683-B1DB-4BFC-9A3C-35FA44DD07CB}" type="parTrans" cxnId="{320178E9-7239-4250-8D76-49896C3BC820}">
      <dgm:prSet/>
      <dgm:spPr/>
      <dgm:t>
        <a:bodyPr/>
        <a:lstStyle/>
        <a:p>
          <a:endParaRPr lang="en-US"/>
        </a:p>
      </dgm:t>
    </dgm:pt>
    <dgm:pt modelId="{14688B5F-FF11-44AB-A306-B11E2B061866}" type="sibTrans" cxnId="{320178E9-7239-4250-8D76-49896C3BC820}">
      <dgm:prSet/>
      <dgm:spPr/>
      <dgm:t>
        <a:bodyPr/>
        <a:lstStyle/>
        <a:p>
          <a:endParaRPr lang="en-US"/>
        </a:p>
      </dgm:t>
    </dgm:pt>
    <dgm:pt modelId="{B41D4152-96FA-45E7-BD4B-1E9C22BDC3FE}">
      <dgm:prSet/>
      <dgm:spPr/>
      <dgm:t>
        <a:bodyPr/>
        <a:lstStyle/>
        <a:p>
          <a:r>
            <a:rPr lang="en-US"/>
            <a:t>Internal Audit Reviews All Portfolio Plans</a:t>
          </a:r>
        </a:p>
      </dgm:t>
    </dgm:pt>
    <dgm:pt modelId="{4E73C775-3968-4A09-9AEE-CB71C310CEB5}" type="parTrans" cxnId="{2BFC3B85-FA9A-4883-8EBA-FA23C75DFC29}">
      <dgm:prSet/>
      <dgm:spPr/>
      <dgm:t>
        <a:bodyPr/>
        <a:lstStyle/>
        <a:p>
          <a:endParaRPr lang="en-US"/>
        </a:p>
      </dgm:t>
    </dgm:pt>
    <dgm:pt modelId="{45F1892E-A1D1-4412-8474-CF27E98B9BD9}" type="sibTrans" cxnId="{2BFC3B85-FA9A-4883-8EBA-FA23C75DFC29}">
      <dgm:prSet/>
      <dgm:spPr/>
      <dgm:t>
        <a:bodyPr/>
        <a:lstStyle/>
        <a:p>
          <a:endParaRPr lang="en-US"/>
        </a:p>
      </dgm:t>
    </dgm:pt>
    <dgm:pt modelId="{A898C13C-F284-4C6B-8D77-856F19F988D8}">
      <dgm:prSet/>
      <dgm:spPr/>
      <dgm:t>
        <a:bodyPr/>
        <a:lstStyle/>
        <a:p>
          <a:pPr>
            <a:defRPr b="1"/>
          </a:pPr>
          <a:r>
            <a:rPr lang="en-US"/>
            <a:t>January</a:t>
          </a:r>
        </a:p>
      </dgm:t>
    </dgm:pt>
    <dgm:pt modelId="{EA3B2E6D-D145-4626-AC7D-CFE6F2981374}" type="parTrans" cxnId="{75CC53AD-64F0-4771-92F0-2D5B9E10FBD3}">
      <dgm:prSet/>
      <dgm:spPr/>
      <dgm:t>
        <a:bodyPr/>
        <a:lstStyle/>
        <a:p>
          <a:endParaRPr lang="en-US"/>
        </a:p>
      </dgm:t>
    </dgm:pt>
    <dgm:pt modelId="{CE355244-44B7-4F7F-8AA5-13D6137B0E27}" type="sibTrans" cxnId="{75CC53AD-64F0-4771-92F0-2D5B9E10FBD3}">
      <dgm:prSet/>
      <dgm:spPr/>
      <dgm:t>
        <a:bodyPr/>
        <a:lstStyle/>
        <a:p>
          <a:endParaRPr lang="en-US"/>
        </a:p>
      </dgm:t>
    </dgm:pt>
    <dgm:pt modelId="{DE3DF53E-2B89-40B2-A5F8-239E2643292C}">
      <dgm:prSet/>
      <dgm:spPr/>
      <dgm:t>
        <a:bodyPr/>
        <a:lstStyle/>
        <a:p>
          <a:r>
            <a:rPr lang="en-US"/>
            <a:t>Audit Plan Socialization - Exec Management</a:t>
          </a:r>
        </a:p>
      </dgm:t>
    </dgm:pt>
    <dgm:pt modelId="{6AA122FF-8CDD-42B1-B2C0-56F8F0363D73}" type="parTrans" cxnId="{CB7BB839-C04E-4CCD-992E-2060EBF3F458}">
      <dgm:prSet/>
      <dgm:spPr/>
      <dgm:t>
        <a:bodyPr/>
        <a:lstStyle/>
        <a:p>
          <a:endParaRPr lang="en-US"/>
        </a:p>
      </dgm:t>
    </dgm:pt>
    <dgm:pt modelId="{5C0853D2-0D22-484B-B5FA-7B272661889E}" type="sibTrans" cxnId="{CB7BB839-C04E-4CCD-992E-2060EBF3F458}">
      <dgm:prSet/>
      <dgm:spPr/>
      <dgm:t>
        <a:bodyPr/>
        <a:lstStyle/>
        <a:p>
          <a:endParaRPr lang="en-US"/>
        </a:p>
      </dgm:t>
    </dgm:pt>
    <dgm:pt modelId="{ABBB2209-6534-4437-8F2F-A0A3105C12BF}">
      <dgm:prSet/>
      <dgm:spPr/>
      <dgm:t>
        <a:bodyPr/>
        <a:lstStyle/>
        <a:p>
          <a:r>
            <a:rPr lang="en-US"/>
            <a:t>Audit Plan Finalization</a:t>
          </a:r>
        </a:p>
      </dgm:t>
    </dgm:pt>
    <dgm:pt modelId="{0C0F4FA9-500C-402C-A121-DA80F768CFFE}" type="parTrans" cxnId="{2AC2A1DA-BE4B-4815-842D-02F27B8AB658}">
      <dgm:prSet/>
      <dgm:spPr/>
      <dgm:t>
        <a:bodyPr/>
        <a:lstStyle/>
        <a:p>
          <a:endParaRPr lang="en-US"/>
        </a:p>
      </dgm:t>
    </dgm:pt>
    <dgm:pt modelId="{292B5607-31D7-4A7D-AD6C-08CB5240A090}" type="sibTrans" cxnId="{2AC2A1DA-BE4B-4815-842D-02F27B8AB658}">
      <dgm:prSet/>
      <dgm:spPr/>
      <dgm:t>
        <a:bodyPr/>
        <a:lstStyle/>
        <a:p>
          <a:endParaRPr lang="en-US"/>
        </a:p>
      </dgm:t>
    </dgm:pt>
    <dgm:pt modelId="{DF3FE4E7-EF8E-4F52-A090-6EFB2338BC74}">
      <dgm:prSet/>
      <dgm:spPr/>
      <dgm:t>
        <a:bodyPr/>
        <a:lstStyle/>
        <a:p>
          <a:pPr>
            <a:defRPr b="1"/>
          </a:pPr>
          <a:r>
            <a:rPr lang="en-US"/>
            <a:t>February</a:t>
          </a:r>
        </a:p>
      </dgm:t>
    </dgm:pt>
    <dgm:pt modelId="{F1031536-078B-4EDD-947E-84C73B41DF35}" type="parTrans" cxnId="{17788CE2-E330-4E55-A4E1-A7ABB9B1FADF}">
      <dgm:prSet/>
      <dgm:spPr/>
      <dgm:t>
        <a:bodyPr/>
        <a:lstStyle/>
        <a:p>
          <a:endParaRPr lang="en-US"/>
        </a:p>
      </dgm:t>
    </dgm:pt>
    <dgm:pt modelId="{151BD8D4-5EAF-4EB4-B64D-F9B2507A1DEC}" type="sibTrans" cxnId="{17788CE2-E330-4E55-A4E1-A7ABB9B1FADF}">
      <dgm:prSet/>
      <dgm:spPr/>
      <dgm:t>
        <a:bodyPr/>
        <a:lstStyle/>
        <a:p>
          <a:endParaRPr lang="en-US"/>
        </a:p>
      </dgm:t>
    </dgm:pt>
    <dgm:pt modelId="{5AC1A897-98C1-4CE3-9DDC-C6A07848123E}">
      <dgm:prSet/>
      <dgm:spPr/>
      <dgm:t>
        <a:bodyPr/>
        <a:lstStyle/>
        <a:p>
          <a:r>
            <a:rPr lang="en-US"/>
            <a:t>Complete Socialization with Executive Leaders</a:t>
          </a:r>
        </a:p>
      </dgm:t>
    </dgm:pt>
    <dgm:pt modelId="{A71B3E00-2E07-4BE2-8584-B27E99F224E7}" type="parTrans" cxnId="{D14D31FD-CCA8-49B4-A5F2-D89CBE67CBCA}">
      <dgm:prSet/>
      <dgm:spPr/>
      <dgm:t>
        <a:bodyPr/>
        <a:lstStyle/>
        <a:p>
          <a:endParaRPr lang="en-US"/>
        </a:p>
      </dgm:t>
    </dgm:pt>
    <dgm:pt modelId="{617D87AA-1E21-4121-8557-CB7C06A0774C}" type="sibTrans" cxnId="{D14D31FD-CCA8-49B4-A5F2-D89CBE67CBCA}">
      <dgm:prSet/>
      <dgm:spPr/>
      <dgm:t>
        <a:bodyPr/>
        <a:lstStyle/>
        <a:p>
          <a:endParaRPr lang="en-US"/>
        </a:p>
      </dgm:t>
    </dgm:pt>
    <dgm:pt modelId="{A18AB61E-4856-46AE-817E-3CFB44D6BDE3}">
      <dgm:prSet/>
      <dgm:spPr/>
      <dgm:t>
        <a:bodyPr/>
        <a:lstStyle/>
        <a:p>
          <a:pPr>
            <a:defRPr b="1"/>
          </a:pPr>
          <a:r>
            <a:rPr lang="en-US"/>
            <a:t>March</a:t>
          </a:r>
        </a:p>
      </dgm:t>
    </dgm:pt>
    <dgm:pt modelId="{B1042E33-7D64-45C6-A3CB-112DB7B2AA40}" type="parTrans" cxnId="{3C74ED9E-432C-442A-9551-65E466671E50}">
      <dgm:prSet/>
      <dgm:spPr/>
      <dgm:t>
        <a:bodyPr/>
        <a:lstStyle/>
        <a:p>
          <a:endParaRPr lang="en-US"/>
        </a:p>
      </dgm:t>
    </dgm:pt>
    <dgm:pt modelId="{FB10DD41-17E6-410E-915F-68EEED56BE4F}" type="sibTrans" cxnId="{3C74ED9E-432C-442A-9551-65E466671E50}">
      <dgm:prSet/>
      <dgm:spPr/>
      <dgm:t>
        <a:bodyPr/>
        <a:lstStyle/>
        <a:p>
          <a:endParaRPr lang="en-US"/>
        </a:p>
      </dgm:t>
    </dgm:pt>
    <dgm:pt modelId="{E47D93FD-4A01-456F-9774-B863B40091E4}">
      <dgm:prSet/>
      <dgm:spPr/>
      <dgm:t>
        <a:bodyPr/>
        <a:lstStyle/>
        <a:p>
          <a:r>
            <a:rPr lang="en-US"/>
            <a:t>Audit Committee Approves 2022 Audit Plan</a:t>
          </a:r>
        </a:p>
      </dgm:t>
    </dgm:pt>
    <dgm:pt modelId="{0F7706AA-00CD-468F-9494-E9D58E003FC5}" type="parTrans" cxnId="{D8D99E4A-77A0-49E8-B713-B2DA2A5DFD2E}">
      <dgm:prSet/>
      <dgm:spPr/>
      <dgm:t>
        <a:bodyPr/>
        <a:lstStyle/>
        <a:p>
          <a:endParaRPr lang="en-US"/>
        </a:p>
      </dgm:t>
    </dgm:pt>
    <dgm:pt modelId="{69917360-65D5-46F9-A6F3-3CCEFDD584E3}" type="sibTrans" cxnId="{D8D99E4A-77A0-49E8-B713-B2DA2A5DFD2E}">
      <dgm:prSet/>
      <dgm:spPr/>
      <dgm:t>
        <a:bodyPr/>
        <a:lstStyle/>
        <a:p>
          <a:endParaRPr lang="en-US"/>
        </a:p>
      </dgm:t>
    </dgm:pt>
    <dgm:pt modelId="{D28187CA-7195-44E9-82D8-F7F4B63A75CC}">
      <dgm:prSet/>
      <dgm:spPr/>
      <dgm:t>
        <a:bodyPr/>
        <a:lstStyle/>
        <a:p>
          <a:r>
            <a:rPr lang="en-US"/>
            <a:t>2022 Internal Audit Plan Year Begins</a:t>
          </a:r>
        </a:p>
      </dgm:t>
    </dgm:pt>
    <dgm:pt modelId="{42B3C28B-B71D-4570-A727-70077DD66D5E}" type="parTrans" cxnId="{DA622CC5-9137-43E1-B3C6-BE6029408831}">
      <dgm:prSet/>
      <dgm:spPr/>
      <dgm:t>
        <a:bodyPr/>
        <a:lstStyle/>
        <a:p>
          <a:endParaRPr lang="en-US"/>
        </a:p>
      </dgm:t>
    </dgm:pt>
    <dgm:pt modelId="{F3882758-7193-4DBB-A7F9-C448D0C97F89}" type="sibTrans" cxnId="{DA622CC5-9137-43E1-B3C6-BE6029408831}">
      <dgm:prSet/>
      <dgm:spPr/>
      <dgm:t>
        <a:bodyPr/>
        <a:lstStyle/>
        <a:p>
          <a:endParaRPr lang="en-US"/>
        </a:p>
      </dgm:t>
    </dgm:pt>
    <dgm:pt modelId="{EA814BA5-37EF-4BC2-912A-8207ED4C5BEE}" type="pres">
      <dgm:prSet presAssocID="{15A87649-4240-4674-8B38-1C9DCA2F5EB6}" presName="root" presStyleCnt="0">
        <dgm:presLayoutVars>
          <dgm:chMax/>
          <dgm:chPref/>
          <dgm:animLvl val="lvl"/>
        </dgm:presLayoutVars>
      </dgm:prSet>
      <dgm:spPr/>
    </dgm:pt>
    <dgm:pt modelId="{08071E6B-0601-4561-B5E3-7F2A30E43BC8}" type="pres">
      <dgm:prSet presAssocID="{15A87649-4240-4674-8B38-1C9DCA2F5EB6}" presName="divider" presStyleLbl="fgAcc1" presStyleIdx="0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gm:spPr>
    </dgm:pt>
    <dgm:pt modelId="{ACEE71E5-B63C-4AF9-8C86-A14716788D25}" type="pres">
      <dgm:prSet presAssocID="{15A87649-4240-4674-8B38-1C9DCA2F5EB6}" presName="nodes" presStyleCnt="0">
        <dgm:presLayoutVars>
          <dgm:chMax/>
          <dgm:chPref/>
          <dgm:animLvl val="lvl"/>
        </dgm:presLayoutVars>
      </dgm:prSet>
      <dgm:spPr/>
    </dgm:pt>
    <dgm:pt modelId="{5150BB5C-8E74-466F-A2A2-1CB1CE380B0D}" type="pres">
      <dgm:prSet presAssocID="{DC68C6BC-8BDF-49E5-8CA0-62959FB982D9}" presName="composite" presStyleCnt="0"/>
      <dgm:spPr/>
    </dgm:pt>
    <dgm:pt modelId="{428F5050-58F0-46ED-8EDA-6D750818CF76}" type="pres">
      <dgm:prSet presAssocID="{DC68C6BC-8BDF-49E5-8CA0-62959FB982D9}" presName="ConnectorPoint" presStyleLbl="lnNode1" presStyleIdx="0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818E7513-9AC8-430F-9436-28F939A71D02}" type="pres">
      <dgm:prSet presAssocID="{DC68C6BC-8BDF-49E5-8CA0-62959FB982D9}" presName="DropPinPlaceHolder" presStyleCnt="0"/>
      <dgm:spPr/>
    </dgm:pt>
    <dgm:pt modelId="{8AC0447F-550F-4E08-ADE6-8820BD7287E3}" type="pres">
      <dgm:prSet presAssocID="{DC68C6BC-8BDF-49E5-8CA0-62959FB982D9}" presName="DropPin" presStyleLbl="alignNode1" presStyleIdx="0" presStyleCnt="6"/>
      <dgm:spPr/>
    </dgm:pt>
    <dgm:pt modelId="{E2D1A8BD-3E34-4AFF-A2DC-4DC8B5FE4322}" type="pres">
      <dgm:prSet presAssocID="{DC68C6BC-8BDF-49E5-8CA0-62959FB982D9}" presName="Ellipse" presStyleLbl="fgAcc1" presStyleIdx="1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EDC8C33D-D9D2-4DC8-B00A-C3C3FBF8BE2D}" type="pres">
      <dgm:prSet presAssocID="{DC68C6BC-8BDF-49E5-8CA0-62959FB982D9}" presName="L2TextContainer" presStyleLbl="revTx" presStyleIdx="0" presStyleCnt="12">
        <dgm:presLayoutVars>
          <dgm:bulletEnabled val="1"/>
        </dgm:presLayoutVars>
      </dgm:prSet>
      <dgm:spPr/>
    </dgm:pt>
    <dgm:pt modelId="{54638B91-05D9-4AC6-9A5E-25FCC68A8A4B}" type="pres">
      <dgm:prSet presAssocID="{DC68C6BC-8BDF-49E5-8CA0-62959FB982D9}" presName="L1TextContainer" presStyleLbl="revTx" presStyleIdx="1" presStyleCnt="12">
        <dgm:presLayoutVars>
          <dgm:chMax val="1"/>
          <dgm:chPref val="1"/>
          <dgm:bulletEnabled val="1"/>
        </dgm:presLayoutVars>
      </dgm:prSet>
      <dgm:spPr/>
    </dgm:pt>
    <dgm:pt modelId="{CAC0FA1F-D7CF-4216-BBC7-A759179FBF74}" type="pres">
      <dgm:prSet presAssocID="{DC68C6BC-8BDF-49E5-8CA0-62959FB982D9}" presName="ConnectLine" presStyleLbl="sibTrans1D1" presStyleIdx="0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9C56A3E8-8962-4523-AB3A-D2DEDDA375AA}" type="pres">
      <dgm:prSet presAssocID="{DC68C6BC-8BDF-49E5-8CA0-62959FB982D9}" presName="EmptyPlaceHolder" presStyleCnt="0"/>
      <dgm:spPr/>
    </dgm:pt>
    <dgm:pt modelId="{CA946E5D-73B2-4831-AC85-EA3DD2845735}" type="pres">
      <dgm:prSet presAssocID="{80BD0D47-1728-4F75-8930-06A6C21EFBB2}" presName="spaceBetweenRectangles" presStyleCnt="0"/>
      <dgm:spPr/>
    </dgm:pt>
    <dgm:pt modelId="{367DB17C-9A42-496F-90BF-DF9FC641EB04}" type="pres">
      <dgm:prSet presAssocID="{1FD73247-D20A-490C-9C3F-F62D83302A4C}" presName="composite" presStyleCnt="0"/>
      <dgm:spPr/>
    </dgm:pt>
    <dgm:pt modelId="{853F4FDA-4D73-4A10-BADC-28F45D9A8E80}" type="pres">
      <dgm:prSet presAssocID="{1FD73247-D20A-490C-9C3F-F62D83302A4C}" presName="ConnectorPoint" presStyleLbl="lnNode1" presStyleIdx="1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8F59E67D-DA07-41F3-A992-6F005B9FA4D0}" type="pres">
      <dgm:prSet presAssocID="{1FD73247-D20A-490C-9C3F-F62D83302A4C}" presName="DropPinPlaceHolder" presStyleCnt="0"/>
      <dgm:spPr/>
    </dgm:pt>
    <dgm:pt modelId="{B953EC33-74CF-4B02-A1DC-F274D1DD9B57}" type="pres">
      <dgm:prSet presAssocID="{1FD73247-D20A-490C-9C3F-F62D83302A4C}" presName="DropPin" presStyleLbl="alignNode1" presStyleIdx="1" presStyleCnt="6"/>
      <dgm:spPr/>
    </dgm:pt>
    <dgm:pt modelId="{CFE8E4D9-E3D1-40A0-B633-BF5921DF6D1C}" type="pres">
      <dgm:prSet presAssocID="{1FD73247-D20A-490C-9C3F-F62D83302A4C}" presName="Ellipse" presStyleLbl="fgAcc1" presStyleIdx="2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C8A7C863-11C6-40D9-8282-4DC9E3D098D4}" type="pres">
      <dgm:prSet presAssocID="{1FD73247-D20A-490C-9C3F-F62D83302A4C}" presName="L2TextContainer" presStyleLbl="revTx" presStyleIdx="2" presStyleCnt="12">
        <dgm:presLayoutVars>
          <dgm:bulletEnabled val="1"/>
        </dgm:presLayoutVars>
      </dgm:prSet>
      <dgm:spPr/>
    </dgm:pt>
    <dgm:pt modelId="{E9D07260-B49B-4369-8073-3EF8D6AA52B7}" type="pres">
      <dgm:prSet presAssocID="{1FD73247-D20A-490C-9C3F-F62D83302A4C}" presName="L1TextContainer" presStyleLbl="revTx" presStyleIdx="3" presStyleCnt="12">
        <dgm:presLayoutVars>
          <dgm:chMax val="1"/>
          <dgm:chPref val="1"/>
          <dgm:bulletEnabled val="1"/>
        </dgm:presLayoutVars>
      </dgm:prSet>
      <dgm:spPr/>
    </dgm:pt>
    <dgm:pt modelId="{CE1E29A6-627E-4171-8189-2E2D61603CCE}" type="pres">
      <dgm:prSet presAssocID="{1FD73247-D20A-490C-9C3F-F62D83302A4C}" presName="ConnectLine" presStyleLbl="sibTrans1D1" presStyleIdx="1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9144D748-38E6-457C-AABF-078ACA5A44A9}" type="pres">
      <dgm:prSet presAssocID="{1FD73247-D20A-490C-9C3F-F62D83302A4C}" presName="EmptyPlaceHolder" presStyleCnt="0"/>
      <dgm:spPr/>
    </dgm:pt>
    <dgm:pt modelId="{4871C88A-DFF8-4DD4-8F86-225C076B9524}" type="pres">
      <dgm:prSet presAssocID="{FFBE4029-9DD3-4E55-8EF0-62297195FFB9}" presName="spaceBetweenRectangles" presStyleCnt="0"/>
      <dgm:spPr/>
    </dgm:pt>
    <dgm:pt modelId="{4E4DEC0E-9387-4481-BC65-056B288F945E}" type="pres">
      <dgm:prSet presAssocID="{DD899193-FB2B-4DD2-8FCE-25BCD767829B}" presName="composite" presStyleCnt="0"/>
      <dgm:spPr/>
    </dgm:pt>
    <dgm:pt modelId="{A2794FF7-8DE7-4754-81B3-619B934D2FCD}" type="pres">
      <dgm:prSet presAssocID="{DD899193-FB2B-4DD2-8FCE-25BCD767829B}" presName="ConnectorPoint" presStyleLbl="lnNode1" presStyleIdx="2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73514FC5-3E96-408D-8768-FE135EB056E4}" type="pres">
      <dgm:prSet presAssocID="{DD899193-FB2B-4DD2-8FCE-25BCD767829B}" presName="DropPinPlaceHolder" presStyleCnt="0"/>
      <dgm:spPr/>
    </dgm:pt>
    <dgm:pt modelId="{DF947B71-0B07-4494-A9FA-88EA51D8662C}" type="pres">
      <dgm:prSet presAssocID="{DD899193-FB2B-4DD2-8FCE-25BCD767829B}" presName="DropPin" presStyleLbl="alignNode1" presStyleIdx="2" presStyleCnt="6"/>
      <dgm:spPr/>
    </dgm:pt>
    <dgm:pt modelId="{7A2B13FA-3F0B-4CDF-9C60-0D3218E447E2}" type="pres">
      <dgm:prSet presAssocID="{DD899193-FB2B-4DD2-8FCE-25BCD767829B}" presName="Ellipse" presStyleLbl="fgAcc1" presStyleIdx="3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0B6594D0-B6D3-45EF-A993-CD7869848B6F}" type="pres">
      <dgm:prSet presAssocID="{DD899193-FB2B-4DD2-8FCE-25BCD767829B}" presName="L2TextContainer" presStyleLbl="revTx" presStyleIdx="4" presStyleCnt="12">
        <dgm:presLayoutVars>
          <dgm:bulletEnabled val="1"/>
        </dgm:presLayoutVars>
      </dgm:prSet>
      <dgm:spPr/>
    </dgm:pt>
    <dgm:pt modelId="{158A3C2E-29AD-48AE-B36D-35D7E69C32C9}" type="pres">
      <dgm:prSet presAssocID="{DD899193-FB2B-4DD2-8FCE-25BCD767829B}" presName="L1TextContainer" presStyleLbl="revTx" presStyleIdx="5" presStyleCnt="12">
        <dgm:presLayoutVars>
          <dgm:chMax val="1"/>
          <dgm:chPref val="1"/>
          <dgm:bulletEnabled val="1"/>
        </dgm:presLayoutVars>
      </dgm:prSet>
      <dgm:spPr/>
    </dgm:pt>
    <dgm:pt modelId="{4C585D28-76D2-4797-82A0-51917D0BEF76}" type="pres">
      <dgm:prSet presAssocID="{DD899193-FB2B-4DD2-8FCE-25BCD767829B}" presName="ConnectLine" presStyleLbl="sibTrans1D1" presStyleIdx="2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B0A69C8A-D5A1-4B72-9C19-27C02EDEB4DD}" type="pres">
      <dgm:prSet presAssocID="{DD899193-FB2B-4DD2-8FCE-25BCD767829B}" presName="EmptyPlaceHolder" presStyleCnt="0"/>
      <dgm:spPr/>
    </dgm:pt>
    <dgm:pt modelId="{4F722E11-481A-4C4B-9896-2F7C2340A0B6}" type="pres">
      <dgm:prSet presAssocID="{C76DB4A4-9BA0-4EC0-820A-665556604FB3}" presName="spaceBetweenRectangles" presStyleCnt="0"/>
      <dgm:spPr/>
    </dgm:pt>
    <dgm:pt modelId="{F321B5BD-C418-4305-9EEE-ACD2850B2567}" type="pres">
      <dgm:prSet presAssocID="{A898C13C-F284-4C6B-8D77-856F19F988D8}" presName="composite" presStyleCnt="0"/>
      <dgm:spPr/>
    </dgm:pt>
    <dgm:pt modelId="{DC750FE4-F177-4725-B41E-3CCE10383E0D}" type="pres">
      <dgm:prSet presAssocID="{A898C13C-F284-4C6B-8D77-856F19F988D8}" presName="ConnectorPoint" presStyleLbl="lnNode1" presStyleIdx="3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F4D00C3E-A4F7-4B59-A794-B93DD4C94BD5}" type="pres">
      <dgm:prSet presAssocID="{A898C13C-F284-4C6B-8D77-856F19F988D8}" presName="DropPinPlaceHolder" presStyleCnt="0"/>
      <dgm:spPr/>
    </dgm:pt>
    <dgm:pt modelId="{FA53FC7E-17A2-4763-B2A2-6EFCF35F6D3D}" type="pres">
      <dgm:prSet presAssocID="{A898C13C-F284-4C6B-8D77-856F19F988D8}" presName="DropPin" presStyleLbl="alignNode1" presStyleIdx="3" presStyleCnt="6"/>
      <dgm:spPr/>
    </dgm:pt>
    <dgm:pt modelId="{EC500019-F626-4B89-B530-656B097B77F3}" type="pres">
      <dgm:prSet presAssocID="{A898C13C-F284-4C6B-8D77-856F19F988D8}" presName="Ellipse" presStyleLbl="fgAcc1" presStyleIdx="4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2D445196-E246-42B5-B8C0-2CFE0911F5D3}" type="pres">
      <dgm:prSet presAssocID="{A898C13C-F284-4C6B-8D77-856F19F988D8}" presName="L2TextContainer" presStyleLbl="revTx" presStyleIdx="6" presStyleCnt="12">
        <dgm:presLayoutVars>
          <dgm:bulletEnabled val="1"/>
        </dgm:presLayoutVars>
      </dgm:prSet>
      <dgm:spPr/>
    </dgm:pt>
    <dgm:pt modelId="{BE300665-A427-4968-B74A-59C90F1736C8}" type="pres">
      <dgm:prSet presAssocID="{A898C13C-F284-4C6B-8D77-856F19F988D8}" presName="L1TextContainer" presStyleLbl="revTx" presStyleIdx="7" presStyleCnt="12">
        <dgm:presLayoutVars>
          <dgm:chMax val="1"/>
          <dgm:chPref val="1"/>
          <dgm:bulletEnabled val="1"/>
        </dgm:presLayoutVars>
      </dgm:prSet>
      <dgm:spPr/>
    </dgm:pt>
    <dgm:pt modelId="{B0FE64DE-B2CB-4B00-8AEF-7B83C39C7C4D}" type="pres">
      <dgm:prSet presAssocID="{A898C13C-F284-4C6B-8D77-856F19F988D8}" presName="ConnectLine" presStyleLbl="sibTrans1D1" presStyleIdx="3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3B14151B-AE57-4C11-85B8-05AE17CD4E2C}" type="pres">
      <dgm:prSet presAssocID="{A898C13C-F284-4C6B-8D77-856F19F988D8}" presName="EmptyPlaceHolder" presStyleCnt="0"/>
      <dgm:spPr/>
    </dgm:pt>
    <dgm:pt modelId="{0A25E49A-AEA8-4C27-BD40-8EA7424315EA}" type="pres">
      <dgm:prSet presAssocID="{CE355244-44B7-4F7F-8AA5-13D6137B0E27}" presName="spaceBetweenRectangles" presStyleCnt="0"/>
      <dgm:spPr/>
    </dgm:pt>
    <dgm:pt modelId="{981ACCCB-56B8-44B5-9D90-37F3536B324B}" type="pres">
      <dgm:prSet presAssocID="{DF3FE4E7-EF8E-4F52-A090-6EFB2338BC74}" presName="composite" presStyleCnt="0"/>
      <dgm:spPr/>
    </dgm:pt>
    <dgm:pt modelId="{5BF5942C-F03C-4C4B-AC94-54CB93998B6F}" type="pres">
      <dgm:prSet presAssocID="{DF3FE4E7-EF8E-4F52-A090-6EFB2338BC74}" presName="ConnectorPoint" presStyleLbl="lnNode1" presStyleIdx="4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780C60B3-EDD0-4CAA-A09B-A713DD21DC0D}" type="pres">
      <dgm:prSet presAssocID="{DF3FE4E7-EF8E-4F52-A090-6EFB2338BC74}" presName="DropPinPlaceHolder" presStyleCnt="0"/>
      <dgm:spPr/>
    </dgm:pt>
    <dgm:pt modelId="{93B6A93C-3E45-40EF-8C79-76D88862390B}" type="pres">
      <dgm:prSet presAssocID="{DF3FE4E7-EF8E-4F52-A090-6EFB2338BC74}" presName="DropPin" presStyleLbl="alignNode1" presStyleIdx="4" presStyleCnt="6"/>
      <dgm:spPr/>
    </dgm:pt>
    <dgm:pt modelId="{03DC65D0-3303-4A45-8F70-5265B12E2243}" type="pres">
      <dgm:prSet presAssocID="{DF3FE4E7-EF8E-4F52-A090-6EFB2338BC74}" presName="Ellipse" presStyleLbl="fgAcc1" presStyleIdx="5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BA12A728-5074-4AD8-8D85-81D7CF347269}" type="pres">
      <dgm:prSet presAssocID="{DF3FE4E7-EF8E-4F52-A090-6EFB2338BC74}" presName="L2TextContainer" presStyleLbl="revTx" presStyleIdx="8" presStyleCnt="12">
        <dgm:presLayoutVars>
          <dgm:bulletEnabled val="1"/>
        </dgm:presLayoutVars>
      </dgm:prSet>
      <dgm:spPr/>
    </dgm:pt>
    <dgm:pt modelId="{2FA470DC-BF73-4B7F-A64F-87E70A4A2BC7}" type="pres">
      <dgm:prSet presAssocID="{DF3FE4E7-EF8E-4F52-A090-6EFB2338BC74}" presName="L1TextContainer" presStyleLbl="revTx" presStyleIdx="9" presStyleCnt="12">
        <dgm:presLayoutVars>
          <dgm:chMax val="1"/>
          <dgm:chPref val="1"/>
          <dgm:bulletEnabled val="1"/>
        </dgm:presLayoutVars>
      </dgm:prSet>
      <dgm:spPr/>
    </dgm:pt>
    <dgm:pt modelId="{D813E8AF-542F-42AE-9F49-A88BEB4DAAD7}" type="pres">
      <dgm:prSet presAssocID="{DF3FE4E7-EF8E-4F52-A090-6EFB2338BC74}" presName="ConnectLine" presStyleLbl="sibTrans1D1" presStyleIdx="4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A5345B95-5F9D-4289-BA97-53934CC5118A}" type="pres">
      <dgm:prSet presAssocID="{DF3FE4E7-EF8E-4F52-A090-6EFB2338BC74}" presName="EmptyPlaceHolder" presStyleCnt="0"/>
      <dgm:spPr/>
    </dgm:pt>
    <dgm:pt modelId="{824DE207-F082-48A8-B7FC-FF1B25CD3F06}" type="pres">
      <dgm:prSet presAssocID="{151BD8D4-5EAF-4EB4-B64D-F9B2507A1DEC}" presName="spaceBetweenRectangles" presStyleCnt="0"/>
      <dgm:spPr/>
    </dgm:pt>
    <dgm:pt modelId="{3945B31E-7514-4173-A292-BE68D7E0B86D}" type="pres">
      <dgm:prSet presAssocID="{A18AB61E-4856-46AE-817E-3CFB44D6BDE3}" presName="composite" presStyleCnt="0"/>
      <dgm:spPr/>
    </dgm:pt>
    <dgm:pt modelId="{6222B21A-527B-4F8F-8F87-23DF95234AFC}" type="pres">
      <dgm:prSet presAssocID="{A18AB61E-4856-46AE-817E-3CFB44D6BDE3}" presName="ConnectorPoint" presStyleLbl="lnNode1" presStyleIdx="5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EE5F79DB-6E6F-4332-B68E-E285687A2CB0}" type="pres">
      <dgm:prSet presAssocID="{A18AB61E-4856-46AE-817E-3CFB44D6BDE3}" presName="DropPinPlaceHolder" presStyleCnt="0"/>
      <dgm:spPr/>
    </dgm:pt>
    <dgm:pt modelId="{118A11A4-C4CE-43E1-B163-FA8FECFD725C}" type="pres">
      <dgm:prSet presAssocID="{A18AB61E-4856-46AE-817E-3CFB44D6BDE3}" presName="DropPin" presStyleLbl="alignNode1" presStyleIdx="5" presStyleCnt="6"/>
      <dgm:spPr/>
    </dgm:pt>
    <dgm:pt modelId="{1CE0FBBF-4BEC-4BA3-AE62-410F4A10F044}" type="pres">
      <dgm:prSet presAssocID="{A18AB61E-4856-46AE-817E-3CFB44D6BDE3}" presName="Ellipse" presStyleLbl="fgAcc1" presStyleIdx="6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5104864E-73D3-4BA2-B9E0-E6345B950E0C}" type="pres">
      <dgm:prSet presAssocID="{A18AB61E-4856-46AE-817E-3CFB44D6BDE3}" presName="L2TextContainer" presStyleLbl="revTx" presStyleIdx="10" presStyleCnt="12">
        <dgm:presLayoutVars>
          <dgm:bulletEnabled val="1"/>
        </dgm:presLayoutVars>
      </dgm:prSet>
      <dgm:spPr/>
    </dgm:pt>
    <dgm:pt modelId="{54863211-D4F4-447A-9764-21E0091CDB20}" type="pres">
      <dgm:prSet presAssocID="{A18AB61E-4856-46AE-817E-3CFB44D6BDE3}" presName="L1TextContainer" presStyleLbl="revTx" presStyleIdx="11" presStyleCnt="12">
        <dgm:presLayoutVars>
          <dgm:chMax val="1"/>
          <dgm:chPref val="1"/>
          <dgm:bulletEnabled val="1"/>
        </dgm:presLayoutVars>
      </dgm:prSet>
      <dgm:spPr/>
    </dgm:pt>
    <dgm:pt modelId="{36A4CCFF-6447-4F6A-94F4-681B6D29CA31}" type="pres">
      <dgm:prSet presAssocID="{A18AB61E-4856-46AE-817E-3CFB44D6BDE3}" presName="ConnectLine" presStyleLbl="sibTrans1D1" presStyleIdx="5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1E59C1B6-1610-4AE5-A32E-54CB46A736E5}" type="pres">
      <dgm:prSet presAssocID="{A18AB61E-4856-46AE-817E-3CFB44D6BDE3}" presName="EmptyPlaceHolder" presStyleCnt="0"/>
      <dgm:spPr/>
    </dgm:pt>
  </dgm:ptLst>
  <dgm:cxnLst>
    <dgm:cxn modelId="{D53F3D12-C8E8-4FAE-A528-74268C70921F}" type="presOf" srcId="{E47D93FD-4A01-456F-9774-B863B40091E4}" destId="{5104864E-73D3-4BA2-B9E0-E6345B950E0C}" srcOrd="0" destOrd="0" presId="urn:microsoft.com/office/officeart/2017/3/layout/DropPinTimeline"/>
    <dgm:cxn modelId="{50C67F12-4DEE-43AE-AAA1-BBCA6FEB872E}" type="presOf" srcId="{ABBB2209-6534-4437-8F2F-A0A3105C12BF}" destId="{2D445196-E246-42B5-B8C0-2CFE0911F5D3}" srcOrd="0" destOrd="1" presId="urn:microsoft.com/office/officeart/2017/3/layout/DropPinTimeline"/>
    <dgm:cxn modelId="{1E81F913-FF85-4D38-BB00-50BCF696D454}" type="presOf" srcId="{DF3FE4E7-EF8E-4F52-A090-6EFB2338BC74}" destId="{2FA470DC-BF73-4B7F-A64F-87E70A4A2BC7}" srcOrd="0" destOrd="0" presId="urn:microsoft.com/office/officeart/2017/3/layout/DropPinTimeline"/>
    <dgm:cxn modelId="{F92C9A1C-F2EF-458B-B357-58C46363C9A7}" srcId="{15A87649-4240-4674-8B38-1C9DCA2F5EB6}" destId="{1FD73247-D20A-490C-9C3F-F62D83302A4C}" srcOrd="1" destOrd="0" parTransId="{AA9D0716-2937-4037-B437-788C3EEF3C3B}" sibTransId="{FFBE4029-9DD3-4E55-8EF0-62297195FFB9}"/>
    <dgm:cxn modelId="{971C111E-15E8-46B1-AC46-F20C4C433775}" type="presOf" srcId="{DE3DF53E-2B89-40B2-A5F8-239E2643292C}" destId="{2D445196-E246-42B5-B8C0-2CFE0911F5D3}" srcOrd="0" destOrd="0" presId="urn:microsoft.com/office/officeart/2017/3/layout/DropPinTimeline"/>
    <dgm:cxn modelId="{CEB16722-D252-4BF6-9AE7-87D1A24BE9D9}" srcId="{15A87649-4240-4674-8B38-1C9DCA2F5EB6}" destId="{DD899193-FB2B-4DD2-8FCE-25BCD767829B}" srcOrd="2" destOrd="0" parTransId="{A38B1349-032A-4D6F-A2B4-2FB9B04FB407}" sibTransId="{C76DB4A4-9BA0-4EC0-820A-665556604FB3}"/>
    <dgm:cxn modelId="{CB7BB839-C04E-4CCD-992E-2060EBF3F458}" srcId="{A898C13C-F284-4C6B-8D77-856F19F988D8}" destId="{DE3DF53E-2B89-40B2-A5F8-239E2643292C}" srcOrd="0" destOrd="0" parTransId="{6AA122FF-8CDD-42B1-B2C0-56F8F0363D73}" sibTransId="{5C0853D2-0D22-484B-B5FA-7B272661889E}"/>
    <dgm:cxn modelId="{CD0DDE5D-5172-4A91-9542-704BA5338AB4}" type="presOf" srcId="{68D3494C-96EC-4827-B8A0-C72A63EE34B0}" destId="{0B6594D0-B6D3-45EF-A993-CD7869848B6F}" srcOrd="0" destOrd="0" presId="urn:microsoft.com/office/officeart/2017/3/layout/DropPinTimeline"/>
    <dgm:cxn modelId="{5B22A742-FC59-4556-9292-F37A1EBB70CF}" type="presOf" srcId="{A18AB61E-4856-46AE-817E-3CFB44D6BDE3}" destId="{54863211-D4F4-447A-9764-21E0091CDB20}" srcOrd="0" destOrd="0" presId="urn:microsoft.com/office/officeart/2017/3/layout/DropPinTimeline"/>
    <dgm:cxn modelId="{D8D99E4A-77A0-49E8-B713-B2DA2A5DFD2E}" srcId="{A18AB61E-4856-46AE-817E-3CFB44D6BDE3}" destId="{E47D93FD-4A01-456F-9774-B863B40091E4}" srcOrd="0" destOrd="0" parTransId="{0F7706AA-00CD-468F-9494-E9D58E003FC5}" sibTransId="{69917360-65D5-46F9-A6F3-3CCEFDD584E3}"/>
    <dgm:cxn modelId="{DFCBB06C-8190-4B56-9B73-F3F0831B5C33}" type="presOf" srcId="{7E4F0ED2-E8C0-480D-8B7D-1736146DD398}" destId="{EDC8C33D-D9D2-4DC8-B00A-C3C3FBF8BE2D}" srcOrd="0" destOrd="0" presId="urn:microsoft.com/office/officeart/2017/3/layout/DropPinTimeline"/>
    <dgm:cxn modelId="{9E562F6F-011F-475C-8BC5-110238AFE9C6}" type="presOf" srcId="{D28187CA-7195-44E9-82D8-F7F4B63A75CC}" destId="{5104864E-73D3-4BA2-B9E0-E6345B950E0C}" srcOrd="0" destOrd="1" presId="urn:microsoft.com/office/officeart/2017/3/layout/DropPinTimeline"/>
    <dgm:cxn modelId="{F1735755-92DB-4503-87F3-5F0BF2F36D1F}" type="presOf" srcId="{802F92E8-221A-4D5B-9966-8DC5DD35F5FC}" destId="{C8A7C863-11C6-40D9-8282-4DC9E3D098D4}" srcOrd="0" destOrd="1" presId="urn:microsoft.com/office/officeart/2017/3/layout/DropPinTimeline"/>
    <dgm:cxn modelId="{81C51257-B777-448E-B9E2-70C1990F811B}" srcId="{1FD73247-D20A-490C-9C3F-F62D83302A4C}" destId="{802F92E8-221A-4D5B-9966-8DC5DD35F5FC}" srcOrd="1" destOrd="0" parTransId="{441103B9-99D0-4C68-976F-A10EE525EAE2}" sibTransId="{1EA36C14-5E17-4E04-B68A-30B1BA144F8C}"/>
    <dgm:cxn modelId="{3699B878-6CC5-43A5-A2E1-528AD7ED4B2F}" type="presOf" srcId="{5AC1A897-98C1-4CE3-9DDC-C6A07848123E}" destId="{BA12A728-5074-4AD8-8D85-81D7CF347269}" srcOrd="0" destOrd="0" presId="urn:microsoft.com/office/officeart/2017/3/layout/DropPinTimeline"/>
    <dgm:cxn modelId="{F8BA677A-E02D-4BC6-B22E-A4DD4181A4D3}" srcId="{DC68C6BC-8BDF-49E5-8CA0-62959FB982D9}" destId="{7E4F0ED2-E8C0-480D-8B7D-1736146DD398}" srcOrd="0" destOrd="0" parTransId="{13A122EB-8824-4467-AE80-F5A8687608CE}" sibTransId="{A82D5462-84EF-497C-8E51-63C4CD170DA8}"/>
    <dgm:cxn modelId="{2BFC3B85-FA9A-4883-8EBA-FA23C75DFC29}" srcId="{DD899193-FB2B-4DD2-8FCE-25BCD767829B}" destId="{B41D4152-96FA-45E7-BD4B-1E9C22BDC3FE}" srcOrd="1" destOrd="0" parTransId="{4E73C775-3968-4A09-9AEE-CB71C310CEB5}" sibTransId="{45F1892E-A1D1-4412-8474-CF27E98B9BD9}"/>
    <dgm:cxn modelId="{438C7C98-4715-458C-A42B-68BF40296FFB}" type="presOf" srcId="{15A87649-4240-4674-8B38-1C9DCA2F5EB6}" destId="{EA814BA5-37EF-4BC2-912A-8207ED4C5BEE}" srcOrd="0" destOrd="0" presId="urn:microsoft.com/office/officeart/2017/3/layout/DropPinTimeline"/>
    <dgm:cxn modelId="{3C74ED9E-432C-442A-9551-65E466671E50}" srcId="{15A87649-4240-4674-8B38-1C9DCA2F5EB6}" destId="{A18AB61E-4856-46AE-817E-3CFB44D6BDE3}" srcOrd="5" destOrd="0" parTransId="{B1042E33-7D64-45C6-A3CB-112DB7B2AA40}" sibTransId="{FB10DD41-17E6-410E-915F-68EEED56BE4F}"/>
    <dgm:cxn modelId="{F98ACEA7-2E74-43B8-910F-450B32FB63EC}" type="presOf" srcId="{B39463A0-B9B1-4441-A4F0-AB6FA150AB9E}" destId="{C8A7C863-11C6-40D9-8282-4DC9E3D098D4}" srcOrd="0" destOrd="0" presId="urn:microsoft.com/office/officeart/2017/3/layout/DropPinTimeline"/>
    <dgm:cxn modelId="{75CC53AD-64F0-4771-92F0-2D5B9E10FBD3}" srcId="{15A87649-4240-4674-8B38-1C9DCA2F5EB6}" destId="{A898C13C-F284-4C6B-8D77-856F19F988D8}" srcOrd="3" destOrd="0" parTransId="{EA3B2E6D-D145-4626-AC7D-CFE6F2981374}" sibTransId="{CE355244-44B7-4F7F-8AA5-13D6137B0E27}"/>
    <dgm:cxn modelId="{45AEF0AD-00C4-4EB6-9539-919EA7A31F1C}" srcId="{15A87649-4240-4674-8B38-1C9DCA2F5EB6}" destId="{DC68C6BC-8BDF-49E5-8CA0-62959FB982D9}" srcOrd="0" destOrd="0" parTransId="{6645DB3C-E77C-481E-B2E6-536DC0C5428A}" sibTransId="{80BD0D47-1728-4F75-8930-06A6C21EFBB2}"/>
    <dgm:cxn modelId="{593E86AF-4920-4774-B43C-034CC910796A}" type="presOf" srcId="{A898C13C-F284-4C6B-8D77-856F19F988D8}" destId="{BE300665-A427-4968-B74A-59C90F1736C8}" srcOrd="0" destOrd="0" presId="urn:microsoft.com/office/officeart/2017/3/layout/DropPinTimeline"/>
    <dgm:cxn modelId="{2B2C6FB3-242F-4811-83E1-694AD16C8CD6}" type="presOf" srcId="{1FD73247-D20A-490C-9C3F-F62D83302A4C}" destId="{E9D07260-B49B-4369-8073-3EF8D6AA52B7}" srcOrd="0" destOrd="0" presId="urn:microsoft.com/office/officeart/2017/3/layout/DropPinTimeline"/>
    <dgm:cxn modelId="{6CFF35BC-258B-4033-8C61-8DF2EEE3D3FE}" type="presOf" srcId="{DC68C6BC-8BDF-49E5-8CA0-62959FB982D9}" destId="{54638B91-05D9-4AC6-9A5E-25FCC68A8A4B}" srcOrd="0" destOrd="0" presId="urn:microsoft.com/office/officeart/2017/3/layout/DropPinTimeline"/>
    <dgm:cxn modelId="{DA622CC5-9137-43E1-B3C6-BE6029408831}" srcId="{A18AB61E-4856-46AE-817E-3CFB44D6BDE3}" destId="{D28187CA-7195-44E9-82D8-F7F4B63A75CC}" srcOrd="1" destOrd="0" parTransId="{42B3C28B-B71D-4570-A727-70077DD66D5E}" sibTransId="{F3882758-7193-4DBB-A7F9-C448D0C97F89}"/>
    <dgm:cxn modelId="{0AC969CD-1368-403E-ABD4-77BF36B08633}" srcId="{1FD73247-D20A-490C-9C3F-F62D83302A4C}" destId="{B39463A0-B9B1-4441-A4F0-AB6FA150AB9E}" srcOrd="0" destOrd="0" parTransId="{29BE95F8-E047-4E38-AF7D-49E9E6CD0229}" sibTransId="{4BBA6D5A-5523-4DB8-B0A1-E84E59FAE689}"/>
    <dgm:cxn modelId="{2AC2A1DA-BE4B-4815-842D-02F27B8AB658}" srcId="{A898C13C-F284-4C6B-8D77-856F19F988D8}" destId="{ABBB2209-6534-4437-8F2F-A0A3105C12BF}" srcOrd="1" destOrd="0" parTransId="{0C0F4FA9-500C-402C-A121-DA80F768CFFE}" sibTransId="{292B5607-31D7-4A7D-AD6C-08CB5240A090}"/>
    <dgm:cxn modelId="{0E162DE0-0A98-4BBF-87C3-4247FB6C6F08}" type="presOf" srcId="{DD899193-FB2B-4DD2-8FCE-25BCD767829B}" destId="{158A3C2E-29AD-48AE-B36D-35D7E69C32C9}" srcOrd="0" destOrd="0" presId="urn:microsoft.com/office/officeart/2017/3/layout/DropPinTimeline"/>
    <dgm:cxn modelId="{17788CE2-E330-4E55-A4E1-A7ABB9B1FADF}" srcId="{15A87649-4240-4674-8B38-1C9DCA2F5EB6}" destId="{DF3FE4E7-EF8E-4F52-A090-6EFB2338BC74}" srcOrd="4" destOrd="0" parTransId="{F1031536-078B-4EDD-947E-84C73B41DF35}" sibTransId="{151BD8D4-5EAF-4EB4-B64D-F9B2507A1DEC}"/>
    <dgm:cxn modelId="{320178E9-7239-4250-8D76-49896C3BC820}" srcId="{DD899193-FB2B-4DD2-8FCE-25BCD767829B}" destId="{68D3494C-96EC-4827-B8A0-C72A63EE34B0}" srcOrd="0" destOrd="0" parTransId="{8A691683-B1DB-4BFC-9A3C-35FA44DD07CB}" sibTransId="{14688B5F-FF11-44AB-A306-B11E2B061866}"/>
    <dgm:cxn modelId="{2B6577FC-D47A-4522-8DF0-4CA7426ECC67}" type="presOf" srcId="{B41D4152-96FA-45E7-BD4B-1E9C22BDC3FE}" destId="{0B6594D0-B6D3-45EF-A993-CD7869848B6F}" srcOrd="0" destOrd="1" presId="urn:microsoft.com/office/officeart/2017/3/layout/DropPinTimeline"/>
    <dgm:cxn modelId="{D14D31FD-CCA8-49B4-A5F2-D89CBE67CBCA}" srcId="{DF3FE4E7-EF8E-4F52-A090-6EFB2338BC74}" destId="{5AC1A897-98C1-4CE3-9DDC-C6A07848123E}" srcOrd="0" destOrd="0" parTransId="{A71B3E00-2E07-4BE2-8584-B27E99F224E7}" sibTransId="{617D87AA-1E21-4121-8557-CB7C06A0774C}"/>
    <dgm:cxn modelId="{3F1CF4FC-518F-4FC0-B209-FACB9BAFB0D8}" type="presParOf" srcId="{EA814BA5-37EF-4BC2-912A-8207ED4C5BEE}" destId="{08071E6B-0601-4561-B5E3-7F2A30E43BC8}" srcOrd="0" destOrd="0" presId="urn:microsoft.com/office/officeart/2017/3/layout/DropPinTimeline"/>
    <dgm:cxn modelId="{8AF5BF4E-FA59-48EB-A907-306578B219A8}" type="presParOf" srcId="{EA814BA5-37EF-4BC2-912A-8207ED4C5BEE}" destId="{ACEE71E5-B63C-4AF9-8C86-A14716788D25}" srcOrd="1" destOrd="0" presId="urn:microsoft.com/office/officeart/2017/3/layout/DropPinTimeline"/>
    <dgm:cxn modelId="{FE956FB8-ECD0-4BA8-B984-4E0A4CB74AF2}" type="presParOf" srcId="{ACEE71E5-B63C-4AF9-8C86-A14716788D25}" destId="{5150BB5C-8E74-466F-A2A2-1CB1CE380B0D}" srcOrd="0" destOrd="0" presId="urn:microsoft.com/office/officeart/2017/3/layout/DropPinTimeline"/>
    <dgm:cxn modelId="{B7A082D9-E152-4EC3-AB87-756367E90ADB}" type="presParOf" srcId="{5150BB5C-8E74-466F-A2A2-1CB1CE380B0D}" destId="{428F5050-58F0-46ED-8EDA-6D750818CF76}" srcOrd="0" destOrd="0" presId="urn:microsoft.com/office/officeart/2017/3/layout/DropPinTimeline"/>
    <dgm:cxn modelId="{19302FEC-BDCD-4FA4-A206-319206D08646}" type="presParOf" srcId="{5150BB5C-8E74-466F-A2A2-1CB1CE380B0D}" destId="{818E7513-9AC8-430F-9436-28F939A71D02}" srcOrd="1" destOrd="0" presId="urn:microsoft.com/office/officeart/2017/3/layout/DropPinTimeline"/>
    <dgm:cxn modelId="{E1CC2F51-38A1-45AC-857D-9124264A9A6D}" type="presParOf" srcId="{818E7513-9AC8-430F-9436-28F939A71D02}" destId="{8AC0447F-550F-4E08-ADE6-8820BD7287E3}" srcOrd="0" destOrd="0" presId="urn:microsoft.com/office/officeart/2017/3/layout/DropPinTimeline"/>
    <dgm:cxn modelId="{3A4517B8-AFC8-46AF-8B9F-AFD3D2E5C51A}" type="presParOf" srcId="{818E7513-9AC8-430F-9436-28F939A71D02}" destId="{E2D1A8BD-3E34-4AFF-A2DC-4DC8B5FE4322}" srcOrd="1" destOrd="0" presId="urn:microsoft.com/office/officeart/2017/3/layout/DropPinTimeline"/>
    <dgm:cxn modelId="{40ACA9C6-3818-47F7-8B16-633A16BB9010}" type="presParOf" srcId="{5150BB5C-8E74-466F-A2A2-1CB1CE380B0D}" destId="{EDC8C33D-D9D2-4DC8-B00A-C3C3FBF8BE2D}" srcOrd="2" destOrd="0" presId="urn:microsoft.com/office/officeart/2017/3/layout/DropPinTimeline"/>
    <dgm:cxn modelId="{38A385D0-85BB-4CF1-866C-1E2FC6AA44F7}" type="presParOf" srcId="{5150BB5C-8E74-466F-A2A2-1CB1CE380B0D}" destId="{54638B91-05D9-4AC6-9A5E-25FCC68A8A4B}" srcOrd="3" destOrd="0" presId="urn:microsoft.com/office/officeart/2017/3/layout/DropPinTimeline"/>
    <dgm:cxn modelId="{A9FD0A86-D944-4508-A707-7CB662CFAE8D}" type="presParOf" srcId="{5150BB5C-8E74-466F-A2A2-1CB1CE380B0D}" destId="{CAC0FA1F-D7CF-4216-BBC7-A759179FBF74}" srcOrd="4" destOrd="0" presId="urn:microsoft.com/office/officeart/2017/3/layout/DropPinTimeline"/>
    <dgm:cxn modelId="{C6B16FD4-2230-4DF6-9537-4B84CF3BD3C8}" type="presParOf" srcId="{5150BB5C-8E74-466F-A2A2-1CB1CE380B0D}" destId="{9C56A3E8-8962-4523-AB3A-D2DEDDA375AA}" srcOrd="5" destOrd="0" presId="urn:microsoft.com/office/officeart/2017/3/layout/DropPinTimeline"/>
    <dgm:cxn modelId="{F0C94853-5EB6-41BE-AC80-47E2929DEF06}" type="presParOf" srcId="{ACEE71E5-B63C-4AF9-8C86-A14716788D25}" destId="{CA946E5D-73B2-4831-AC85-EA3DD2845735}" srcOrd="1" destOrd="0" presId="urn:microsoft.com/office/officeart/2017/3/layout/DropPinTimeline"/>
    <dgm:cxn modelId="{FE7A4415-F69E-4BBC-AD0E-CB1F259E8E08}" type="presParOf" srcId="{ACEE71E5-B63C-4AF9-8C86-A14716788D25}" destId="{367DB17C-9A42-496F-90BF-DF9FC641EB04}" srcOrd="2" destOrd="0" presId="urn:microsoft.com/office/officeart/2017/3/layout/DropPinTimeline"/>
    <dgm:cxn modelId="{971E93CF-E5DE-4C06-916B-E8468E65C798}" type="presParOf" srcId="{367DB17C-9A42-496F-90BF-DF9FC641EB04}" destId="{853F4FDA-4D73-4A10-BADC-28F45D9A8E80}" srcOrd="0" destOrd="0" presId="urn:microsoft.com/office/officeart/2017/3/layout/DropPinTimeline"/>
    <dgm:cxn modelId="{6E084F9E-60EC-4EF4-820F-A258429C2687}" type="presParOf" srcId="{367DB17C-9A42-496F-90BF-DF9FC641EB04}" destId="{8F59E67D-DA07-41F3-A992-6F005B9FA4D0}" srcOrd="1" destOrd="0" presId="urn:microsoft.com/office/officeart/2017/3/layout/DropPinTimeline"/>
    <dgm:cxn modelId="{A0FD8812-768F-42EA-AB0C-E8900A175AF2}" type="presParOf" srcId="{8F59E67D-DA07-41F3-A992-6F005B9FA4D0}" destId="{B953EC33-74CF-4B02-A1DC-F274D1DD9B57}" srcOrd="0" destOrd="0" presId="urn:microsoft.com/office/officeart/2017/3/layout/DropPinTimeline"/>
    <dgm:cxn modelId="{703B2DA2-B906-4513-BDB2-A3B6AB2D7260}" type="presParOf" srcId="{8F59E67D-DA07-41F3-A992-6F005B9FA4D0}" destId="{CFE8E4D9-E3D1-40A0-B633-BF5921DF6D1C}" srcOrd="1" destOrd="0" presId="urn:microsoft.com/office/officeart/2017/3/layout/DropPinTimeline"/>
    <dgm:cxn modelId="{56EFFF03-8B45-476E-9BE8-09DE4F262010}" type="presParOf" srcId="{367DB17C-9A42-496F-90BF-DF9FC641EB04}" destId="{C8A7C863-11C6-40D9-8282-4DC9E3D098D4}" srcOrd="2" destOrd="0" presId="urn:microsoft.com/office/officeart/2017/3/layout/DropPinTimeline"/>
    <dgm:cxn modelId="{16112A36-AFFC-44E3-AB5E-1DDA23FC5850}" type="presParOf" srcId="{367DB17C-9A42-496F-90BF-DF9FC641EB04}" destId="{E9D07260-B49B-4369-8073-3EF8D6AA52B7}" srcOrd="3" destOrd="0" presId="urn:microsoft.com/office/officeart/2017/3/layout/DropPinTimeline"/>
    <dgm:cxn modelId="{3995DB55-A0EA-4EF2-939E-90E82968B7E5}" type="presParOf" srcId="{367DB17C-9A42-496F-90BF-DF9FC641EB04}" destId="{CE1E29A6-627E-4171-8189-2E2D61603CCE}" srcOrd="4" destOrd="0" presId="urn:microsoft.com/office/officeart/2017/3/layout/DropPinTimeline"/>
    <dgm:cxn modelId="{71016923-B764-451D-A9BE-E85593AD740D}" type="presParOf" srcId="{367DB17C-9A42-496F-90BF-DF9FC641EB04}" destId="{9144D748-38E6-457C-AABF-078ACA5A44A9}" srcOrd="5" destOrd="0" presId="urn:microsoft.com/office/officeart/2017/3/layout/DropPinTimeline"/>
    <dgm:cxn modelId="{D3C6A614-351D-44F1-B03E-1AF4CE185F95}" type="presParOf" srcId="{ACEE71E5-B63C-4AF9-8C86-A14716788D25}" destId="{4871C88A-DFF8-4DD4-8F86-225C076B9524}" srcOrd="3" destOrd="0" presId="urn:microsoft.com/office/officeart/2017/3/layout/DropPinTimeline"/>
    <dgm:cxn modelId="{4EFFAAEA-0F5C-45F2-8886-D93F3337C82A}" type="presParOf" srcId="{ACEE71E5-B63C-4AF9-8C86-A14716788D25}" destId="{4E4DEC0E-9387-4481-BC65-056B288F945E}" srcOrd="4" destOrd="0" presId="urn:microsoft.com/office/officeart/2017/3/layout/DropPinTimeline"/>
    <dgm:cxn modelId="{1D4313BC-5AC9-4109-8F34-8E02B1C8FC48}" type="presParOf" srcId="{4E4DEC0E-9387-4481-BC65-056B288F945E}" destId="{A2794FF7-8DE7-4754-81B3-619B934D2FCD}" srcOrd="0" destOrd="0" presId="urn:microsoft.com/office/officeart/2017/3/layout/DropPinTimeline"/>
    <dgm:cxn modelId="{75B77EF2-9FDC-4926-9C39-9CA86F337AAD}" type="presParOf" srcId="{4E4DEC0E-9387-4481-BC65-056B288F945E}" destId="{73514FC5-3E96-408D-8768-FE135EB056E4}" srcOrd="1" destOrd="0" presId="urn:microsoft.com/office/officeart/2017/3/layout/DropPinTimeline"/>
    <dgm:cxn modelId="{D065D918-53A0-49E1-8B96-2006F38CF5FC}" type="presParOf" srcId="{73514FC5-3E96-408D-8768-FE135EB056E4}" destId="{DF947B71-0B07-4494-A9FA-88EA51D8662C}" srcOrd="0" destOrd="0" presId="urn:microsoft.com/office/officeart/2017/3/layout/DropPinTimeline"/>
    <dgm:cxn modelId="{AB69A1D7-48A0-4AB3-9A5D-5F0F17C075DC}" type="presParOf" srcId="{73514FC5-3E96-408D-8768-FE135EB056E4}" destId="{7A2B13FA-3F0B-4CDF-9C60-0D3218E447E2}" srcOrd="1" destOrd="0" presId="urn:microsoft.com/office/officeart/2017/3/layout/DropPinTimeline"/>
    <dgm:cxn modelId="{35DE0814-2CC0-4675-8FED-2D6BFB6191CC}" type="presParOf" srcId="{4E4DEC0E-9387-4481-BC65-056B288F945E}" destId="{0B6594D0-B6D3-45EF-A993-CD7869848B6F}" srcOrd="2" destOrd="0" presId="urn:microsoft.com/office/officeart/2017/3/layout/DropPinTimeline"/>
    <dgm:cxn modelId="{2ECB0F73-1E24-4984-9440-67A441DEF83C}" type="presParOf" srcId="{4E4DEC0E-9387-4481-BC65-056B288F945E}" destId="{158A3C2E-29AD-48AE-B36D-35D7E69C32C9}" srcOrd="3" destOrd="0" presId="urn:microsoft.com/office/officeart/2017/3/layout/DropPinTimeline"/>
    <dgm:cxn modelId="{F6556A15-D8E2-4C57-B9B2-1F2F52EA200F}" type="presParOf" srcId="{4E4DEC0E-9387-4481-BC65-056B288F945E}" destId="{4C585D28-76D2-4797-82A0-51917D0BEF76}" srcOrd="4" destOrd="0" presId="urn:microsoft.com/office/officeart/2017/3/layout/DropPinTimeline"/>
    <dgm:cxn modelId="{A8724983-F43D-489E-9743-BAF820820CFC}" type="presParOf" srcId="{4E4DEC0E-9387-4481-BC65-056B288F945E}" destId="{B0A69C8A-D5A1-4B72-9C19-27C02EDEB4DD}" srcOrd="5" destOrd="0" presId="urn:microsoft.com/office/officeart/2017/3/layout/DropPinTimeline"/>
    <dgm:cxn modelId="{CD5FDBBE-BD8A-409A-8B46-16E4A6D7A85A}" type="presParOf" srcId="{ACEE71E5-B63C-4AF9-8C86-A14716788D25}" destId="{4F722E11-481A-4C4B-9896-2F7C2340A0B6}" srcOrd="5" destOrd="0" presId="urn:microsoft.com/office/officeart/2017/3/layout/DropPinTimeline"/>
    <dgm:cxn modelId="{E13144D5-188C-46A6-A680-8A50FC50CA8D}" type="presParOf" srcId="{ACEE71E5-B63C-4AF9-8C86-A14716788D25}" destId="{F321B5BD-C418-4305-9EEE-ACD2850B2567}" srcOrd="6" destOrd="0" presId="urn:microsoft.com/office/officeart/2017/3/layout/DropPinTimeline"/>
    <dgm:cxn modelId="{39AA048E-8915-4E39-B2F7-3D2E39F2B6FF}" type="presParOf" srcId="{F321B5BD-C418-4305-9EEE-ACD2850B2567}" destId="{DC750FE4-F177-4725-B41E-3CCE10383E0D}" srcOrd="0" destOrd="0" presId="urn:microsoft.com/office/officeart/2017/3/layout/DropPinTimeline"/>
    <dgm:cxn modelId="{83B7E146-792E-4953-84F2-E78E0421DC88}" type="presParOf" srcId="{F321B5BD-C418-4305-9EEE-ACD2850B2567}" destId="{F4D00C3E-A4F7-4B59-A794-B93DD4C94BD5}" srcOrd="1" destOrd="0" presId="urn:microsoft.com/office/officeart/2017/3/layout/DropPinTimeline"/>
    <dgm:cxn modelId="{28783B84-7D8E-4015-B15F-ED196C483FC8}" type="presParOf" srcId="{F4D00C3E-A4F7-4B59-A794-B93DD4C94BD5}" destId="{FA53FC7E-17A2-4763-B2A2-6EFCF35F6D3D}" srcOrd="0" destOrd="0" presId="urn:microsoft.com/office/officeart/2017/3/layout/DropPinTimeline"/>
    <dgm:cxn modelId="{ABD9474C-F01A-4DA6-8F34-9A04421E48C2}" type="presParOf" srcId="{F4D00C3E-A4F7-4B59-A794-B93DD4C94BD5}" destId="{EC500019-F626-4B89-B530-656B097B77F3}" srcOrd="1" destOrd="0" presId="urn:microsoft.com/office/officeart/2017/3/layout/DropPinTimeline"/>
    <dgm:cxn modelId="{DA92A768-2099-4A93-82AC-2F0CCAE127C0}" type="presParOf" srcId="{F321B5BD-C418-4305-9EEE-ACD2850B2567}" destId="{2D445196-E246-42B5-B8C0-2CFE0911F5D3}" srcOrd="2" destOrd="0" presId="urn:microsoft.com/office/officeart/2017/3/layout/DropPinTimeline"/>
    <dgm:cxn modelId="{9B55FF70-15E4-461B-B0EC-3C7A229DEE2B}" type="presParOf" srcId="{F321B5BD-C418-4305-9EEE-ACD2850B2567}" destId="{BE300665-A427-4968-B74A-59C90F1736C8}" srcOrd="3" destOrd="0" presId="urn:microsoft.com/office/officeart/2017/3/layout/DropPinTimeline"/>
    <dgm:cxn modelId="{04DB46CC-576B-4FB8-B95C-E84D757DA504}" type="presParOf" srcId="{F321B5BD-C418-4305-9EEE-ACD2850B2567}" destId="{B0FE64DE-B2CB-4B00-8AEF-7B83C39C7C4D}" srcOrd="4" destOrd="0" presId="urn:microsoft.com/office/officeart/2017/3/layout/DropPinTimeline"/>
    <dgm:cxn modelId="{F26505B6-DAFC-4F31-8632-0B4B0A41023D}" type="presParOf" srcId="{F321B5BD-C418-4305-9EEE-ACD2850B2567}" destId="{3B14151B-AE57-4C11-85B8-05AE17CD4E2C}" srcOrd="5" destOrd="0" presId="urn:microsoft.com/office/officeart/2017/3/layout/DropPinTimeline"/>
    <dgm:cxn modelId="{F7390F0E-6ABE-4600-882F-D7AFDE6CD602}" type="presParOf" srcId="{ACEE71E5-B63C-4AF9-8C86-A14716788D25}" destId="{0A25E49A-AEA8-4C27-BD40-8EA7424315EA}" srcOrd="7" destOrd="0" presId="urn:microsoft.com/office/officeart/2017/3/layout/DropPinTimeline"/>
    <dgm:cxn modelId="{38405B93-5365-49EA-9B7D-E20FD7AC934E}" type="presParOf" srcId="{ACEE71E5-B63C-4AF9-8C86-A14716788D25}" destId="{981ACCCB-56B8-44B5-9D90-37F3536B324B}" srcOrd="8" destOrd="0" presId="urn:microsoft.com/office/officeart/2017/3/layout/DropPinTimeline"/>
    <dgm:cxn modelId="{D4512A58-49DC-486C-AC99-6ED159F97F44}" type="presParOf" srcId="{981ACCCB-56B8-44B5-9D90-37F3536B324B}" destId="{5BF5942C-F03C-4C4B-AC94-54CB93998B6F}" srcOrd="0" destOrd="0" presId="urn:microsoft.com/office/officeart/2017/3/layout/DropPinTimeline"/>
    <dgm:cxn modelId="{09A919B3-5A78-4639-957A-BBB32457DAA5}" type="presParOf" srcId="{981ACCCB-56B8-44B5-9D90-37F3536B324B}" destId="{780C60B3-EDD0-4CAA-A09B-A713DD21DC0D}" srcOrd="1" destOrd="0" presId="urn:microsoft.com/office/officeart/2017/3/layout/DropPinTimeline"/>
    <dgm:cxn modelId="{12D9451C-2548-406E-8750-91075E32D1E3}" type="presParOf" srcId="{780C60B3-EDD0-4CAA-A09B-A713DD21DC0D}" destId="{93B6A93C-3E45-40EF-8C79-76D88862390B}" srcOrd="0" destOrd="0" presId="urn:microsoft.com/office/officeart/2017/3/layout/DropPinTimeline"/>
    <dgm:cxn modelId="{5AE23026-99FE-4C17-95CC-6898B5DF6287}" type="presParOf" srcId="{780C60B3-EDD0-4CAA-A09B-A713DD21DC0D}" destId="{03DC65D0-3303-4A45-8F70-5265B12E2243}" srcOrd="1" destOrd="0" presId="urn:microsoft.com/office/officeart/2017/3/layout/DropPinTimeline"/>
    <dgm:cxn modelId="{616DFED1-B0E8-4481-ABDD-7BC164E086F3}" type="presParOf" srcId="{981ACCCB-56B8-44B5-9D90-37F3536B324B}" destId="{BA12A728-5074-4AD8-8D85-81D7CF347269}" srcOrd="2" destOrd="0" presId="urn:microsoft.com/office/officeart/2017/3/layout/DropPinTimeline"/>
    <dgm:cxn modelId="{406064AB-EC90-4F24-9FC5-C28FF9AFAA1B}" type="presParOf" srcId="{981ACCCB-56B8-44B5-9D90-37F3536B324B}" destId="{2FA470DC-BF73-4B7F-A64F-87E70A4A2BC7}" srcOrd="3" destOrd="0" presId="urn:microsoft.com/office/officeart/2017/3/layout/DropPinTimeline"/>
    <dgm:cxn modelId="{8C9CE9A6-F4BF-4C33-9DCC-6C1B5E6C4C40}" type="presParOf" srcId="{981ACCCB-56B8-44B5-9D90-37F3536B324B}" destId="{D813E8AF-542F-42AE-9F49-A88BEB4DAAD7}" srcOrd="4" destOrd="0" presId="urn:microsoft.com/office/officeart/2017/3/layout/DropPinTimeline"/>
    <dgm:cxn modelId="{CF6FD2CD-0DBB-4A02-85A9-0F73A5C4E287}" type="presParOf" srcId="{981ACCCB-56B8-44B5-9D90-37F3536B324B}" destId="{A5345B95-5F9D-4289-BA97-53934CC5118A}" srcOrd="5" destOrd="0" presId="urn:microsoft.com/office/officeart/2017/3/layout/DropPinTimeline"/>
    <dgm:cxn modelId="{8B883D88-71E3-4793-93A4-A92B1FE86F3D}" type="presParOf" srcId="{ACEE71E5-B63C-4AF9-8C86-A14716788D25}" destId="{824DE207-F082-48A8-B7FC-FF1B25CD3F06}" srcOrd="9" destOrd="0" presId="urn:microsoft.com/office/officeart/2017/3/layout/DropPinTimeline"/>
    <dgm:cxn modelId="{D086742D-94E0-433B-A01C-A4D0AFE3EC4A}" type="presParOf" srcId="{ACEE71E5-B63C-4AF9-8C86-A14716788D25}" destId="{3945B31E-7514-4173-A292-BE68D7E0B86D}" srcOrd="10" destOrd="0" presId="urn:microsoft.com/office/officeart/2017/3/layout/DropPinTimeline"/>
    <dgm:cxn modelId="{EE00ADB5-BE15-4AB6-A046-147262C48F71}" type="presParOf" srcId="{3945B31E-7514-4173-A292-BE68D7E0B86D}" destId="{6222B21A-527B-4F8F-8F87-23DF95234AFC}" srcOrd="0" destOrd="0" presId="urn:microsoft.com/office/officeart/2017/3/layout/DropPinTimeline"/>
    <dgm:cxn modelId="{C840A844-45B4-4AE7-8AC1-B11C9B51004A}" type="presParOf" srcId="{3945B31E-7514-4173-A292-BE68D7E0B86D}" destId="{EE5F79DB-6E6F-4332-B68E-E285687A2CB0}" srcOrd="1" destOrd="0" presId="urn:microsoft.com/office/officeart/2017/3/layout/DropPinTimeline"/>
    <dgm:cxn modelId="{68F323DB-9D80-4863-858D-364C9776ECE2}" type="presParOf" srcId="{EE5F79DB-6E6F-4332-B68E-E285687A2CB0}" destId="{118A11A4-C4CE-43E1-B163-FA8FECFD725C}" srcOrd="0" destOrd="0" presId="urn:microsoft.com/office/officeart/2017/3/layout/DropPinTimeline"/>
    <dgm:cxn modelId="{8820CEA2-FF5B-4352-800B-BE9BBE3BD88E}" type="presParOf" srcId="{EE5F79DB-6E6F-4332-B68E-E285687A2CB0}" destId="{1CE0FBBF-4BEC-4BA3-AE62-410F4A10F044}" srcOrd="1" destOrd="0" presId="urn:microsoft.com/office/officeart/2017/3/layout/DropPinTimeline"/>
    <dgm:cxn modelId="{2BFF9212-706C-4E46-A2DC-CBBFDF6F824D}" type="presParOf" srcId="{3945B31E-7514-4173-A292-BE68D7E0B86D}" destId="{5104864E-73D3-4BA2-B9E0-E6345B950E0C}" srcOrd="2" destOrd="0" presId="urn:microsoft.com/office/officeart/2017/3/layout/DropPinTimeline"/>
    <dgm:cxn modelId="{B5038D08-08CC-47F4-A749-FE7878B7C842}" type="presParOf" srcId="{3945B31E-7514-4173-A292-BE68D7E0B86D}" destId="{54863211-D4F4-447A-9764-21E0091CDB20}" srcOrd="3" destOrd="0" presId="urn:microsoft.com/office/officeart/2017/3/layout/DropPinTimeline"/>
    <dgm:cxn modelId="{7AC86414-07F6-4F78-8286-3C44474F9A23}" type="presParOf" srcId="{3945B31E-7514-4173-A292-BE68D7E0B86D}" destId="{36A4CCFF-6447-4F6A-94F4-681B6D29CA31}" srcOrd="4" destOrd="0" presId="urn:microsoft.com/office/officeart/2017/3/layout/DropPinTimeline"/>
    <dgm:cxn modelId="{6640E003-7FD3-4B06-BDE5-BED213379FD1}" type="presParOf" srcId="{3945B31E-7514-4173-A292-BE68D7E0B86D}" destId="{1E59C1B6-1610-4AE5-A32E-54CB46A736E5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485622-7D68-4DA7-93B6-D8E869C6F440}">
      <dsp:nvSpPr>
        <dsp:cNvPr id="0" name=""/>
        <dsp:cNvSpPr/>
      </dsp:nvSpPr>
      <dsp:spPr>
        <a:xfrm>
          <a:off x="995675" y="799229"/>
          <a:ext cx="1265125" cy="126512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1387ED-343C-4651-8CEF-0A53E785656B}">
      <dsp:nvSpPr>
        <dsp:cNvPr id="0" name=""/>
        <dsp:cNvSpPr/>
      </dsp:nvSpPr>
      <dsp:spPr>
        <a:xfrm>
          <a:off x="1265292" y="1068846"/>
          <a:ext cx="725891" cy="7258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140186-AEAD-4798-B888-66E8D61CA5F6}">
      <dsp:nvSpPr>
        <dsp:cNvPr id="0" name=""/>
        <dsp:cNvSpPr/>
      </dsp:nvSpPr>
      <dsp:spPr>
        <a:xfrm>
          <a:off x="591250" y="2458410"/>
          <a:ext cx="20739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Survey Results</a:t>
          </a:r>
        </a:p>
      </dsp:txBody>
      <dsp:txXfrm>
        <a:off x="591250" y="2458410"/>
        <a:ext cx="2073976" cy="720000"/>
      </dsp:txXfrm>
    </dsp:sp>
    <dsp:sp modelId="{1C07F0E9-3C80-48B9-AD00-55EA931C5DAF}">
      <dsp:nvSpPr>
        <dsp:cNvPr id="0" name=""/>
        <dsp:cNvSpPr/>
      </dsp:nvSpPr>
      <dsp:spPr>
        <a:xfrm>
          <a:off x="3432597" y="799229"/>
          <a:ext cx="1265125" cy="126512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AAFEA8-88E3-4955-8D31-A8A6B233CE4E}">
      <dsp:nvSpPr>
        <dsp:cNvPr id="0" name=""/>
        <dsp:cNvSpPr/>
      </dsp:nvSpPr>
      <dsp:spPr>
        <a:xfrm>
          <a:off x="3702214" y="1068846"/>
          <a:ext cx="725891" cy="7258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03475E-A183-4F86-A0B5-16269A4E95FD}">
      <dsp:nvSpPr>
        <dsp:cNvPr id="0" name=""/>
        <dsp:cNvSpPr/>
      </dsp:nvSpPr>
      <dsp:spPr>
        <a:xfrm>
          <a:off x="3028172" y="2458410"/>
          <a:ext cx="20739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>
              <a:latin typeface="CVS Health Sans"/>
            </a:rPr>
            <a:t>Planned 2022</a:t>
          </a:r>
          <a:r>
            <a:rPr lang="en-US" sz="2100" kern="1200" dirty="0"/>
            <a:t> IT </a:t>
          </a:r>
          <a:r>
            <a:rPr lang="en-US" sz="2100" kern="1200" dirty="0">
              <a:latin typeface="CVS Health Sans"/>
            </a:rPr>
            <a:t>Audits</a:t>
          </a:r>
          <a:r>
            <a:rPr lang="en-US" sz="2100" kern="1200" dirty="0"/>
            <a:t> </a:t>
          </a:r>
        </a:p>
      </dsp:txBody>
      <dsp:txXfrm>
        <a:off x="3028172" y="2458410"/>
        <a:ext cx="2073976" cy="720000"/>
      </dsp:txXfrm>
    </dsp:sp>
    <dsp:sp modelId="{D0CA0B0B-0EA5-49C1-92D7-BFB389794E93}">
      <dsp:nvSpPr>
        <dsp:cNvPr id="0" name=""/>
        <dsp:cNvSpPr/>
      </dsp:nvSpPr>
      <dsp:spPr>
        <a:xfrm>
          <a:off x="5869519" y="799229"/>
          <a:ext cx="1265125" cy="126512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B5326C-749A-4E73-812C-1873FBB17694}">
      <dsp:nvSpPr>
        <dsp:cNvPr id="0" name=""/>
        <dsp:cNvSpPr/>
      </dsp:nvSpPr>
      <dsp:spPr>
        <a:xfrm>
          <a:off x="6139136" y="1068846"/>
          <a:ext cx="725891" cy="7258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68D678-FB45-4B77-89AD-632EEC54C601}">
      <dsp:nvSpPr>
        <dsp:cNvPr id="0" name=""/>
        <dsp:cNvSpPr/>
      </dsp:nvSpPr>
      <dsp:spPr>
        <a:xfrm>
          <a:off x="5465094" y="2458410"/>
          <a:ext cx="20739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Potential 2022 IT Audits</a:t>
          </a:r>
          <a:r>
            <a:rPr lang="en-US" sz="2100" kern="1200" dirty="0">
              <a:latin typeface="CVS Health Sans"/>
            </a:rPr>
            <a:t> </a:t>
          </a:r>
          <a:endParaRPr lang="en-US" sz="2100" kern="1200" dirty="0"/>
        </a:p>
      </dsp:txBody>
      <dsp:txXfrm>
        <a:off x="5465094" y="2458410"/>
        <a:ext cx="2073976" cy="720000"/>
      </dsp:txXfrm>
    </dsp:sp>
    <dsp:sp modelId="{8AF03E0D-F194-4AC1-BE2A-E19AA40A595B}">
      <dsp:nvSpPr>
        <dsp:cNvPr id="0" name=""/>
        <dsp:cNvSpPr/>
      </dsp:nvSpPr>
      <dsp:spPr>
        <a:xfrm>
          <a:off x="8306442" y="799229"/>
          <a:ext cx="1265125" cy="126512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A2A747-9BC2-416A-9052-27BDECACCC5B}">
      <dsp:nvSpPr>
        <dsp:cNvPr id="0" name=""/>
        <dsp:cNvSpPr/>
      </dsp:nvSpPr>
      <dsp:spPr>
        <a:xfrm>
          <a:off x="8576058" y="1068846"/>
          <a:ext cx="725891" cy="7258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A28F08-70F3-46B9-986A-93E38BD8175E}">
      <dsp:nvSpPr>
        <dsp:cNvPr id="0" name=""/>
        <dsp:cNvSpPr/>
      </dsp:nvSpPr>
      <dsp:spPr>
        <a:xfrm>
          <a:off x="7902016" y="2458410"/>
          <a:ext cx="20739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2022 Audit Plan Timeline</a:t>
          </a:r>
        </a:p>
      </dsp:txBody>
      <dsp:txXfrm>
        <a:off x="7902016" y="2458410"/>
        <a:ext cx="2073976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071E6B-0601-4561-B5E3-7F2A30E43BC8}">
      <dsp:nvSpPr>
        <dsp:cNvPr id="0" name=""/>
        <dsp:cNvSpPr/>
      </dsp:nvSpPr>
      <dsp:spPr>
        <a:xfrm>
          <a:off x="0" y="2113282"/>
          <a:ext cx="10291491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C0447F-550F-4E08-ADE6-8820BD7287E3}">
      <dsp:nvSpPr>
        <dsp:cNvPr id="0" name=""/>
        <dsp:cNvSpPr/>
      </dsp:nvSpPr>
      <dsp:spPr>
        <a:xfrm rot="8100000">
          <a:off x="64454" y="487028"/>
          <a:ext cx="310817" cy="310817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D1A8BD-3E34-4AFF-A2DC-4DC8B5FE4322}">
      <dsp:nvSpPr>
        <dsp:cNvPr id="0" name=""/>
        <dsp:cNvSpPr/>
      </dsp:nvSpPr>
      <dsp:spPr>
        <a:xfrm>
          <a:off x="98983" y="521558"/>
          <a:ext cx="241759" cy="24175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C8C33D-D9D2-4DC8-B00A-C3C3FBF8BE2D}">
      <dsp:nvSpPr>
        <dsp:cNvPr id="0" name=""/>
        <dsp:cNvSpPr/>
      </dsp:nvSpPr>
      <dsp:spPr>
        <a:xfrm>
          <a:off x="439644" y="862219"/>
          <a:ext cx="2447234" cy="1251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Information Technology Risk Survey</a:t>
          </a:r>
        </a:p>
      </dsp:txBody>
      <dsp:txXfrm>
        <a:off x="439644" y="862219"/>
        <a:ext cx="2447234" cy="1251063"/>
      </dsp:txXfrm>
    </dsp:sp>
    <dsp:sp modelId="{54638B91-05D9-4AC6-9A5E-25FCC68A8A4B}">
      <dsp:nvSpPr>
        <dsp:cNvPr id="0" name=""/>
        <dsp:cNvSpPr/>
      </dsp:nvSpPr>
      <dsp:spPr>
        <a:xfrm>
          <a:off x="439644" y="422656"/>
          <a:ext cx="2447234" cy="439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October</a:t>
          </a:r>
        </a:p>
      </dsp:txBody>
      <dsp:txXfrm>
        <a:off x="439644" y="422656"/>
        <a:ext cx="2447234" cy="439562"/>
      </dsp:txXfrm>
    </dsp:sp>
    <dsp:sp modelId="{CAC0FA1F-D7CF-4216-BBC7-A759179FBF74}">
      <dsp:nvSpPr>
        <dsp:cNvPr id="0" name=""/>
        <dsp:cNvSpPr/>
      </dsp:nvSpPr>
      <dsp:spPr>
        <a:xfrm>
          <a:off x="219863" y="862219"/>
          <a:ext cx="0" cy="1251063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8F5050-58F0-46ED-8EDA-6D750818CF76}">
      <dsp:nvSpPr>
        <dsp:cNvPr id="0" name=""/>
        <dsp:cNvSpPr/>
      </dsp:nvSpPr>
      <dsp:spPr>
        <a:xfrm>
          <a:off x="179461" y="2073721"/>
          <a:ext cx="79121" cy="791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53EC33-74CF-4B02-A1DC-F274D1DD9B57}">
      <dsp:nvSpPr>
        <dsp:cNvPr id="0" name=""/>
        <dsp:cNvSpPr/>
      </dsp:nvSpPr>
      <dsp:spPr>
        <a:xfrm rot="18900000">
          <a:off x="1533025" y="3428718"/>
          <a:ext cx="310817" cy="310817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E8E4D9-E3D1-40A0-B633-BF5921DF6D1C}">
      <dsp:nvSpPr>
        <dsp:cNvPr id="0" name=""/>
        <dsp:cNvSpPr/>
      </dsp:nvSpPr>
      <dsp:spPr>
        <a:xfrm>
          <a:off x="1567554" y="3463247"/>
          <a:ext cx="241759" cy="24175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A7C863-11C6-40D9-8282-4DC9E3D098D4}">
      <dsp:nvSpPr>
        <dsp:cNvPr id="0" name=""/>
        <dsp:cNvSpPr/>
      </dsp:nvSpPr>
      <dsp:spPr>
        <a:xfrm>
          <a:off x="1908215" y="2113282"/>
          <a:ext cx="2447234" cy="1251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Risk Assessment Meetings – Key Leaders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Senior Audit Director Reviews IT Audit Plan</a:t>
          </a:r>
        </a:p>
      </dsp:txBody>
      <dsp:txXfrm>
        <a:off x="1908215" y="2113282"/>
        <a:ext cx="2447234" cy="1251063"/>
      </dsp:txXfrm>
    </dsp:sp>
    <dsp:sp modelId="{E9D07260-B49B-4369-8073-3EF8D6AA52B7}">
      <dsp:nvSpPr>
        <dsp:cNvPr id="0" name=""/>
        <dsp:cNvSpPr/>
      </dsp:nvSpPr>
      <dsp:spPr>
        <a:xfrm>
          <a:off x="1908215" y="3364345"/>
          <a:ext cx="2447234" cy="439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November</a:t>
          </a:r>
        </a:p>
      </dsp:txBody>
      <dsp:txXfrm>
        <a:off x="1908215" y="3364345"/>
        <a:ext cx="2447234" cy="439562"/>
      </dsp:txXfrm>
    </dsp:sp>
    <dsp:sp modelId="{CE1E29A6-627E-4171-8189-2E2D61603CCE}">
      <dsp:nvSpPr>
        <dsp:cNvPr id="0" name=""/>
        <dsp:cNvSpPr/>
      </dsp:nvSpPr>
      <dsp:spPr>
        <a:xfrm>
          <a:off x="1688434" y="2113282"/>
          <a:ext cx="0" cy="1251063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3F4FDA-4D73-4A10-BADC-28F45D9A8E80}">
      <dsp:nvSpPr>
        <dsp:cNvPr id="0" name=""/>
        <dsp:cNvSpPr/>
      </dsp:nvSpPr>
      <dsp:spPr>
        <a:xfrm>
          <a:off x="1648031" y="2073721"/>
          <a:ext cx="79121" cy="791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47B71-0B07-4494-A9FA-88EA51D8662C}">
      <dsp:nvSpPr>
        <dsp:cNvPr id="0" name=""/>
        <dsp:cNvSpPr/>
      </dsp:nvSpPr>
      <dsp:spPr>
        <a:xfrm rot="8100000">
          <a:off x="3001595" y="487028"/>
          <a:ext cx="310817" cy="310817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2B13FA-3F0B-4CDF-9C60-0D3218E447E2}">
      <dsp:nvSpPr>
        <dsp:cNvPr id="0" name=""/>
        <dsp:cNvSpPr/>
      </dsp:nvSpPr>
      <dsp:spPr>
        <a:xfrm>
          <a:off x="3036124" y="521558"/>
          <a:ext cx="241759" cy="24175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6594D0-B6D3-45EF-A993-CD7869848B6F}">
      <dsp:nvSpPr>
        <dsp:cNvPr id="0" name=""/>
        <dsp:cNvSpPr/>
      </dsp:nvSpPr>
      <dsp:spPr>
        <a:xfrm>
          <a:off x="3376786" y="862219"/>
          <a:ext cx="2447234" cy="1251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Draft Plan to Chief Audit Executive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Internal Audit Reviews All Portfolio Plans</a:t>
          </a:r>
        </a:p>
      </dsp:txBody>
      <dsp:txXfrm>
        <a:off x="3376786" y="862219"/>
        <a:ext cx="2447234" cy="1251063"/>
      </dsp:txXfrm>
    </dsp:sp>
    <dsp:sp modelId="{158A3C2E-29AD-48AE-B36D-35D7E69C32C9}">
      <dsp:nvSpPr>
        <dsp:cNvPr id="0" name=""/>
        <dsp:cNvSpPr/>
      </dsp:nvSpPr>
      <dsp:spPr>
        <a:xfrm>
          <a:off x="3376786" y="422656"/>
          <a:ext cx="2447234" cy="439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December</a:t>
          </a:r>
        </a:p>
      </dsp:txBody>
      <dsp:txXfrm>
        <a:off x="3376786" y="422656"/>
        <a:ext cx="2447234" cy="439562"/>
      </dsp:txXfrm>
    </dsp:sp>
    <dsp:sp modelId="{4C585D28-76D2-4797-82A0-51917D0BEF76}">
      <dsp:nvSpPr>
        <dsp:cNvPr id="0" name=""/>
        <dsp:cNvSpPr/>
      </dsp:nvSpPr>
      <dsp:spPr>
        <a:xfrm>
          <a:off x="3157004" y="862219"/>
          <a:ext cx="0" cy="1251063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794FF7-8DE7-4754-81B3-619B934D2FCD}">
      <dsp:nvSpPr>
        <dsp:cNvPr id="0" name=""/>
        <dsp:cNvSpPr/>
      </dsp:nvSpPr>
      <dsp:spPr>
        <a:xfrm>
          <a:off x="3116602" y="2073721"/>
          <a:ext cx="79121" cy="791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53FC7E-17A2-4763-B2A2-6EFCF35F6D3D}">
      <dsp:nvSpPr>
        <dsp:cNvPr id="0" name=""/>
        <dsp:cNvSpPr/>
      </dsp:nvSpPr>
      <dsp:spPr>
        <a:xfrm rot="18900000">
          <a:off x="4470166" y="3428718"/>
          <a:ext cx="310817" cy="310817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500019-F626-4B89-B530-656B097B77F3}">
      <dsp:nvSpPr>
        <dsp:cNvPr id="0" name=""/>
        <dsp:cNvSpPr/>
      </dsp:nvSpPr>
      <dsp:spPr>
        <a:xfrm>
          <a:off x="4504695" y="3463247"/>
          <a:ext cx="241759" cy="24175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445196-E246-42B5-B8C0-2CFE0911F5D3}">
      <dsp:nvSpPr>
        <dsp:cNvPr id="0" name=""/>
        <dsp:cNvSpPr/>
      </dsp:nvSpPr>
      <dsp:spPr>
        <a:xfrm>
          <a:off x="4845356" y="2113282"/>
          <a:ext cx="2447234" cy="1251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Audit Plan Socialization - Exec Management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Audit Plan Finalization</a:t>
          </a:r>
        </a:p>
      </dsp:txBody>
      <dsp:txXfrm>
        <a:off x="4845356" y="2113282"/>
        <a:ext cx="2447234" cy="1251063"/>
      </dsp:txXfrm>
    </dsp:sp>
    <dsp:sp modelId="{BE300665-A427-4968-B74A-59C90F1736C8}">
      <dsp:nvSpPr>
        <dsp:cNvPr id="0" name=""/>
        <dsp:cNvSpPr/>
      </dsp:nvSpPr>
      <dsp:spPr>
        <a:xfrm>
          <a:off x="4845356" y="3364345"/>
          <a:ext cx="2447234" cy="439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January</a:t>
          </a:r>
        </a:p>
      </dsp:txBody>
      <dsp:txXfrm>
        <a:off x="4845356" y="3364345"/>
        <a:ext cx="2447234" cy="439562"/>
      </dsp:txXfrm>
    </dsp:sp>
    <dsp:sp modelId="{B0FE64DE-B2CB-4B00-8AEF-7B83C39C7C4D}">
      <dsp:nvSpPr>
        <dsp:cNvPr id="0" name=""/>
        <dsp:cNvSpPr/>
      </dsp:nvSpPr>
      <dsp:spPr>
        <a:xfrm>
          <a:off x="4625575" y="2113282"/>
          <a:ext cx="0" cy="1251063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750FE4-F177-4725-B41E-3CCE10383E0D}">
      <dsp:nvSpPr>
        <dsp:cNvPr id="0" name=""/>
        <dsp:cNvSpPr/>
      </dsp:nvSpPr>
      <dsp:spPr>
        <a:xfrm>
          <a:off x="4585172" y="2073721"/>
          <a:ext cx="79121" cy="791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B6A93C-3E45-40EF-8C79-76D88862390B}">
      <dsp:nvSpPr>
        <dsp:cNvPr id="0" name=""/>
        <dsp:cNvSpPr/>
      </dsp:nvSpPr>
      <dsp:spPr>
        <a:xfrm rot="8100000">
          <a:off x="5938736" y="487028"/>
          <a:ext cx="310817" cy="310817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DC65D0-3303-4A45-8F70-5265B12E2243}">
      <dsp:nvSpPr>
        <dsp:cNvPr id="0" name=""/>
        <dsp:cNvSpPr/>
      </dsp:nvSpPr>
      <dsp:spPr>
        <a:xfrm>
          <a:off x="5973265" y="521558"/>
          <a:ext cx="241759" cy="24175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12A728-5074-4AD8-8D85-81D7CF347269}">
      <dsp:nvSpPr>
        <dsp:cNvPr id="0" name=""/>
        <dsp:cNvSpPr/>
      </dsp:nvSpPr>
      <dsp:spPr>
        <a:xfrm>
          <a:off x="6313927" y="862219"/>
          <a:ext cx="2447234" cy="1251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Complete Socialization with Executive Leaders</a:t>
          </a:r>
        </a:p>
      </dsp:txBody>
      <dsp:txXfrm>
        <a:off x="6313927" y="862219"/>
        <a:ext cx="2447234" cy="1251063"/>
      </dsp:txXfrm>
    </dsp:sp>
    <dsp:sp modelId="{2FA470DC-BF73-4B7F-A64F-87E70A4A2BC7}">
      <dsp:nvSpPr>
        <dsp:cNvPr id="0" name=""/>
        <dsp:cNvSpPr/>
      </dsp:nvSpPr>
      <dsp:spPr>
        <a:xfrm>
          <a:off x="6313927" y="422656"/>
          <a:ext cx="2447234" cy="439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February</a:t>
          </a:r>
        </a:p>
      </dsp:txBody>
      <dsp:txXfrm>
        <a:off x="6313927" y="422656"/>
        <a:ext cx="2447234" cy="439562"/>
      </dsp:txXfrm>
    </dsp:sp>
    <dsp:sp modelId="{D813E8AF-542F-42AE-9F49-A88BEB4DAAD7}">
      <dsp:nvSpPr>
        <dsp:cNvPr id="0" name=""/>
        <dsp:cNvSpPr/>
      </dsp:nvSpPr>
      <dsp:spPr>
        <a:xfrm>
          <a:off x="6094145" y="862219"/>
          <a:ext cx="0" cy="1251063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F5942C-F03C-4C4B-AC94-54CB93998B6F}">
      <dsp:nvSpPr>
        <dsp:cNvPr id="0" name=""/>
        <dsp:cNvSpPr/>
      </dsp:nvSpPr>
      <dsp:spPr>
        <a:xfrm>
          <a:off x="6053743" y="2073721"/>
          <a:ext cx="79121" cy="791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8A11A4-C4CE-43E1-B163-FA8FECFD725C}">
      <dsp:nvSpPr>
        <dsp:cNvPr id="0" name=""/>
        <dsp:cNvSpPr/>
      </dsp:nvSpPr>
      <dsp:spPr>
        <a:xfrm rot="18900000">
          <a:off x="7407307" y="3428718"/>
          <a:ext cx="310817" cy="310817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E0FBBF-4BEC-4BA3-AE62-410F4A10F044}">
      <dsp:nvSpPr>
        <dsp:cNvPr id="0" name=""/>
        <dsp:cNvSpPr/>
      </dsp:nvSpPr>
      <dsp:spPr>
        <a:xfrm>
          <a:off x="7441836" y="3463247"/>
          <a:ext cx="241759" cy="24175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04864E-73D3-4BA2-B9E0-E6345B950E0C}">
      <dsp:nvSpPr>
        <dsp:cNvPr id="0" name=""/>
        <dsp:cNvSpPr/>
      </dsp:nvSpPr>
      <dsp:spPr>
        <a:xfrm>
          <a:off x="7782497" y="2113282"/>
          <a:ext cx="2447234" cy="1251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Audit Committee Approves 2022 Audit Plan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2022 Internal Audit Plan Year Begins</a:t>
          </a:r>
        </a:p>
      </dsp:txBody>
      <dsp:txXfrm>
        <a:off x="7782497" y="2113282"/>
        <a:ext cx="2447234" cy="1251063"/>
      </dsp:txXfrm>
    </dsp:sp>
    <dsp:sp modelId="{54863211-D4F4-447A-9764-21E0091CDB20}">
      <dsp:nvSpPr>
        <dsp:cNvPr id="0" name=""/>
        <dsp:cNvSpPr/>
      </dsp:nvSpPr>
      <dsp:spPr>
        <a:xfrm>
          <a:off x="7782497" y="3364345"/>
          <a:ext cx="2447234" cy="439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March</a:t>
          </a:r>
        </a:p>
      </dsp:txBody>
      <dsp:txXfrm>
        <a:off x="7782497" y="3364345"/>
        <a:ext cx="2447234" cy="439562"/>
      </dsp:txXfrm>
    </dsp:sp>
    <dsp:sp modelId="{36A4CCFF-6447-4F6A-94F4-681B6D29CA31}">
      <dsp:nvSpPr>
        <dsp:cNvPr id="0" name=""/>
        <dsp:cNvSpPr/>
      </dsp:nvSpPr>
      <dsp:spPr>
        <a:xfrm>
          <a:off x="7562716" y="2113282"/>
          <a:ext cx="0" cy="1251063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22B21A-527B-4F8F-8F87-23DF95234AFC}">
      <dsp:nvSpPr>
        <dsp:cNvPr id="0" name=""/>
        <dsp:cNvSpPr/>
      </dsp:nvSpPr>
      <dsp:spPr>
        <a:xfrm>
          <a:off x="7522313" y="2073721"/>
          <a:ext cx="79121" cy="791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00" dirty="0"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41AEF-3112-6549-914A-E0D9B60F40EA}" type="datetimeFigureOut">
              <a:rPr lang="en-US" sz="1000" smtClean="0">
                <a:cs typeface="Arial" panose="020B0604020202020204" pitchFamily="34" charset="0"/>
              </a:rPr>
              <a:t>11/3/2021</a:t>
            </a:fld>
            <a:endParaRPr lang="en-US" sz="1000" dirty="0"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1000" dirty="0"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93638-C25A-9844-8D5B-B0309EC5F961}" type="slidenum">
              <a:rPr lang="en-US" sz="1000" smtClean="0">
                <a:cs typeface="Arial" panose="020B0604020202020204" pitchFamily="34" charset="0"/>
              </a:rPr>
              <a:t>‹#›</a:t>
            </a:fld>
            <a:endParaRPr lang="en-US" sz="1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834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EC2C7003-A6A9-A249-88AD-8CFDA7DED64B}" type="datetimeFigureOut">
              <a:rPr lang="en-US" smtClean="0"/>
              <a:pPr/>
              <a:t>11/3/2021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50AD15A5-6128-B84F-818D-8AA5BDD9AF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269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2"/>
        </a:solidFill>
        <a:latin typeface="+mn-lt"/>
        <a:ea typeface="+mn-ea"/>
        <a:cs typeface="Arial" panose="020B0604020202020204" pitchFamily="34" charset="0"/>
      </a:defRPr>
    </a:lvl1pPr>
    <a:lvl2pPr marL="457200" algn="l" defTabSz="457200" rtl="0" eaLnBrk="1" latinLnBrk="0" hangingPunct="1">
      <a:defRPr sz="1200" kern="1200">
        <a:solidFill>
          <a:schemeClr val="tx2"/>
        </a:solidFill>
        <a:latin typeface="+mn-lt"/>
        <a:ea typeface="+mn-ea"/>
        <a:cs typeface="Arial" panose="020B0604020202020204" pitchFamily="34" charset="0"/>
      </a:defRPr>
    </a:lvl2pPr>
    <a:lvl3pPr marL="914400" algn="l" defTabSz="457200" rtl="0" eaLnBrk="1" latinLnBrk="0" hangingPunct="1">
      <a:defRPr sz="1200" kern="1200">
        <a:solidFill>
          <a:schemeClr val="tx2"/>
        </a:solidFill>
        <a:latin typeface="+mn-lt"/>
        <a:ea typeface="+mn-ea"/>
        <a:cs typeface="Arial" panose="020B0604020202020204" pitchFamily="34" charset="0"/>
      </a:defRPr>
    </a:lvl3pPr>
    <a:lvl4pPr marL="1371600" algn="l" defTabSz="457200" rtl="0" eaLnBrk="1" latinLnBrk="0" hangingPunct="1">
      <a:defRPr sz="1200" kern="1200">
        <a:solidFill>
          <a:schemeClr val="tx2"/>
        </a:solidFill>
        <a:latin typeface="+mn-lt"/>
        <a:ea typeface="+mn-ea"/>
        <a:cs typeface="Arial" panose="020B0604020202020204" pitchFamily="34" charset="0"/>
      </a:defRPr>
    </a:lvl4pPr>
    <a:lvl5pPr marL="1828800" algn="l" defTabSz="457200" rtl="0" eaLnBrk="1" latinLnBrk="0" hangingPunct="1">
      <a:defRPr sz="1200" kern="1200">
        <a:solidFill>
          <a:schemeClr val="tx2"/>
        </a:solidFill>
        <a:latin typeface="+mn-lt"/>
        <a:ea typeface="+mn-ea"/>
        <a:cs typeface="Arial" panose="020B0604020202020204" pitchFamily="34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576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THIRD PARTIES</a:t>
            </a:r>
            <a:endParaRPr lang="en-US" b="1" dirty="0"/>
          </a:p>
          <a:p>
            <a:pPr marL="0" indent="0">
              <a:buNone/>
            </a:pPr>
            <a:endParaRPr lang="en-US" b="0" dirty="0"/>
          </a:p>
          <a:p>
            <a:pPr marL="228600" indent="-228600">
              <a:buAutoNum type="arabicPeriod"/>
            </a:pPr>
            <a:r>
              <a:rPr lang="en-US" dirty="0"/>
              <a:t>What processes are in place to continuously monitor key third parties' access to pharmaceutical and clinical data?</a:t>
            </a:r>
          </a:p>
          <a:p>
            <a:pPr marL="228600" indent="-228600">
              <a:buAutoNum type="arabicPeriod"/>
            </a:pPr>
            <a:r>
              <a:rPr lang="en-US" dirty="0"/>
              <a:t>How do you monitor permissions granted to individual users at third parties to pharmacy specialty services?</a:t>
            </a:r>
          </a:p>
          <a:p>
            <a:pPr marL="228600" indent="-228600">
              <a:buAutoNum type="arabicPeriod"/>
            </a:pPr>
            <a:r>
              <a:rPr lang="en-US" dirty="0"/>
              <a:t>How are critical third parties identified and prioritized for risk assessments and monitoring?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GOVERNANCE</a:t>
            </a:r>
          </a:p>
          <a:p>
            <a:pPr marL="228600" indent="-228600">
              <a:buAutoNum type="arabicPeriod"/>
            </a:pPr>
            <a:r>
              <a:rPr lang="en-US" dirty="0"/>
              <a:t>What are the biggest sources of technical debt in the organization with the implementation of cloud modernization efforts?</a:t>
            </a:r>
          </a:p>
          <a:p>
            <a:pPr marL="228600" indent="-228600">
              <a:buAutoNum type="arabicPeriod"/>
            </a:pPr>
            <a:r>
              <a:rPr lang="en-US" dirty="0"/>
              <a:t>What have been the most significant changes to the Pharmacy Specialty Service architecture during the past two years?</a:t>
            </a:r>
          </a:p>
          <a:p>
            <a:pPr marL="228600" indent="-228600">
              <a:buAutoNum type="arabicPeriod"/>
            </a:pPr>
            <a:r>
              <a:rPr lang="en-US" dirty="0"/>
              <a:t>What are the primary goals of the enterprise cloud strategy for pharmacy specialty services, and how do they align with the enterprise strategy?</a:t>
            </a:r>
          </a:p>
          <a:p>
            <a:pPr marL="228600" indent="-228600">
              <a:buAutoNum type="arabicPeriod"/>
            </a:pPr>
            <a:r>
              <a:rPr lang="en-US" dirty="0"/>
              <a:t>What are the most significant changes in IT operating model and controls being enacted to maintain or improve IT governance in cloud?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RANSOMWARE</a:t>
            </a:r>
          </a:p>
          <a:p>
            <a:pPr marL="228600" indent="-228600">
              <a:buAutoNum type="arabicPeriod"/>
            </a:pPr>
            <a:r>
              <a:rPr lang="en-US" dirty="0"/>
              <a:t>What protocols are in place for responding to ransomware attacks?</a:t>
            </a:r>
          </a:p>
          <a:p>
            <a:pPr marL="228600" indent="-228600">
              <a:buAutoNum type="arabicPeriod"/>
            </a:pPr>
            <a:r>
              <a:rPr lang="en-US" dirty="0"/>
              <a:t>What are the protocols in place to protect PII and PHI information housed within Pharmacy Specialty Service applications?</a:t>
            </a:r>
          </a:p>
          <a:p>
            <a:pPr marL="228600" indent="-228600">
              <a:buAutoNum type="arabicPeriod"/>
            </a:pPr>
            <a:r>
              <a:rPr lang="en-US" dirty="0"/>
              <a:t>How is the environment monitored from cybersecurity attacks given the increasing virtual workspace model employed by Pharmacy Specialty Services?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640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Calibri"/>
                <a:cs typeface="Calibri"/>
              </a:rPr>
              <a:t>2022 POTENTIAL IT AUDITS </a:t>
            </a:r>
          </a:p>
          <a:p>
            <a:r>
              <a:rPr lang="en-US" b="1" dirty="0">
                <a:latin typeface="Calibri"/>
                <a:cs typeface="Calibri"/>
              </a:rPr>
              <a:t>Question</a:t>
            </a:r>
            <a:r>
              <a:rPr lang="en-US" b="0" dirty="0">
                <a:latin typeface="Calibri"/>
                <a:cs typeface="Calibri"/>
              </a:rPr>
              <a:t>: Are we using the “All FY22 Planning excel doc file” or the “Golden File excel doc file?”</a:t>
            </a:r>
          </a:p>
          <a:p>
            <a:endParaRPr lang="en-US" b="1" dirty="0">
              <a:latin typeface="Calibri"/>
              <a:cs typeface="Calibri"/>
            </a:endParaRPr>
          </a:p>
          <a:p>
            <a:pPr marL="228600" indent="-228600">
              <a:buAutoNum type="arabicPeriod"/>
            </a:pPr>
            <a:r>
              <a:rPr lang="en-US" dirty="0" err="1">
                <a:latin typeface="Calibri"/>
                <a:cs typeface="Calibri"/>
              </a:rPr>
              <a:t>myPBM</a:t>
            </a:r>
            <a:r>
              <a:rPr lang="en-US" dirty="0">
                <a:latin typeface="Calibri"/>
                <a:cs typeface="Calibri"/>
              </a:rPr>
              <a:t> and Benefits Automation: Budget allocation (Total Expense: Capital + Expense): </a:t>
            </a:r>
            <a:r>
              <a:rPr lang="en-US" b="1" dirty="0">
                <a:latin typeface="Calibri"/>
                <a:cs typeface="Calibri"/>
              </a:rPr>
              <a:t>$20,783,700</a:t>
            </a:r>
          </a:p>
          <a:p>
            <a:pPr marL="0" indent="0">
              <a:buNone/>
            </a:pPr>
            <a:r>
              <a:rPr lang="en-US" b="1" dirty="0">
                <a:latin typeface="Calibri"/>
                <a:cs typeface="Calibri"/>
              </a:rPr>
              <a:t>      - </a:t>
            </a:r>
            <a:r>
              <a:rPr lang="en-US" b="0" dirty="0">
                <a:latin typeface="Calibri"/>
                <a:cs typeface="Calibri"/>
              </a:rPr>
              <a:t>Capture client requirements using digital tools and automate the load into RxClaim. Achieve direct mapping from Aetna upstream systems for Pharmacy Benefits to the Pharmacy PBM ODM engine. </a:t>
            </a:r>
            <a:endParaRPr lang="en-US" b="1" dirty="0">
              <a:latin typeface="Calibri"/>
              <a:cs typeface="Calibri"/>
            </a:endParaRPr>
          </a:p>
          <a:p>
            <a:pPr marL="228600" indent="-228600">
              <a:buAutoNum type="arabicPeriod" startAt="2"/>
            </a:pPr>
            <a:r>
              <a:rPr lang="en-US" dirty="0">
                <a:latin typeface="Calibri"/>
                <a:cs typeface="Calibri"/>
              </a:rPr>
              <a:t>AFP: Align for Profitability: </a:t>
            </a:r>
            <a:r>
              <a:rPr lang="en-US" b="1" dirty="0">
                <a:latin typeface="Calibri"/>
                <a:cs typeface="Calibri"/>
              </a:rPr>
              <a:t>$12,586,600</a:t>
            </a:r>
          </a:p>
          <a:p>
            <a:pPr marL="0" indent="0">
              <a:buNone/>
            </a:pPr>
            <a:r>
              <a:rPr lang="en-US" b="1" dirty="0">
                <a:latin typeface="Calibri"/>
                <a:cs typeface="Calibri"/>
              </a:rPr>
              <a:t>      - </a:t>
            </a:r>
            <a:r>
              <a:rPr lang="en-US" b="0" dirty="0">
                <a:latin typeface="Calibri"/>
                <a:cs typeface="Calibri"/>
              </a:rPr>
              <a:t>Underwriting Transformation Master. This Program will deliver more profitable growth by enhancing key financial &amp; underwriting processes to increase accuracy, reporting granularity, and accelerate profitability analysis. </a:t>
            </a:r>
          </a:p>
          <a:p>
            <a:pPr marL="228600" indent="-228600">
              <a:buAutoNum type="arabicPeriod" startAt="3"/>
            </a:pPr>
            <a:r>
              <a:rPr lang="en-US" b="0" dirty="0">
                <a:latin typeface="Calibri"/>
                <a:cs typeface="Calibri"/>
              </a:rPr>
              <a:t>Single Source </a:t>
            </a:r>
            <a:r>
              <a:rPr lang="en-US" b="0" dirty="0" err="1">
                <a:latin typeface="Calibri"/>
                <a:cs typeface="Calibri"/>
              </a:rPr>
              <a:t>Elig</a:t>
            </a:r>
            <a:r>
              <a:rPr lang="en-US" b="0" dirty="0">
                <a:latin typeface="Calibri"/>
                <a:cs typeface="Calibri"/>
              </a:rPr>
              <a:t> and C2C Elimination</a:t>
            </a:r>
            <a:r>
              <a:rPr lang="en-US" dirty="0">
                <a:latin typeface="Calibri"/>
                <a:cs typeface="Calibri"/>
              </a:rPr>
              <a:t>: </a:t>
            </a:r>
            <a:r>
              <a:rPr lang="en-US" b="1" dirty="0">
                <a:latin typeface="Calibri"/>
                <a:cs typeface="Calibri"/>
              </a:rPr>
              <a:t>$12,549,530</a:t>
            </a:r>
          </a:p>
          <a:p>
            <a:pPr marL="0" indent="0">
              <a:buNone/>
            </a:pPr>
            <a:r>
              <a:rPr lang="en-US" b="1" dirty="0">
                <a:latin typeface="Calibri"/>
                <a:cs typeface="Calibri"/>
              </a:rPr>
              <a:t>      - </a:t>
            </a:r>
            <a:r>
              <a:rPr lang="en-US" b="0" dirty="0">
                <a:latin typeface="Calibri"/>
                <a:cs typeface="Calibri"/>
              </a:rPr>
              <a:t>Multi year project to eliminate C2C - mail</a:t>
            </a:r>
            <a:r>
              <a:rPr lang="en-US" b="1" dirty="0">
                <a:latin typeface="Calibri"/>
                <a:cs typeface="Calibri"/>
              </a:rPr>
              <a:t> </a:t>
            </a:r>
            <a:r>
              <a:rPr lang="en-US" b="0" dirty="0">
                <a:latin typeface="Calibri"/>
                <a:cs typeface="Calibri"/>
              </a:rPr>
              <a:t>and digital and all other gaps to use global ID. Real time eligibility – API for member and group </a:t>
            </a:r>
            <a:r>
              <a:rPr lang="en-US" b="0" dirty="0" err="1">
                <a:latin typeface="Calibri"/>
                <a:cs typeface="Calibri"/>
              </a:rPr>
              <a:t>elig</a:t>
            </a:r>
            <a:r>
              <a:rPr lang="en-US" b="0" dirty="0">
                <a:latin typeface="Calibri"/>
                <a:cs typeface="Calibri"/>
              </a:rPr>
              <a:t> updates. Enhance </a:t>
            </a:r>
            <a:r>
              <a:rPr lang="en-US" b="0" dirty="0" err="1">
                <a:latin typeface="Calibri"/>
                <a:cs typeface="Calibri"/>
              </a:rPr>
              <a:t>Elig</a:t>
            </a:r>
            <a:r>
              <a:rPr lang="en-US" b="0" dirty="0">
                <a:latin typeface="Calibri"/>
                <a:cs typeface="Calibri"/>
              </a:rPr>
              <a:t> workflow to encompass COLA and library setups.</a:t>
            </a:r>
          </a:p>
          <a:p>
            <a:pPr marL="228600" indent="-228600">
              <a:buAutoNum type="arabicPeriod" startAt="4"/>
            </a:pPr>
            <a:r>
              <a:rPr lang="en-US" dirty="0">
                <a:latin typeface="Calibri"/>
                <a:cs typeface="Calibri"/>
              </a:rPr>
              <a:t>Zinc: </a:t>
            </a:r>
            <a:r>
              <a:rPr lang="en-US" b="1" dirty="0">
                <a:latin typeface="Calibri"/>
                <a:cs typeface="Calibri"/>
              </a:rPr>
              <a:t>$11,490,000 </a:t>
            </a:r>
          </a:p>
          <a:p>
            <a:pPr marL="0" indent="0">
              <a:buNone/>
            </a:pPr>
            <a:r>
              <a:rPr lang="en-US" b="1" dirty="0">
                <a:latin typeface="Calibri"/>
                <a:cs typeface="Calibri"/>
              </a:rPr>
              <a:t>      - </a:t>
            </a:r>
            <a:r>
              <a:rPr lang="en-US" b="0" dirty="0">
                <a:latin typeface="Calibri"/>
                <a:cs typeface="Calibri"/>
              </a:rPr>
              <a:t>IBEX NDA</a:t>
            </a:r>
          </a:p>
          <a:p>
            <a:pPr marL="0" indent="0">
              <a:buNone/>
            </a:pPr>
            <a:r>
              <a:rPr lang="en-US" dirty="0">
                <a:latin typeface="Calibri"/>
                <a:cs typeface="Calibri"/>
              </a:rPr>
              <a:t>     (External) – Pharmacy Benefits Management Business (GPO – Group Purchasing organization) To be launched. </a:t>
            </a:r>
          </a:p>
          <a:p>
            <a:pPr marL="228600" indent="-228600">
              <a:buAutoNum type="arabicPeriod" startAt="5"/>
            </a:pPr>
            <a:r>
              <a:rPr lang="en-US" dirty="0">
                <a:latin typeface="Calibri"/>
                <a:cs typeface="Calibri"/>
              </a:rPr>
              <a:t>Specialty Formulary and Trends Master: </a:t>
            </a:r>
            <a:r>
              <a:rPr lang="en-US" b="1" dirty="0">
                <a:latin typeface="Calibri"/>
                <a:cs typeface="Calibri"/>
              </a:rPr>
              <a:t>$7,051,030</a:t>
            </a:r>
          </a:p>
          <a:p>
            <a:pPr marL="0" indent="0">
              <a:buNone/>
            </a:pPr>
            <a:r>
              <a:rPr lang="en-US" b="1" dirty="0">
                <a:latin typeface="Calibri"/>
                <a:cs typeface="Calibri"/>
              </a:rPr>
              <a:t>      - </a:t>
            </a:r>
            <a:r>
              <a:rPr lang="en-US" b="0" dirty="0">
                <a:latin typeface="Calibri"/>
                <a:cs typeface="Calibri"/>
              </a:rPr>
              <a:t>Project will provide new development for the expansion of the </a:t>
            </a:r>
            <a:r>
              <a:rPr lang="en-US" b="0" dirty="0" err="1">
                <a:latin typeface="Calibri"/>
                <a:cs typeface="Calibri"/>
              </a:rPr>
              <a:t>PrudentRx</a:t>
            </a:r>
            <a:r>
              <a:rPr lang="en-US" b="0" dirty="0">
                <a:latin typeface="Calibri"/>
                <a:cs typeface="Calibri"/>
              </a:rPr>
              <a:t> Copay Optimization program, new capabilities to support specialty utilization management efforts. </a:t>
            </a:r>
          </a:p>
          <a:p>
            <a:pPr marL="228600" indent="-228600">
              <a:buAutoNum type="arabicPeriod"/>
            </a:pPr>
            <a:endParaRPr lang="en-US" dirty="0">
              <a:latin typeface="Calibri"/>
              <a:cs typeface="Calibri"/>
            </a:endParaRPr>
          </a:p>
          <a:p>
            <a:pPr marL="228600" indent="-228600">
              <a:buAutoNum type="arabicPeriod"/>
            </a:pPr>
            <a:endParaRPr lang="en-US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b="1" dirty="0">
                <a:latin typeface="Calibri"/>
                <a:cs typeface="Calibri"/>
              </a:rPr>
              <a:t>2022 PLANNED IT AUDITS</a:t>
            </a:r>
            <a:endParaRPr lang="en-US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dirty="0">
                <a:latin typeface="Calibri"/>
                <a:cs typeface="Calibri"/>
              </a:rPr>
              <a:t>1.    </a:t>
            </a:r>
            <a:r>
              <a:rPr lang="en-US" dirty="0" err="1">
                <a:latin typeface="Calibri"/>
                <a:cs typeface="Calibri"/>
              </a:rPr>
              <a:t>Surescript</a:t>
            </a:r>
            <a:r>
              <a:rPr lang="en-US" dirty="0">
                <a:latin typeface="Calibri"/>
                <a:cs typeface="Calibri"/>
              </a:rPr>
              <a:t> – 3</a:t>
            </a:r>
            <a:r>
              <a:rPr lang="en-US" baseline="30000" dirty="0">
                <a:latin typeface="Calibri"/>
                <a:cs typeface="Calibri"/>
              </a:rPr>
              <a:t>rd</a:t>
            </a:r>
            <a:r>
              <a:rPr lang="en-US" dirty="0">
                <a:latin typeface="Calibri"/>
                <a:cs typeface="Calibri"/>
              </a:rPr>
              <a:t> Party Audit </a:t>
            </a:r>
          </a:p>
          <a:p>
            <a:pPr marL="0" indent="0">
              <a:buNone/>
            </a:pPr>
            <a:r>
              <a:rPr lang="en-US" dirty="0">
                <a:latin typeface="Calibri"/>
                <a:cs typeface="Calibri"/>
              </a:rPr>
              <a:t>      (</a:t>
            </a:r>
            <a:r>
              <a:rPr lang="en-US" b="1" dirty="0">
                <a:latin typeface="Calibri"/>
                <a:cs typeface="Calibri"/>
              </a:rPr>
              <a:t>Question) Are we looking at this area as a 3</a:t>
            </a:r>
            <a:r>
              <a:rPr lang="en-US" b="1" baseline="30000" dirty="0">
                <a:latin typeface="Calibri"/>
                <a:cs typeface="Calibri"/>
              </a:rPr>
              <a:t>rd</a:t>
            </a:r>
            <a:r>
              <a:rPr lang="en-US" b="1" dirty="0">
                <a:latin typeface="Calibri"/>
                <a:cs typeface="Calibri"/>
              </a:rPr>
              <a:t> party review? Any concerns around this vendor? How is it managed? Any risks in this area? </a:t>
            </a:r>
          </a:p>
          <a:p>
            <a:pPr marL="0" indent="0">
              <a:buNone/>
            </a:pPr>
            <a:r>
              <a:rPr lang="en-US" dirty="0">
                <a:latin typeface="Calibri"/>
                <a:cs typeface="Calibri"/>
              </a:rPr>
              <a:t>      (External) – Unites virtually all electronic health records (EHR) vendors, pharmacy benefit managers (PBMs), pharmacies and clinicians, plus an increasing number of health plans, long term and post-acute care organizations, specialty hubs and </a:t>
            </a:r>
          </a:p>
          <a:p>
            <a:pPr marL="0" indent="0">
              <a:buNone/>
            </a:pPr>
            <a:r>
              <a:rPr lang="en-US" dirty="0">
                <a:latin typeface="Calibri"/>
                <a:cs typeface="Calibri"/>
              </a:rPr>
              <a:t>      specialty pharmacy organizations.</a:t>
            </a:r>
          </a:p>
          <a:p>
            <a:pPr marL="0" indent="0">
              <a:buNone/>
            </a:pPr>
            <a:endParaRPr lang="en-US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dirty="0">
                <a:latin typeface="Calibri"/>
                <a:cs typeface="Calibri"/>
              </a:rPr>
              <a:t>      Core areas: </a:t>
            </a:r>
          </a:p>
          <a:p>
            <a:pPr marL="0" indent="0">
              <a:buNone/>
            </a:pPr>
            <a:r>
              <a:rPr lang="en-US" dirty="0">
                <a:latin typeface="Calibri"/>
                <a:cs typeface="Calibri"/>
              </a:rPr>
              <a:t>      1. Enhance Prescribing</a:t>
            </a:r>
          </a:p>
          <a:p>
            <a:pPr marL="0" indent="0">
              <a:buNone/>
            </a:pPr>
            <a:r>
              <a:rPr lang="en-US" dirty="0">
                <a:latin typeface="Calibri"/>
                <a:cs typeface="Calibri"/>
              </a:rPr>
              <a:t>      2. Inform Care Decisions</a:t>
            </a:r>
          </a:p>
          <a:p>
            <a:pPr marL="0" indent="0">
              <a:buNone/>
            </a:pPr>
            <a:r>
              <a:rPr lang="en-US" dirty="0">
                <a:latin typeface="Calibri"/>
                <a:cs typeface="Calibri"/>
              </a:rPr>
              <a:t>      3. Advance Healthcare</a:t>
            </a:r>
          </a:p>
          <a:p>
            <a:pPr marL="0" indent="0">
              <a:buNone/>
            </a:pPr>
            <a:r>
              <a:rPr lang="en-US" dirty="0">
                <a:latin typeface="Calibri"/>
                <a:cs typeface="Calibri"/>
              </a:rPr>
              <a:t>      4. Increasing Patient Safety</a:t>
            </a:r>
          </a:p>
          <a:p>
            <a:pPr marL="0" indent="0">
              <a:buNone/>
            </a:pPr>
            <a:r>
              <a:rPr lang="en-US" dirty="0">
                <a:latin typeface="Calibri"/>
                <a:cs typeface="Calibri"/>
              </a:rPr>
              <a:t>      5. Lowering costs</a:t>
            </a:r>
          </a:p>
          <a:p>
            <a:pPr marL="0" indent="0">
              <a:buNone/>
            </a:pPr>
            <a:r>
              <a:rPr lang="en-US" dirty="0">
                <a:latin typeface="Calibri"/>
                <a:cs typeface="Calibri"/>
              </a:rPr>
              <a:t>      6. Ensuring Quality Care   </a:t>
            </a:r>
          </a:p>
          <a:p>
            <a:pPr marL="0" indent="0">
              <a:buNone/>
            </a:pPr>
            <a:r>
              <a:rPr lang="en-US" dirty="0">
                <a:latin typeface="Calibri"/>
                <a:cs typeface="Calibri"/>
              </a:rPr>
              <a:t>         </a:t>
            </a:r>
          </a:p>
          <a:p>
            <a:pPr marL="228600" indent="-228600">
              <a:buAutoNum type="arabicPeriod" startAt="2"/>
            </a:pPr>
            <a:r>
              <a:rPr lang="en-US" b="1" dirty="0">
                <a:latin typeface="Calibri"/>
                <a:cs typeface="Calibri"/>
              </a:rPr>
              <a:t>Application Authentication: Is Application Authentication same as Clinical Service Application?</a:t>
            </a:r>
          </a:p>
          <a:p>
            <a:pPr marL="0" indent="0">
              <a:buNone/>
            </a:pPr>
            <a:r>
              <a:rPr lang="en-US" b="0" dirty="0">
                <a:latin typeface="Calibri"/>
                <a:cs typeface="Calibri"/>
              </a:rPr>
              <a:t>      - SOX testing identified non-SOX issues related to Application Authentication on the QL Mainframe (users can authenticate to mainframe outside network), and AMRSII Application Code (hardcoded ID/Password in Configuration file)</a:t>
            </a:r>
            <a:endParaRPr lang="en-US" b="1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b="1" dirty="0">
                <a:latin typeface="Calibri"/>
                <a:cs typeface="Calibri"/>
              </a:rPr>
              <a:t>     </a:t>
            </a:r>
            <a:r>
              <a:rPr lang="en-US" b="0" dirty="0">
                <a:latin typeface="Calibri"/>
                <a:cs typeface="Calibri"/>
              </a:rPr>
              <a:t> - Provide functional and functional regression testing both manual and automation leveraging tools. Perform routine release staging shakeout for applicable applications. </a:t>
            </a:r>
          </a:p>
          <a:p>
            <a:pPr marL="0" indent="0">
              <a:buNone/>
            </a:pPr>
            <a:r>
              <a:rPr lang="en-US" b="0" dirty="0">
                <a:latin typeface="Calibri"/>
                <a:cs typeface="Calibri"/>
              </a:rPr>
              <a:t>      - Leadership: </a:t>
            </a:r>
            <a:r>
              <a:rPr lang="en-US" b="0" dirty="0" err="1">
                <a:latin typeface="Calibri"/>
                <a:cs typeface="Calibri"/>
              </a:rPr>
              <a:t>Dikran</a:t>
            </a:r>
            <a:r>
              <a:rPr lang="en-US" b="0" dirty="0">
                <a:latin typeface="Calibri"/>
                <a:cs typeface="Calibri"/>
              </a:rPr>
              <a:t> </a:t>
            </a:r>
            <a:r>
              <a:rPr lang="en-US" b="0" dirty="0" err="1">
                <a:latin typeface="Calibri"/>
                <a:cs typeface="Calibri"/>
              </a:rPr>
              <a:t>Tokmakjian</a:t>
            </a:r>
            <a:r>
              <a:rPr lang="en-US" b="0" dirty="0">
                <a:latin typeface="Calibri"/>
                <a:cs typeface="Calibri"/>
              </a:rPr>
              <a:t> ( Senior Manager, IT Systems)</a:t>
            </a:r>
          </a:p>
          <a:p>
            <a:pPr marL="0" indent="0">
              <a:buNone/>
            </a:pPr>
            <a:endParaRPr lang="en-US" b="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b="1" dirty="0">
                <a:latin typeface="Calibri"/>
                <a:cs typeface="Calibri"/>
              </a:rPr>
              <a:t>----------------------------------</a:t>
            </a:r>
          </a:p>
          <a:p>
            <a:pPr marL="0" indent="0">
              <a:buNone/>
            </a:pPr>
            <a:endParaRPr lang="en-US" b="1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b="1" dirty="0">
                <a:latin typeface="Calibri"/>
                <a:cs typeface="Calibri"/>
              </a:rPr>
              <a:t>OTHER POSSIBLE IT AUDIT AREAS:</a:t>
            </a: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>
                <a:latin typeface="Calibri"/>
                <a:cs typeface="Calibri"/>
              </a:rPr>
              <a:t>Project Compass – Pharmacy Help Desk Functionality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alibri"/>
                <a:cs typeface="Calibri"/>
              </a:rPr>
              <a:t>      - 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Compass (formerly known as Polaris) is a multi-year project to transform the customer service experience our call center agents provide to our members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. 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This transformation will be characterized by the introduction of new technology that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    will empower agents with necessary tools to easily and confidently provide the personal assistance members need.</a:t>
            </a:r>
            <a:endParaRPr lang="en-US" dirty="0">
              <a:latin typeface="Calibri"/>
              <a:cs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alibri"/>
                <a:cs typeface="Calibri"/>
              </a:rPr>
              <a:t>      </a:t>
            </a:r>
            <a:r>
              <a:rPr lang="en-US" b="1" dirty="0">
                <a:latin typeface="Calibri"/>
                <a:cs typeface="Calibri"/>
              </a:rPr>
              <a:t>Question: What is the big initiative scheduled for 2022?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latin typeface="Calibri"/>
              <a:cs typeface="Calibri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2"/>
              <a:tabLst/>
              <a:defRPr/>
            </a:pPr>
            <a:r>
              <a:rPr lang="en-US" dirty="0">
                <a:latin typeface="Calibri"/>
                <a:cs typeface="Calibri"/>
              </a:rPr>
              <a:t>SimpleDose - </a:t>
            </a:r>
            <a:r>
              <a:rPr lang="en-US" b="1" dirty="0">
                <a:latin typeface="Calibri"/>
                <a:cs typeface="Calibri"/>
              </a:rPr>
              <a:t>(Question: Are we working at enhancing this system)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latin typeface="Calibri"/>
              <a:cs typeface="Calibri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3"/>
              <a:tabLst/>
              <a:defRPr/>
            </a:pPr>
            <a:r>
              <a:rPr lang="en-US" dirty="0">
                <a:latin typeface="Calibri"/>
                <a:cs typeface="Calibri"/>
              </a:rPr>
              <a:t>Consolidate Vendor Partners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      - 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Move outsource contact center vendors to our telephony network (ACD), our workforce management and call recording and analytics solutions to create single telephony environment. Infrastructure investment is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    needed to support 5,000 peak vendor Representatives on CVS Caremark telephony and workforce management systems.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alibri"/>
              <a:cs typeface="Calibri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4"/>
              <a:tabLst/>
              <a:defRPr/>
            </a:pPr>
            <a:r>
              <a:rPr lang="en-US" dirty="0">
                <a:latin typeface="Calibri"/>
                <a:cs typeface="Calibri"/>
              </a:rPr>
              <a:t>SPARCS Specialty Pharmacy Accounts Receivable System Modernization 21122.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alibri"/>
                <a:cs typeface="Calibri"/>
              </a:rPr>
              <a:t>      - </a:t>
            </a:r>
            <a:r>
              <a:rPr lang="en-US" b="0" i="0" dirty="0">
                <a:solidFill>
                  <a:srgbClr val="0F172A"/>
                </a:solidFill>
                <a:effectLst/>
                <a:latin typeface="ui-sans-serif"/>
              </a:rPr>
              <a:t>Specialty Pharmacy Accounts Receivable Collection System (SPARCS) is a web based, end to end system for the Specialty Pharmacy (SP) business It is comprised of multiple databases for SP with newer front-end systems such as </a:t>
            </a:r>
            <a:r>
              <a:rPr lang="en-US" b="0" i="0" dirty="0" err="1">
                <a:solidFill>
                  <a:srgbClr val="0F172A"/>
                </a:solidFill>
                <a:effectLst/>
                <a:latin typeface="ui-sans-serif"/>
              </a:rPr>
              <a:t>SPRx</a:t>
            </a:r>
            <a:r>
              <a:rPr lang="en-US" b="0" i="0" dirty="0">
                <a:solidFill>
                  <a:srgbClr val="0F172A"/>
                </a:solidFill>
                <a:effectLst/>
                <a:latin typeface="ui-sans-serif"/>
              </a:rPr>
              <a:t> being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F172A"/>
                </a:solidFill>
                <a:effectLst/>
                <a:latin typeface="ui-sans-serif"/>
              </a:rPr>
              <a:t>      implemented. </a:t>
            </a:r>
            <a:r>
              <a:rPr lang="en-US" dirty="0">
                <a:latin typeface="Calibri"/>
                <a:cs typeface="Calibri"/>
              </a:rPr>
              <a:t>Efforts by the development team to modernization platform by moving resource from a mainframe environment to the cloud by creating block chains in order to significantly increase the security surrounding resources hosted.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alibri"/>
              <a:cs typeface="Calibri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4"/>
              <a:tabLst/>
              <a:defRPr/>
            </a:pPr>
            <a:r>
              <a:rPr lang="en-US" dirty="0">
                <a:latin typeface="Calibri"/>
                <a:cs typeface="Calibri"/>
              </a:rPr>
              <a:t>Clinical Authorization Systems CAS (Active in Auditboard 21611) – </a:t>
            </a:r>
            <a:r>
              <a:rPr lang="en-US" b="1" dirty="0">
                <a:latin typeface="Calibri"/>
                <a:cs typeface="Calibri"/>
              </a:rPr>
              <a:t>(Question: What systems were enhanced? Operational functions?)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alibri"/>
              <a:cs typeface="Calibri"/>
            </a:endParaRPr>
          </a:p>
          <a:p>
            <a:pPr marL="228600" indent="-228600">
              <a:buAutoNum type="arabicPeriod"/>
            </a:pPr>
            <a:endParaRPr lang="en-US" dirty="0">
              <a:latin typeface="Calibri"/>
              <a:cs typeface="Calibri"/>
            </a:endParaRPr>
          </a:p>
          <a:p>
            <a:pPr marL="228600" indent="-228600">
              <a:buAutoNum type="arabicPeriod"/>
            </a:pPr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295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786" y="2130386"/>
            <a:ext cx="468172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557784" y="429541"/>
            <a:ext cx="2871788" cy="352779"/>
            <a:chOff x="557784" y="429541"/>
            <a:chExt cx="2871788" cy="352779"/>
          </a:xfrm>
        </p:grpSpPr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561" y="1016178"/>
            <a:ext cx="5221110" cy="4340047"/>
          </a:xfrm>
          <a:prstGeom prst="rect">
            <a:avLst/>
          </a:prstGeom>
        </p:spPr>
      </p:pic>
      <p:sp>
        <p:nvSpPr>
          <p:cNvPr id="22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57784" y="4379002"/>
            <a:ext cx="3582017" cy="1262324"/>
          </a:xfrm>
        </p:spPr>
        <p:txBody>
          <a:bodyPr/>
          <a:lstStyle>
            <a:lvl1pPr>
              <a:defRPr sz="1500" b="1">
                <a:solidFill>
                  <a:schemeClr val="tx2"/>
                </a:solidFill>
                <a:latin typeface="CVS Health Sans" panose="020B05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30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  <a:p>
            <a:pPr lvl="2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230787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20D3DB-63F4-412F-96CC-3E84E34BE0CE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1270" y="3022967"/>
            <a:ext cx="5726284" cy="812066"/>
          </a:xfrm>
        </p:spPr>
        <p:txBody>
          <a:bodyPr rIns="0" anchor="ctr"/>
          <a:lstStyle>
            <a:lvl1pPr algn="ctr"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 for divider</a:t>
            </a:r>
          </a:p>
        </p:txBody>
      </p:sp>
    </p:spTree>
    <p:extLst>
      <p:ext uri="{BB962C8B-B14F-4D97-AF65-F5344CB8AC3E}">
        <p14:creationId xmlns:p14="http://schemas.microsoft.com/office/powerpoint/2010/main" val="1938994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20D3DB-63F4-412F-96CC-3E84E34BE0CE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1270" y="3022967"/>
            <a:ext cx="5726284" cy="812066"/>
          </a:xfrm>
        </p:spPr>
        <p:txBody>
          <a:bodyPr rIns="0" anchor="ctr"/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 for divider</a:t>
            </a:r>
          </a:p>
        </p:txBody>
      </p:sp>
    </p:spTree>
    <p:extLst>
      <p:ext uri="{BB962C8B-B14F-4D97-AF65-F5344CB8AC3E}">
        <p14:creationId xmlns:p14="http://schemas.microsoft.com/office/powerpoint/2010/main" val="2287977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20D3DB-63F4-412F-96CC-3E84E34BE0CE}"/>
              </a:ext>
            </a:extLst>
          </p:cNvPr>
          <p:cNvSpPr/>
          <p:nvPr userDrawn="1"/>
        </p:nvSpPr>
        <p:spPr>
          <a:xfrm>
            <a:off x="0" y="6257926"/>
            <a:ext cx="12188825" cy="600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1270" y="3022967"/>
            <a:ext cx="5726284" cy="812066"/>
          </a:xfrm>
        </p:spPr>
        <p:txBody>
          <a:bodyPr rIns="0" anchor="ctr"/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 for divider</a:t>
            </a:r>
          </a:p>
        </p:txBody>
      </p:sp>
    </p:spTree>
    <p:extLst>
      <p:ext uri="{BB962C8B-B14F-4D97-AF65-F5344CB8AC3E}">
        <p14:creationId xmlns:p14="http://schemas.microsoft.com/office/powerpoint/2010/main" val="1981205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out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one-column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784" y="1767532"/>
            <a:ext cx="8586216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40992978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784" y="530351"/>
            <a:ext cx="966520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one-column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784" y="1767532"/>
            <a:ext cx="8586216" cy="3977640"/>
          </a:xfrm>
        </p:spPr>
        <p:txBody>
          <a:bodyPr/>
          <a:lstStyle>
            <a:lvl1pPr>
              <a:lnSpc>
                <a:spcPct val="100000"/>
              </a:lnSpc>
              <a:buClr>
                <a:schemeClr val="tx1"/>
              </a:buClr>
              <a:defRPr sz="1800" b="1" cap="none" baseline="0">
                <a:solidFill>
                  <a:schemeClr val="tx2"/>
                </a:solidFill>
                <a:latin typeface="+mn-lt"/>
              </a:defRPr>
            </a:lvl1pPr>
            <a:lvl2pPr marL="0" indent="0">
              <a:buClr>
                <a:schemeClr val="tx1"/>
              </a:buClr>
              <a:buNone/>
              <a:defRPr sz="1300" baseline="0">
                <a:solidFill>
                  <a:schemeClr val="tx2"/>
                </a:solidFill>
              </a:defRPr>
            </a:lvl2pPr>
            <a:lvl3pPr marL="171450" indent="-17145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300" baseline="0">
                <a:solidFill>
                  <a:schemeClr val="tx2"/>
                </a:solidFill>
              </a:defRPr>
            </a:lvl3pPr>
            <a:lvl4pPr marL="342900" indent="-171450">
              <a:buClr>
                <a:schemeClr val="tx1"/>
              </a:buClr>
              <a:buFont typeface="Arial" panose="020B0604020202020204" pitchFamily="34" charset="0"/>
              <a:buChar char="–"/>
              <a:defRPr sz="1300" baseline="0">
                <a:solidFill>
                  <a:schemeClr val="tx2"/>
                </a:solidFill>
              </a:defRPr>
            </a:lvl4pPr>
            <a:lvl5pPr marL="515938" indent="-173038">
              <a:buClr>
                <a:schemeClr val="tx1"/>
              </a:buClr>
              <a:buFont typeface="Arial" panose="020B0604020202020204" pitchFamily="34" charset="0"/>
              <a:buChar char="•"/>
              <a:defRPr sz="1300">
                <a:solidFill>
                  <a:schemeClr val="tx2"/>
                </a:solidFill>
              </a:defRPr>
            </a:lvl5pPr>
            <a:lvl6pPr marL="687388" indent="-171450">
              <a:buClr>
                <a:schemeClr val="tx1"/>
              </a:buClr>
              <a:buFont typeface="Arial" panose="020B0604020202020204" pitchFamily="34" charset="0"/>
              <a:buChar char="–"/>
              <a:defRPr sz="1300" baseline="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 sz="1300"/>
            </a:lvl7pPr>
            <a:lvl8pPr marL="1031875" indent="-171450">
              <a:buFont typeface="Arial" panose="020B0604020202020204" pitchFamily="34" charset="0"/>
              <a:buChar char="–"/>
              <a:defRPr sz="1300"/>
            </a:lvl8pPr>
            <a:lvl9pPr marL="1203325" indent="-171450">
              <a:buFont typeface="Arial" panose="020B0604020202020204" pitchFamily="34" charset="0"/>
              <a:buChar char="•"/>
              <a:defRPr sz="1300" baseline="0"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4246998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784" y="530351"/>
            <a:ext cx="966520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two-column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557784" y="1767532"/>
            <a:ext cx="5237114" cy="3973512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sz="1300" baseline="0" dirty="0" smtClean="0">
                <a:solidFill>
                  <a:schemeClr val="tx2"/>
                </a:solidFill>
              </a:defRPr>
            </a:lvl2pPr>
            <a:lvl3pPr marL="171450" indent="-17145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baseline="0" dirty="0" smtClean="0">
                <a:solidFill>
                  <a:schemeClr val="tx2"/>
                </a:solidFill>
              </a:defRPr>
            </a:lvl3pPr>
            <a:lvl4pPr marL="342900" indent="-171450">
              <a:buClr>
                <a:schemeClr val="tx1"/>
              </a:buClr>
              <a:buFont typeface="Arial" panose="020B0604020202020204" pitchFamily="34" charset="0"/>
              <a:buChar char="–"/>
              <a:defRPr lang="en-US" sz="1300" baseline="0" dirty="0" smtClean="0">
                <a:solidFill>
                  <a:schemeClr val="tx2"/>
                </a:solidFill>
              </a:defRPr>
            </a:lvl4pPr>
            <a:lvl5pPr marL="514350" indent="-171450"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>
                <a:solidFill>
                  <a:schemeClr val="tx2"/>
                </a:solidFill>
              </a:defRPr>
            </a:lvl5pPr>
            <a:lvl6pPr marL="685800" indent="-171450">
              <a:buClr>
                <a:schemeClr val="tx1"/>
              </a:buClr>
              <a:buFont typeface="Arial" panose="020B0604020202020204" pitchFamily="34" charset="0"/>
              <a:buChar char="–"/>
              <a:defRPr sz="1300" baseline="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 sz="1300"/>
            </a:lvl7pPr>
            <a:lvl8pPr marL="1031875" indent="-171450">
              <a:buFont typeface="Arial" panose="020B0604020202020204" pitchFamily="34" charset="0"/>
              <a:buChar char="–"/>
              <a:defRPr sz="1300"/>
            </a:lvl8pPr>
            <a:lvl9pPr marL="1203325" indent="-171450">
              <a:buFont typeface="Arial" panose="020B0604020202020204" pitchFamily="34" charset="0"/>
              <a:buChar char="•"/>
              <a:defRPr sz="1300" baseline="0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6382512" y="1767532"/>
            <a:ext cx="5237114" cy="3973512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sz="1300" baseline="0" dirty="0" smtClean="0">
                <a:solidFill>
                  <a:schemeClr val="tx2"/>
                </a:solidFill>
              </a:defRPr>
            </a:lvl2pPr>
            <a:lvl3pPr marL="171450" indent="-17145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baseline="0" dirty="0" smtClean="0">
                <a:solidFill>
                  <a:schemeClr val="tx2"/>
                </a:solidFill>
              </a:defRPr>
            </a:lvl3pPr>
            <a:lvl4pPr marL="342900" indent="-171450">
              <a:buClr>
                <a:schemeClr val="tx1"/>
              </a:buClr>
              <a:buFont typeface="Arial" panose="020B0604020202020204" pitchFamily="34" charset="0"/>
              <a:buChar char="–"/>
              <a:defRPr lang="en-US" sz="1300" baseline="0" dirty="0" smtClean="0">
                <a:solidFill>
                  <a:schemeClr val="tx2"/>
                </a:solidFill>
              </a:defRPr>
            </a:lvl4pPr>
            <a:lvl5pPr marL="514350" indent="-171450"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>
                <a:solidFill>
                  <a:schemeClr val="tx2"/>
                </a:solidFill>
              </a:defRPr>
            </a:lvl5pPr>
            <a:lvl6pPr marL="685800" indent="-171450">
              <a:buClr>
                <a:schemeClr val="tx1"/>
              </a:buClr>
              <a:buFont typeface="Arial" panose="020B0604020202020204" pitchFamily="34" charset="0"/>
              <a:buChar char="–"/>
              <a:defRPr sz="1300" baseline="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 sz="1300"/>
            </a:lvl7pPr>
            <a:lvl8pPr marL="1031875" indent="-171450">
              <a:buFont typeface="Arial" panose="020B0604020202020204" pitchFamily="34" charset="0"/>
              <a:buChar char="–"/>
              <a:defRPr sz="1300"/>
            </a:lvl8pPr>
            <a:lvl9pPr marL="1203325" indent="-171450">
              <a:buFont typeface="Arial" panose="020B0604020202020204" pitchFamily="34" charset="0"/>
              <a:buChar char="•"/>
              <a:defRPr sz="1300" baseline="0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393997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784" y="530351"/>
            <a:ext cx="966520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three-column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557784" y="1764792"/>
            <a:ext cx="3433191" cy="398830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sz="1300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sz="1300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 sz="130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tabLst/>
              <a:defRPr sz="1300"/>
            </a:lvl7pPr>
            <a:lvl8pPr marL="1031875" indent="-171450">
              <a:buFont typeface="Arial" panose="020B0604020202020204" pitchFamily="34" charset="0"/>
              <a:buChar char="–"/>
              <a:defRPr sz="1300"/>
            </a:lvl8pPr>
            <a:lvl9pPr marL="1203325" indent="-171450">
              <a:buFont typeface="Arial" panose="020B0604020202020204" pitchFamily="34" charset="0"/>
              <a:buChar char="•"/>
              <a:defRPr sz="1300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4370832" y="1764792"/>
            <a:ext cx="3433191" cy="398830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sz="1300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sz="1300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 sz="130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tabLst/>
              <a:defRPr sz="1300"/>
            </a:lvl7pPr>
            <a:lvl8pPr marL="1031875" indent="-171450">
              <a:buFont typeface="Arial" panose="020B0604020202020204" pitchFamily="34" charset="0"/>
              <a:buChar char="–"/>
              <a:defRPr sz="1300"/>
            </a:lvl8pPr>
            <a:lvl9pPr marL="1203325" indent="-171450">
              <a:buFont typeface="Arial" panose="020B0604020202020204" pitchFamily="34" charset="0"/>
              <a:buChar char="•"/>
              <a:defRPr sz="1300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8183880" y="1764792"/>
            <a:ext cx="3433191" cy="398830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sz="1300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sz="1300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 sz="130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tabLst/>
              <a:defRPr sz="1300"/>
            </a:lvl7pPr>
            <a:lvl8pPr marL="1031875" indent="-171450">
              <a:buFont typeface="Arial" panose="020B0604020202020204" pitchFamily="34" charset="0"/>
              <a:buChar char="–"/>
              <a:defRPr sz="1300"/>
            </a:lvl8pPr>
            <a:lvl9pPr marL="1203325" indent="-171450">
              <a:buFont typeface="Arial" panose="020B0604020202020204" pitchFamily="34" charset="0"/>
              <a:buChar char="•"/>
              <a:defRPr sz="1300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920309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784" y="530351"/>
            <a:ext cx="966520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four-column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557784" y="1764792"/>
            <a:ext cx="2505456" cy="39776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sz="1300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sz="1300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 sz="130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 sz="1300"/>
            </a:lvl7pPr>
            <a:lvl8pPr marL="1031875" indent="-171450">
              <a:buFont typeface="Arial" panose="020B0604020202020204" pitchFamily="34" charset="0"/>
              <a:buChar char="–"/>
              <a:defRPr sz="1300"/>
            </a:lvl8pPr>
            <a:lvl9pPr marL="1203325" indent="-171450">
              <a:buFont typeface="Arial" panose="020B0604020202020204" pitchFamily="34" charset="0"/>
              <a:buChar char="•"/>
              <a:defRPr sz="1300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3410712" y="1764792"/>
            <a:ext cx="2505456" cy="39776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sz="1300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sz="1300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 sz="130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 sz="1300"/>
            </a:lvl7pPr>
            <a:lvl8pPr marL="1031875" indent="-171450">
              <a:buFont typeface="Arial" panose="020B0604020202020204" pitchFamily="34" charset="0"/>
              <a:buChar char="–"/>
              <a:defRPr sz="1300"/>
            </a:lvl8pPr>
            <a:lvl9pPr marL="1203325" indent="-171450">
              <a:buFont typeface="Arial" panose="020B0604020202020204" pitchFamily="34" charset="0"/>
              <a:buChar char="•"/>
              <a:defRPr sz="1300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6254496" y="1764792"/>
            <a:ext cx="2505456" cy="39776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sz="1300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sz="1300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 sz="130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 sz="1300"/>
            </a:lvl7pPr>
            <a:lvl8pPr marL="1031875" indent="-171450">
              <a:buFont typeface="Arial" panose="020B0604020202020204" pitchFamily="34" charset="0"/>
              <a:buChar char="–"/>
              <a:defRPr sz="1300"/>
            </a:lvl8pPr>
            <a:lvl9pPr marL="1203325" indent="-171450">
              <a:buFont typeface="Arial" panose="020B0604020202020204" pitchFamily="34" charset="0"/>
              <a:buChar char="•"/>
              <a:defRPr sz="1300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2" hasCustomPrompt="1"/>
          </p:nvPr>
        </p:nvSpPr>
        <p:spPr bwMode="gray">
          <a:xfrm>
            <a:off x="9098280" y="1764792"/>
            <a:ext cx="2505456" cy="39776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sz="1300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sz="1300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 sz="130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 sz="1300"/>
            </a:lvl7pPr>
            <a:lvl8pPr marL="1031875" indent="-171450">
              <a:buFont typeface="Arial" panose="020B0604020202020204" pitchFamily="34" charset="0"/>
              <a:buChar char="–"/>
              <a:defRPr sz="1300"/>
            </a:lvl8pPr>
            <a:lvl9pPr marL="1203325" indent="-171450">
              <a:buFont typeface="Arial" panose="020B0604020202020204" pitchFamily="34" charset="0"/>
              <a:buChar char="•"/>
              <a:defRPr sz="1300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1268968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 Journ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784" y="530351"/>
            <a:ext cx="966520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five-column journey layout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1064664" y="3475038"/>
            <a:ext cx="1673352" cy="2266006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3152826" y="3475038"/>
            <a:ext cx="1673352" cy="2266006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5240988" y="3475038"/>
            <a:ext cx="1673352" cy="2266006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2" hasCustomPrompt="1"/>
          </p:nvPr>
        </p:nvSpPr>
        <p:spPr bwMode="gray">
          <a:xfrm>
            <a:off x="7329150" y="3475038"/>
            <a:ext cx="1673352" cy="2266006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3" hasCustomPrompt="1"/>
          </p:nvPr>
        </p:nvSpPr>
        <p:spPr bwMode="gray">
          <a:xfrm>
            <a:off x="9417312" y="3475038"/>
            <a:ext cx="1673352" cy="2266006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tx1"/>
              </a:buClr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3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</p:spTree>
    <p:extLst>
      <p:ext uri="{BB962C8B-B14F-4D97-AF65-F5344CB8AC3E}">
        <p14:creationId xmlns:p14="http://schemas.microsoft.com/office/powerpoint/2010/main" val="36460620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chart layout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79139DC-E144-408E-AD8A-E4105642CD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69625" y="1752600"/>
            <a:ext cx="9049575" cy="297573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374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786" y="2130386"/>
            <a:ext cx="468172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557784" y="429541"/>
            <a:ext cx="2871788" cy="352779"/>
            <a:chOff x="557784" y="429541"/>
            <a:chExt cx="2871788" cy="352779"/>
          </a:xfrm>
        </p:grpSpPr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57784" y="4379002"/>
            <a:ext cx="3582017" cy="1262324"/>
          </a:xfrm>
        </p:spPr>
        <p:txBody>
          <a:bodyPr/>
          <a:lstStyle>
            <a:lvl1pPr>
              <a:defRPr lang="en-US" sz="1500" b="1" kern="1200" dirty="0">
                <a:solidFill>
                  <a:schemeClr val="tx2"/>
                </a:solidFill>
                <a:latin typeface="CVS Health Sans" panose="020B0504020202020204" pitchFamily="34" charset="0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30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457200" rtl="0" eaLnBrk="1" latinLnBrk="0" hangingPunct="1">
              <a:lnSpc>
                <a:spcPct val="108000"/>
              </a:lnSpc>
              <a:spcBef>
                <a:spcPts val="1800"/>
              </a:spcBef>
              <a:buClrTx/>
              <a:buFont typeface="Arial"/>
              <a:buNone/>
            </a:pPr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  <a:p>
            <a:pPr lvl="2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630707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chart with text layout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79139DC-E144-408E-AD8A-E4105642CD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6495" y="1764792"/>
            <a:ext cx="7172418" cy="2975735"/>
          </a:xfrm>
        </p:spPr>
        <p:txBody>
          <a:bodyPr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783" y="1767531"/>
            <a:ext cx="3438144" cy="2971800"/>
          </a:xfrm>
        </p:spPr>
        <p:txBody>
          <a:bodyPr/>
          <a:lstStyle>
            <a:lvl1pPr>
              <a:lnSpc>
                <a:spcPct val="100000"/>
              </a:lnSpc>
              <a:buClrTx/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Tx/>
              <a:buNone/>
              <a:defRPr baseline="0">
                <a:solidFill>
                  <a:schemeClr val="tx2"/>
                </a:solidFill>
              </a:defRPr>
            </a:lvl2pPr>
            <a:lvl3pPr marL="177800" indent="-177800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sz="1300" baseline="0">
                <a:solidFill>
                  <a:schemeClr val="tx2"/>
                </a:solidFill>
              </a:defRPr>
            </a:lvl3pPr>
            <a:lvl4pPr marL="342900" indent="-165100">
              <a:buClrTx/>
              <a:buFont typeface="Arial" panose="020B0604020202020204" pitchFamily="34" charset="0"/>
              <a:buChar char="–"/>
              <a:defRPr sz="1300">
                <a:solidFill>
                  <a:schemeClr val="tx2"/>
                </a:solidFill>
              </a:defRPr>
            </a:lvl4pPr>
            <a:lvl5pPr marL="515938" indent="-173038">
              <a:buClrTx/>
              <a:buFont typeface="Arial" panose="020B0604020202020204" pitchFamily="34" charset="0"/>
              <a:buChar char="•"/>
              <a:defRPr sz="1300">
                <a:solidFill>
                  <a:schemeClr val="tx2"/>
                </a:solidFill>
              </a:defRPr>
            </a:lvl5pPr>
            <a:lvl6pPr marL="687388" indent="-171450">
              <a:buClrTx/>
              <a:buFont typeface="Arial" panose="020B0604020202020204" pitchFamily="34" charset="0"/>
              <a:buChar char="–"/>
              <a:defRPr sz="1300">
                <a:solidFill>
                  <a:schemeClr val="tx2"/>
                </a:solidFill>
              </a:defRPr>
            </a:lvl6pPr>
            <a:lvl7pPr marL="860425" indent="-173038">
              <a:buClrTx/>
              <a:buFont typeface="Arial" panose="020B0604020202020204" pitchFamily="34" charset="0"/>
              <a:buChar char="•"/>
              <a:defRPr sz="1300"/>
            </a:lvl7pPr>
            <a:lvl8pPr marL="1031875" indent="-171450">
              <a:buClrTx/>
              <a:buFont typeface="Arial" panose="020B0604020202020204" pitchFamily="34" charset="0"/>
              <a:buChar char="–"/>
              <a:defRPr sz="1300"/>
            </a:lvl8pPr>
            <a:lvl9pPr marL="1203325" indent="-171450">
              <a:buClrTx/>
              <a:buFont typeface="Arial" panose="020B0604020202020204" pitchFamily="34" charset="0"/>
              <a:buChar char="•"/>
              <a:defRPr sz="1300" baseline="0"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16628807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 userDrawn="1"/>
        </p:nvSpPr>
        <p:spPr>
          <a:xfrm>
            <a:off x="6094412" y="0"/>
            <a:ext cx="609441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784" y="530351"/>
            <a:ext cx="488289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comparison slide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FDE6AD5-F9DF-408C-8730-856FE7DF1AC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352582" y="6373316"/>
            <a:ext cx="1279180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20" name="Freeform 4">
              <a:extLst>
                <a:ext uri="{FF2B5EF4-FFF2-40B4-BE49-F238E27FC236}">
                  <a16:creationId xmlns:a16="http://schemas.microsoft.com/office/drawing/2014/main" id="{EAEBFD24-EC09-43D3-99D6-42D3AFF5C6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61D17F69-D687-48A8-8300-CE89003E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CD4BE64E-7ABD-45BD-ACCF-3C1667AD3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C057E95B-2796-491D-A687-27D4B2DCD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711BEA48-E6DF-45F8-BDA7-36890BE90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CCA9C532-A3D9-4234-A91F-8BD0192B10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15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53148" y="3718011"/>
            <a:ext cx="3493008" cy="2023033"/>
          </a:xfrm>
          <a:noFill/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Bef>
                <a:spcPts val="1200"/>
              </a:spcBef>
              <a:buClrTx/>
              <a:buFont typeface="Arial"/>
              <a:buNone/>
              <a:defRPr sz="1800" b="1">
                <a:solidFill>
                  <a:schemeClr val="tx2"/>
                </a:solidFill>
                <a:latin typeface="+mn-lt"/>
              </a:defRPr>
            </a:lvl1pPr>
            <a:lvl2pPr marL="0" indent="0" algn="ctr">
              <a:spcBef>
                <a:spcPts val="1200"/>
              </a:spcBef>
              <a:buClrTx/>
              <a:buFontTx/>
              <a:buNone/>
              <a:defRPr sz="1500">
                <a:solidFill>
                  <a:schemeClr val="tx2"/>
                </a:solidFill>
              </a:defRPr>
            </a:lvl2pPr>
            <a:lvl3pPr marL="404813" indent="-173038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3pPr>
            <a:lvl4pPr marL="631825" indent="-174625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4pPr>
            <a:lvl5pPr marL="804863" indent="-173038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600">
                <a:solidFill>
                  <a:schemeClr val="tx2"/>
                </a:solidFill>
              </a:defRPr>
            </a:lvl5pPr>
            <a:lvl6pPr marL="977900" indent="-177800">
              <a:buClrTx/>
              <a:defRPr sz="1600"/>
            </a:lvl6pPr>
            <a:lvl7pPr marL="1143000" indent="-165100">
              <a:buClrTx/>
              <a:defRPr sz="1600"/>
            </a:lvl7pPr>
            <a:lvl8pPr marL="1320800" indent="-177800">
              <a:buClrTx/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378375" y="3718011"/>
            <a:ext cx="3493008" cy="2023033"/>
          </a:xfrm>
          <a:noFill/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Bef>
                <a:spcPts val="1200"/>
              </a:spcBef>
              <a:buClrTx/>
              <a:buFont typeface="Arial"/>
              <a:buNone/>
              <a:defRPr sz="1800" b="1">
                <a:solidFill>
                  <a:schemeClr val="bg1"/>
                </a:solidFill>
                <a:latin typeface="+mn-lt"/>
              </a:defRPr>
            </a:lvl1pPr>
            <a:lvl2pPr marL="0" indent="0" algn="ctr">
              <a:spcBef>
                <a:spcPts val="1200"/>
              </a:spcBef>
              <a:buClrTx/>
              <a:buFontTx/>
              <a:buNone/>
              <a:defRPr sz="1500">
                <a:solidFill>
                  <a:schemeClr val="bg1"/>
                </a:solidFill>
              </a:defRPr>
            </a:lvl2pPr>
            <a:lvl3pPr marL="231775" indent="0">
              <a:spcBef>
                <a:spcPts val="600"/>
              </a:spcBef>
              <a:buClrTx/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3pPr>
            <a:lvl4pPr marL="631825" indent="-174625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804863" indent="-173038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600">
                <a:solidFill>
                  <a:schemeClr val="bg1"/>
                </a:solidFill>
              </a:defRPr>
            </a:lvl5pPr>
            <a:lvl6pPr>
              <a:spcBef>
                <a:spcPts val="600"/>
              </a:spcBef>
              <a:buClrTx/>
              <a:defRPr sz="1600">
                <a:solidFill>
                  <a:schemeClr val="bg1"/>
                </a:solidFill>
              </a:defRPr>
            </a:lvl6pPr>
            <a:lvl7pPr>
              <a:spcBef>
                <a:spcPts val="600"/>
              </a:spcBef>
              <a:buClrTx/>
              <a:defRPr sz="1600">
                <a:solidFill>
                  <a:schemeClr val="bg1"/>
                </a:solidFill>
              </a:defRPr>
            </a:lvl7pPr>
            <a:lvl8pPr>
              <a:spcBef>
                <a:spcPts val="600"/>
              </a:spcBef>
              <a:buClrTx/>
              <a:defRPr sz="1600">
                <a:solidFill>
                  <a:schemeClr val="bg1"/>
                </a:solidFill>
              </a:defRPr>
            </a:lvl8pPr>
            <a:lvl9pPr>
              <a:defRPr sz="1600"/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</a:t>
            </a:r>
          </a:p>
        </p:txBody>
      </p:sp>
    </p:spTree>
    <p:extLst>
      <p:ext uri="{BB962C8B-B14F-4D97-AF65-F5344CB8AC3E}">
        <p14:creationId xmlns:p14="http://schemas.microsoft.com/office/powerpoint/2010/main" val="5677758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FACB8A6-3813-48D2-B8CE-038DD1E42B32}"/>
              </a:ext>
            </a:extLst>
          </p:cNvPr>
          <p:cNvSpPr/>
          <p:nvPr userDrawn="1"/>
        </p:nvSpPr>
        <p:spPr>
          <a:xfrm>
            <a:off x="218661" y="6241774"/>
            <a:ext cx="5585791" cy="616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FE79D5-35B2-49F2-B15D-DA1A165F3786}"/>
              </a:ext>
            </a:extLst>
          </p:cNvPr>
          <p:cNvSpPr/>
          <p:nvPr userDrawn="1"/>
        </p:nvSpPr>
        <p:spPr>
          <a:xfrm>
            <a:off x="4061837" y="0"/>
            <a:ext cx="4057094" cy="6858000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E8E372-A3D9-43BC-A3BE-4011C8DA5B98}"/>
              </a:ext>
            </a:extLst>
          </p:cNvPr>
          <p:cNvSpPr/>
          <p:nvPr userDrawn="1"/>
        </p:nvSpPr>
        <p:spPr>
          <a:xfrm>
            <a:off x="8118931" y="0"/>
            <a:ext cx="40698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FDE6AD5-F9DF-408C-8730-856FE7DF1AC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352582" y="6373316"/>
            <a:ext cx="1279180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EAEBFD24-EC09-43D3-99D6-42D3AFF5C6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61D17F69-D687-48A8-8300-CE89003E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CD4BE64E-7ABD-45BD-ACCF-3C1667AD3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057E95B-2796-491D-A687-27D4B2DCD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711BEA48-E6DF-45F8-BDA7-36890BE90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CCA9C532-A3D9-4234-A91F-8BD0192B10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28" name="Content Placeholder 8">
            <a:extLst>
              <a:ext uri="{FF2B5EF4-FFF2-40B4-BE49-F238E27FC236}">
                <a16:creationId xmlns:a16="http://schemas.microsoft.com/office/drawing/2014/main" id="{80785A3E-DA24-410F-9CAE-7070C42B58B4}"/>
              </a:ext>
            </a:extLst>
          </p:cNvPr>
          <p:cNvSpPr txBox="1">
            <a:spLocks/>
          </p:cNvSpPr>
          <p:nvPr userDrawn="1"/>
        </p:nvSpPr>
        <p:spPr>
          <a:xfrm>
            <a:off x="557784" y="6376946"/>
            <a:ext cx="352367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tx2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ontent Placeholder 8">
            <a:extLst>
              <a:ext uri="{FF2B5EF4-FFF2-40B4-BE49-F238E27FC236}">
                <a16:creationId xmlns:a16="http://schemas.microsoft.com/office/drawing/2014/main" id="{62BE1DE7-64C2-4B16-AD38-1C91E86AECEB}"/>
              </a:ext>
            </a:extLst>
          </p:cNvPr>
          <p:cNvSpPr txBox="1">
            <a:spLocks/>
          </p:cNvSpPr>
          <p:nvPr userDrawn="1"/>
        </p:nvSpPr>
        <p:spPr>
          <a:xfrm>
            <a:off x="859536" y="6376946"/>
            <a:ext cx="3859212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©2021 CVS Health and/or one of its affiliates. Confidential and proprietary.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846770" y="3148861"/>
            <a:ext cx="2368296" cy="2592183"/>
          </a:xfrm>
        </p:spPr>
        <p:txBody>
          <a:bodyPr vert="horz" lIns="0" tIns="0" rIns="0" bIns="0" rtlCol="0">
            <a:noAutofit/>
          </a:bodyPr>
          <a:lstStyle>
            <a:lvl1pPr algn="ctr">
              <a:lnSpc>
                <a:spcPct val="100000"/>
              </a:lnSpc>
              <a:buClrTx/>
              <a:defRPr lang="en-US" sz="1800" b="1" cap="none" baseline="0" dirty="0" smtClean="0">
                <a:solidFill>
                  <a:schemeClr val="tx2"/>
                </a:solidFill>
                <a:latin typeface="+mn-lt"/>
              </a:defRPr>
            </a:lvl1pPr>
            <a:lvl2pPr marL="0" indent="0" algn="ctr">
              <a:buClrTx/>
              <a:buFontTx/>
              <a:buNone/>
              <a:defRPr lang="en-US" sz="1500" dirty="0" smtClean="0">
                <a:solidFill>
                  <a:schemeClr val="tx2"/>
                </a:solidFill>
              </a:defRPr>
            </a:lvl2pPr>
            <a:lvl3pPr marL="171450" indent="0">
              <a:buClrTx/>
              <a:buFont typeface="Arial" panose="020B0604020202020204" pitchFamily="34" charset="0"/>
              <a:buNone/>
              <a:defRPr lang="en-US" sz="1600" dirty="0" smtClean="0">
                <a:solidFill>
                  <a:schemeClr val="tx2"/>
                </a:solidFill>
              </a:defRPr>
            </a:lvl3pPr>
            <a:lvl4pPr>
              <a:buClrTx/>
              <a:defRPr lang="en-US" sz="1600" dirty="0" smtClean="0">
                <a:solidFill>
                  <a:schemeClr val="tx2"/>
                </a:solidFill>
              </a:defRPr>
            </a:lvl4pPr>
            <a:lvl5pPr>
              <a:buClrTx/>
              <a:defRPr lang="en-US" sz="1600" dirty="0">
                <a:solidFill>
                  <a:schemeClr val="tx2"/>
                </a:solidFill>
              </a:defRPr>
            </a:lvl5pPr>
            <a:lvl6pPr>
              <a:buClrTx/>
              <a:defRPr sz="1600"/>
            </a:lvl6pPr>
            <a:lvl7pPr>
              <a:buClrTx/>
              <a:defRPr sz="1600"/>
            </a:lvl7pPr>
            <a:lvl8pPr>
              <a:buClrTx/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" hasCustomPrompt="1"/>
          </p:nvPr>
        </p:nvSpPr>
        <p:spPr bwMode="gray">
          <a:xfrm>
            <a:off x="4906236" y="3148861"/>
            <a:ext cx="2368296" cy="2592183"/>
          </a:xfrm>
        </p:spPr>
        <p:txBody>
          <a:bodyPr vert="horz" lIns="0" tIns="0" rIns="0" bIns="0" rtlCol="0">
            <a:noAutofit/>
          </a:bodyPr>
          <a:lstStyle>
            <a:lvl1pPr algn="ctr">
              <a:lnSpc>
                <a:spcPct val="100000"/>
              </a:lnSpc>
              <a:buClrTx/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ctr">
              <a:buClrTx/>
              <a:buFontTx/>
              <a:buNone/>
              <a:defRPr lang="en-US" sz="1500" baseline="0" dirty="0" smtClean="0">
                <a:solidFill>
                  <a:schemeClr val="tx2"/>
                </a:solidFill>
              </a:defRPr>
            </a:lvl2pPr>
            <a:lvl3pPr marL="171450" indent="0">
              <a:buClrTx/>
              <a:buFont typeface="Arial" panose="020B0604020202020204" pitchFamily="34" charset="0"/>
              <a:buNone/>
              <a:defRPr lang="en-US" sz="1600" baseline="0" dirty="0" smtClean="0">
                <a:solidFill>
                  <a:schemeClr val="tx2"/>
                </a:solidFill>
              </a:defRPr>
            </a:lvl3pPr>
            <a:lvl4pPr>
              <a:buClrTx/>
              <a:defRPr lang="en-US" sz="1600" baseline="0" dirty="0" smtClean="0">
                <a:solidFill>
                  <a:schemeClr val="tx2"/>
                </a:solidFill>
              </a:defRPr>
            </a:lvl4pPr>
            <a:lvl5pPr>
              <a:buClrTx/>
              <a:defRPr lang="en-US" sz="1600" baseline="0" dirty="0">
                <a:solidFill>
                  <a:schemeClr val="tx2"/>
                </a:solidFill>
              </a:defRPr>
            </a:lvl5pPr>
            <a:lvl6pPr>
              <a:buClrTx/>
              <a:defRPr sz="1600" baseline="0">
                <a:solidFill>
                  <a:schemeClr val="tx2"/>
                </a:solidFill>
              </a:defRPr>
            </a:lvl6pPr>
            <a:lvl7pPr>
              <a:buClrTx/>
              <a:defRPr sz="1600" baseline="0">
                <a:solidFill>
                  <a:schemeClr val="tx2"/>
                </a:solidFill>
              </a:defRPr>
            </a:lvl7pPr>
            <a:lvl8pPr>
              <a:buClrTx/>
              <a:defRPr sz="1600" baseline="0">
                <a:solidFill>
                  <a:schemeClr val="tx2"/>
                </a:solidFill>
              </a:defRPr>
            </a:lvl8pPr>
            <a:lvl9pPr>
              <a:buClrTx/>
              <a:defRPr sz="1600">
                <a:solidFill>
                  <a:schemeClr val="tx2"/>
                </a:solidFill>
              </a:defRPr>
            </a:lvl9pPr>
          </a:lstStyle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Font typeface="Arial"/>
              <a:buNone/>
            </a:pPr>
            <a:r>
              <a:rPr lang="en-US" dirty="0"/>
              <a:t>Header</a:t>
            </a:r>
          </a:p>
          <a:p>
            <a:pPr lvl="1"/>
            <a:r>
              <a:rPr lang="en-US" dirty="0"/>
              <a:t>First-level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18" hasCustomPrompt="1"/>
          </p:nvPr>
        </p:nvSpPr>
        <p:spPr bwMode="gray">
          <a:xfrm>
            <a:off x="8969729" y="3148861"/>
            <a:ext cx="2368296" cy="2592183"/>
          </a:xfrm>
        </p:spPr>
        <p:txBody>
          <a:bodyPr vert="horz" lIns="0" tIns="0" rIns="0" bIns="0" rtlCol="0">
            <a:noAutofit/>
          </a:bodyPr>
          <a:lstStyle>
            <a:lvl1pPr algn="ctr">
              <a:lnSpc>
                <a:spcPct val="100000"/>
              </a:lnSpc>
              <a:buClrTx/>
              <a:defRPr lang="en-US" sz="1800" b="1" cap="none" baseline="0" dirty="0" smtClean="0">
                <a:solidFill>
                  <a:schemeClr val="bg1"/>
                </a:solidFill>
                <a:latin typeface="+mn-lt"/>
              </a:defRPr>
            </a:lvl1pPr>
            <a:lvl2pPr marL="0" indent="0" algn="ctr">
              <a:buClrTx/>
              <a:buFontTx/>
              <a:buNone/>
              <a:defRPr lang="en-US" sz="1500" dirty="0" smtClean="0">
                <a:solidFill>
                  <a:schemeClr val="bg1"/>
                </a:solidFill>
              </a:defRPr>
            </a:lvl2pPr>
            <a:lvl3pPr marL="171450" indent="0">
              <a:buClrTx/>
              <a:buFont typeface="Arial" panose="020B0604020202020204" pitchFamily="34" charset="0"/>
              <a:buNone/>
              <a:defRPr lang="en-US" sz="1600" baseline="0" dirty="0" smtClean="0">
                <a:solidFill>
                  <a:schemeClr val="bg1"/>
                </a:solidFill>
              </a:defRPr>
            </a:lvl3pPr>
            <a:lvl4pPr>
              <a:buClrTx/>
              <a:defRPr lang="en-US" sz="1600" baseline="0" dirty="0" smtClean="0">
                <a:solidFill>
                  <a:schemeClr val="bg1"/>
                </a:solidFill>
              </a:defRPr>
            </a:lvl4pPr>
            <a:lvl5pPr>
              <a:buClrTx/>
              <a:defRPr lang="en-US" sz="1600" baseline="0" dirty="0">
                <a:solidFill>
                  <a:schemeClr val="bg1"/>
                </a:solidFill>
              </a:defRPr>
            </a:lvl5pPr>
            <a:lvl6pPr>
              <a:buClrTx/>
              <a:defRPr sz="1600" baseline="0">
                <a:solidFill>
                  <a:schemeClr val="bg1"/>
                </a:solidFill>
              </a:defRPr>
            </a:lvl6pPr>
            <a:lvl7pPr>
              <a:buClrTx/>
              <a:defRPr sz="1600">
                <a:solidFill>
                  <a:schemeClr val="bg1"/>
                </a:solidFill>
              </a:defRPr>
            </a:lvl7pPr>
            <a:lvl8pPr>
              <a:buClrTx/>
              <a:defRPr sz="1600" baseline="0">
                <a:solidFill>
                  <a:schemeClr val="bg1"/>
                </a:solidFill>
              </a:defRPr>
            </a:lvl8pPr>
            <a:lvl9pPr>
              <a:buClrTx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</a:t>
            </a:r>
          </a:p>
        </p:txBody>
      </p:sp>
    </p:spTree>
    <p:extLst>
      <p:ext uri="{BB962C8B-B14F-4D97-AF65-F5344CB8AC3E}">
        <p14:creationId xmlns:p14="http://schemas.microsoft.com/office/powerpoint/2010/main" val="7775052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784" y="530351"/>
            <a:ext cx="488289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</a:t>
            </a:r>
            <a:br>
              <a:rPr lang="en-US" dirty="0"/>
            </a:br>
            <a:r>
              <a:rPr lang="en-US" dirty="0"/>
              <a:t>for image and text slide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784" y="1765300"/>
            <a:ext cx="4882896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2697E3D-9970-40A4-9967-1A38ED528B3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4412" y="0"/>
            <a:ext cx="6094413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6600" b="1">
                <a:solidFill>
                  <a:schemeClr val="bg2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IMAGE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090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2697E3D-9970-40A4-9967-1A38ED528B3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4413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6600" b="1">
                <a:solidFill>
                  <a:schemeClr val="bg2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IMAGE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31836" y="530351"/>
            <a:ext cx="488289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</a:t>
            </a:r>
            <a:br>
              <a:rPr lang="en-US" dirty="0"/>
            </a:br>
            <a:r>
              <a:rPr lang="en-US" dirty="0"/>
              <a:t>for image and text slide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738938" y="1765300"/>
            <a:ext cx="4882896" cy="3977640"/>
          </a:xfrm>
        </p:spPr>
        <p:txBody>
          <a:bodyPr/>
          <a:lstStyle>
            <a:lvl1pPr>
              <a:buClrTx/>
              <a:defRPr cap="none" baseline="0">
                <a:solidFill>
                  <a:schemeClr val="tx2"/>
                </a:solidFill>
              </a:defRPr>
            </a:lvl1pPr>
            <a:lvl2pPr>
              <a:buClrTx/>
              <a:defRPr>
                <a:solidFill>
                  <a:schemeClr val="tx2"/>
                </a:solidFill>
              </a:defRPr>
            </a:lvl2pPr>
            <a:lvl3pPr>
              <a:buClrTx/>
              <a:defRPr>
                <a:solidFill>
                  <a:schemeClr val="tx2"/>
                </a:solidFill>
              </a:defRPr>
            </a:lvl3pPr>
            <a:lvl4pPr>
              <a:buClrTx/>
              <a:defRPr>
                <a:solidFill>
                  <a:schemeClr val="tx2"/>
                </a:solidFill>
              </a:defRPr>
            </a:lvl4pPr>
            <a:lvl5pPr>
              <a:buClrTx/>
              <a:defRPr>
                <a:solidFill>
                  <a:schemeClr val="tx2"/>
                </a:solidFill>
              </a:defRPr>
            </a:lvl5pPr>
            <a:lvl6pPr>
              <a:buClrTx/>
              <a:defRPr/>
            </a:lvl6pPr>
            <a:lvl7pPr>
              <a:buClrTx/>
              <a:defRPr/>
            </a:lvl7pPr>
            <a:lvl8pPr>
              <a:buClrTx/>
              <a:defRPr/>
            </a:lvl8pPr>
            <a:lvl9pPr>
              <a:buClrTx/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11483263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nfographic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 userDrawn="1"/>
        </p:nvSpPr>
        <p:spPr>
          <a:xfrm>
            <a:off x="6094412" y="0"/>
            <a:ext cx="609441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4BCE3BF-19DE-4243-9ED2-5FA21553C1F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352582" y="6373316"/>
            <a:ext cx="1279180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4FAD22A7-02FD-47B7-B56B-F83C1B41E5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E5501FD2-6558-4D19-84E8-1DAF689AB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6C71C9D-3B12-4743-ABB3-3300A6D7C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C9731B0-F7F6-409F-971D-705E83BF3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982D7F3-8E67-4A4F-91EE-C8AA3BB44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37B8E154-46D5-4920-86B2-1F96A57FED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784" y="530351"/>
            <a:ext cx="488289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text and infographic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784" y="1767532"/>
            <a:ext cx="4882896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15838242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nfograph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31836" y="530351"/>
            <a:ext cx="488289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text and infographic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738938" y="1765300"/>
            <a:ext cx="4882896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 userDrawn="1"/>
        </p:nvSpPr>
        <p:spPr>
          <a:xfrm>
            <a:off x="-1" y="0"/>
            <a:ext cx="609441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935A177A-64AC-49B1-9D97-25A4DB841CAD}"/>
              </a:ext>
            </a:extLst>
          </p:cNvPr>
          <p:cNvSpPr txBox="1">
            <a:spLocks/>
          </p:cNvSpPr>
          <p:nvPr userDrawn="1"/>
        </p:nvSpPr>
        <p:spPr>
          <a:xfrm>
            <a:off x="557784" y="6376946"/>
            <a:ext cx="352367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F35D44D1-CF2C-4331-B380-083F7ABF73CB}"/>
              </a:ext>
            </a:extLst>
          </p:cNvPr>
          <p:cNvSpPr txBox="1">
            <a:spLocks/>
          </p:cNvSpPr>
          <p:nvPr userDrawn="1"/>
        </p:nvSpPr>
        <p:spPr>
          <a:xfrm>
            <a:off x="859536" y="6376946"/>
            <a:ext cx="3859212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©2021 CVS Health and/or one of its affiliates. Confidential and proprietary.</a:t>
            </a:r>
          </a:p>
        </p:txBody>
      </p:sp>
    </p:spTree>
    <p:extLst>
      <p:ext uri="{BB962C8B-B14F-4D97-AF65-F5344CB8AC3E}">
        <p14:creationId xmlns:p14="http://schemas.microsoft.com/office/powerpoint/2010/main" val="37285176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high impac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2697E3D-9970-40A4-9967-1A38ED528B3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4412" y="0"/>
            <a:ext cx="6094413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6600" b="1">
                <a:solidFill>
                  <a:schemeClr val="bg2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IMAGE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784" y="1764792"/>
            <a:ext cx="4434840" cy="1463040"/>
          </a:xfrm>
        </p:spPr>
        <p:txBody>
          <a:bodyPr rIns="0"/>
          <a:lstStyle>
            <a:lvl1pPr>
              <a:lnSpc>
                <a:spcPct val="95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quote with image. Image should reflect the content of the quote.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B722800-BF6A-4FA2-8F5B-598FB160C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7784" y="3590382"/>
            <a:ext cx="4572000" cy="16192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13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AUTHOR</a:t>
            </a:r>
          </a:p>
        </p:txBody>
      </p:sp>
    </p:spTree>
    <p:extLst>
      <p:ext uri="{BB962C8B-B14F-4D97-AF65-F5344CB8AC3E}">
        <p14:creationId xmlns:p14="http://schemas.microsoft.com/office/powerpoint/2010/main" val="38792762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high imp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2213" y="2180108"/>
            <a:ext cx="7168896" cy="1463040"/>
          </a:xfrm>
        </p:spPr>
        <p:txBody>
          <a:bodyPr rIns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quote.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B722800-BF6A-4FA2-8F5B-598FB160C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12213" y="4020921"/>
            <a:ext cx="4572000" cy="16192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13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AUTHOR</a:t>
            </a:r>
          </a:p>
        </p:txBody>
      </p:sp>
    </p:spTree>
    <p:extLst>
      <p:ext uri="{BB962C8B-B14F-4D97-AF65-F5344CB8AC3E}">
        <p14:creationId xmlns:p14="http://schemas.microsoft.com/office/powerpoint/2010/main" val="41437736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high impact on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 userDrawn="1"/>
        </p:nvSpPr>
        <p:spPr>
          <a:xfrm>
            <a:off x="-1" y="0"/>
            <a:ext cx="1218882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935A177A-64AC-49B1-9D97-25A4DB841CAD}"/>
              </a:ext>
            </a:extLst>
          </p:cNvPr>
          <p:cNvSpPr txBox="1">
            <a:spLocks/>
          </p:cNvSpPr>
          <p:nvPr userDrawn="1"/>
        </p:nvSpPr>
        <p:spPr>
          <a:xfrm>
            <a:off x="557784" y="6376946"/>
            <a:ext cx="352367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F35D44D1-CF2C-4331-B380-083F7ABF73CB}"/>
              </a:ext>
            </a:extLst>
          </p:cNvPr>
          <p:cNvSpPr txBox="1">
            <a:spLocks/>
          </p:cNvSpPr>
          <p:nvPr userDrawn="1"/>
        </p:nvSpPr>
        <p:spPr>
          <a:xfrm>
            <a:off x="859536" y="6376946"/>
            <a:ext cx="3859212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©2021 CVS Health and/or one of its affiliates. Confidential and proprietary.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FDE6AD5-F9DF-408C-8730-856FE7DF1AC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352582" y="6373316"/>
            <a:ext cx="1279180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9" name="Freeform 4">
              <a:extLst>
                <a:ext uri="{FF2B5EF4-FFF2-40B4-BE49-F238E27FC236}">
                  <a16:creationId xmlns:a16="http://schemas.microsoft.com/office/drawing/2014/main" id="{EAEBFD24-EC09-43D3-99D6-42D3AFF5C6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1D17F69-D687-48A8-8300-CE89003E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D4BE64E-7ABD-45BD-ACCF-3C1667AD3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057E95B-2796-491D-A687-27D4B2DCD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711BEA48-E6DF-45F8-BDA7-36890BE90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CCA9C532-A3D9-4234-A91F-8BD0192B10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2213" y="2180108"/>
            <a:ext cx="7168896" cy="1463040"/>
          </a:xfrm>
        </p:spPr>
        <p:txBody>
          <a:bodyPr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quote.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B722800-BF6A-4FA2-8F5B-598FB160C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12213" y="4020921"/>
            <a:ext cx="4572000" cy="16192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13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AUTHOR</a:t>
            </a:r>
          </a:p>
        </p:txBody>
      </p:sp>
    </p:spTree>
    <p:extLst>
      <p:ext uri="{BB962C8B-B14F-4D97-AF65-F5344CB8AC3E}">
        <p14:creationId xmlns:p14="http://schemas.microsoft.com/office/powerpoint/2010/main" val="262506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0C07AEF2-95F8-4407-BBD7-8F517ACF16FE}"/>
              </a:ext>
            </a:extLst>
          </p:cNvPr>
          <p:cNvSpPr txBox="1">
            <a:spLocks/>
          </p:cNvSpPr>
          <p:nvPr userDrawn="1"/>
        </p:nvSpPr>
        <p:spPr>
          <a:xfrm>
            <a:off x="557784" y="6427484"/>
            <a:ext cx="6858000" cy="228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©2019 CVS Health and/or one of its affiliates. Confidential and proprietary.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F8C4FD8-0AA8-4037-BC71-BA96D0AF218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57784" y="429541"/>
            <a:ext cx="2871788" cy="352779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B3EB7105-6A46-491C-B241-A8F9129575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D958FC95-7F0F-491F-8DC3-06F8BACBF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60CEC3B9-4063-48FC-90DC-4CDE63069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ACB778AF-4452-4D00-A46E-1FA80ABA8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52616A00-1107-4114-9319-20AF55350A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7C96DD26-9A69-4431-91BB-3F67E41B5D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786" y="2130386"/>
            <a:ext cx="468172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557784" y="4379002"/>
            <a:ext cx="3582017" cy="1262324"/>
          </a:xfrm>
        </p:spPr>
        <p:txBody>
          <a:bodyPr/>
          <a:lstStyle>
            <a:lvl1pPr>
              <a:defRPr sz="1500" b="1">
                <a:solidFill>
                  <a:schemeClr val="bg1"/>
                </a:solidFill>
                <a:latin typeface="CVS Health Sans" panose="020B05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3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  <a:p>
            <a:pPr lvl="2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6103833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xt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 userDrawn="1"/>
        </p:nvSpPr>
        <p:spPr>
          <a:xfrm>
            <a:off x="532895" y="416157"/>
            <a:ext cx="4088928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kern="1200" dirty="0">
                <a:solidFill>
                  <a:schemeClr val="accent6"/>
                </a:solidFill>
                <a:latin typeface="+mj-lt"/>
                <a:ea typeface="+mn-ea"/>
                <a:cs typeface="Arial" panose="020B0604020202020204" pitchFamily="34" charset="0"/>
              </a:rPr>
              <a:t>Next steps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1970122" y="2110424"/>
            <a:ext cx="2505456" cy="3630620"/>
          </a:xfrm>
        </p:spPr>
        <p:txBody>
          <a:bodyPr vert="horz" lIns="0" tIns="0" rIns="0" bIns="0" rtlCol="0">
            <a:noAutofit/>
          </a:bodyPr>
          <a:lstStyle>
            <a:lvl1pPr algn="ctr">
              <a:lnSpc>
                <a:spcPct val="100000"/>
              </a:lnSpc>
              <a:buClrTx/>
              <a:defRPr lang="en-US" sz="3200" b="1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ctr">
              <a:spcBef>
                <a:spcPts val="4200"/>
              </a:spcBef>
              <a:buClrTx/>
              <a:buNone/>
              <a:defRPr lang="en-US" sz="1300" dirty="0" smtClean="0">
                <a:solidFill>
                  <a:schemeClr val="tx2"/>
                </a:solidFill>
              </a:defRPr>
            </a:lvl2pPr>
            <a:lvl3pPr marL="174625" indent="-174625" algn="l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lang="en-US" sz="1300" baseline="0" dirty="0" smtClean="0">
                <a:solidFill>
                  <a:schemeClr val="tx2"/>
                </a:solidFill>
              </a:defRPr>
            </a:lvl3pPr>
            <a:lvl4pPr marL="347663" indent="-173038" algn="l">
              <a:buClrTx/>
              <a:buFont typeface="Arial" panose="020B0604020202020204" pitchFamily="34" charset="0"/>
              <a:buChar char="–"/>
              <a:defRPr lang="en-US" sz="1300" baseline="0" dirty="0" smtClean="0">
                <a:solidFill>
                  <a:schemeClr val="tx2"/>
                </a:solidFill>
              </a:defRPr>
            </a:lvl4pPr>
            <a:lvl5pPr marL="511175" indent="-163513" algn="l">
              <a:buClrTx/>
              <a:buFont typeface="Arial" panose="020B0604020202020204" pitchFamily="34" charset="0"/>
              <a:buChar char="•"/>
              <a:defRPr lang="en-US" sz="1300" dirty="0">
                <a:solidFill>
                  <a:schemeClr val="tx2"/>
                </a:solidFill>
              </a:defRPr>
            </a:lvl5pPr>
            <a:lvl6pPr marL="685800" indent="-174625" algn="l">
              <a:buClrTx/>
              <a:buFont typeface="Arial" panose="020B0604020202020204" pitchFamily="34" charset="0"/>
              <a:buChar char="–"/>
              <a:defRPr sz="1300" baseline="0">
                <a:solidFill>
                  <a:schemeClr val="tx2"/>
                </a:solidFill>
              </a:defRPr>
            </a:lvl6pPr>
            <a:lvl7pPr marL="860425" indent="-173038" algn="l">
              <a:buClrTx/>
              <a:buFont typeface="Arial" panose="020B0604020202020204" pitchFamily="34" charset="0"/>
              <a:buChar char="•"/>
              <a:defRPr sz="1300"/>
            </a:lvl7pPr>
            <a:lvl8pPr marL="1031875" indent="-171450" algn="l">
              <a:buClrTx/>
              <a:buFont typeface="Arial" panose="020B0604020202020204" pitchFamily="34" charset="0"/>
              <a:buChar char="–"/>
              <a:defRPr sz="1300"/>
            </a:lvl8pPr>
            <a:lvl9pPr marL="1203325" indent="-171450" algn="l">
              <a:buClrTx/>
              <a:buFont typeface="Arial" panose="020B0604020202020204" pitchFamily="34" charset="0"/>
              <a:buChar char="•"/>
              <a:defRPr sz="1300"/>
            </a:lvl9pPr>
          </a:lstStyle>
          <a:p>
            <a:pPr marL="0" lvl="0" indent="0" algn="ctr" defTabSz="457200" rtl="0" eaLnBrk="1" latinLnBrk="0" hangingPunct="1">
              <a:lnSpc>
                <a:spcPct val="108000"/>
              </a:lnSpc>
              <a:spcBef>
                <a:spcPts val="1800"/>
              </a:spcBef>
              <a:buClrTx/>
              <a:buFont typeface="Arial"/>
              <a:buNone/>
            </a:pPr>
            <a:r>
              <a:rPr lang="en-US" dirty="0"/>
              <a:t>1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</a:t>
            </a:r>
          </a:p>
          <a:p>
            <a:pPr lvl="3"/>
            <a:r>
              <a:rPr lang="en-US" dirty="0"/>
              <a:t>Second-level</a:t>
            </a:r>
          </a:p>
          <a:p>
            <a:pPr lvl="4"/>
            <a:r>
              <a:rPr lang="en-US" dirty="0"/>
              <a:t>Third-level</a:t>
            </a:r>
          </a:p>
          <a:p>
            <a:pPr lvl="5"/>
            <a:r>
              <a:rPr lang="en-US" dirty="0"/>
              <a:t>Fourth-level</a:t>
            </a:r>
          </a:p>
          <a:p>
            <a:pPr lvl="6"/>
            <a:r>
              <a:rPr lang="en-US" dirty="0"/>
              <a:t>Fifth-level</a:t>
            </a:r>
          </a:p>
          <a:p>
            <a:pPr lvl="7"/>
            <a:r>
              <a:rPr lang="en-US" dirty="0"/>
              <a:t>Sixth-level</a:t>
            </a:r>
          </a:p>
          <a:p>
            <a:pPr lvl="8"/>
            <a:r>
              <a:rPr lang="en-US" dirty="0"/>
              <a:t>Seventh-level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4818888" y="2110424"/>
            <a:ext cx="2505456" cy="3630620"/>
          </a:xfrm>
        </p:spPr>
        <p:txBody>
          <a:bodyPr vert="horz" lIns="0" tIns="0" rIns="0" bIns="0" rtlCol="0">
            <a:noAutofit/>
          </a:bodyPr>
          <a:lstStyle>
            <a:lvl1pPr algn="ctr">
              <a:lnSpc>
                <a:spcPct val="100000"/>
              </a:lnSpc>
              <a:buClrTx/>
              <a:defRPr lang="en-US" sz="3200" b="1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ctr">
              <a:spcBef>
                <a:spcPts val="4200"/>
              </a:spcBef>
              <a:buClrTx/>
              <a:buNone/>
              <a:defRPr lang="en-US" sz="1300" dirty="0" smtClean="0">
                <a:solidFill>
                  <a:schemeClr val="tx2"/>
                </a:solidFill>
              </a:defRPr>
            </a:lvl2pPr>
            <a:lvl3pPr marL="174625" indent="-174625" algn="l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lang="en-US" sz="1300" baseline="0" dirty="0" smtClean="0">
                <a:solidFill>
                  <a:schemeClr val="tx2"/>
                </a:solidFill>
              </a:defRPr>
            </a:lvl3pPr>
            <a:lvl4pPr marL="347663" indent="-173038" algn="l">
              <a:buClrTx/>
              <a:buFont typeface="Arial" panose="020B0604020202020204" pitchFamily="34" charset="0"/>
              <a:buChar char="–"/>
              <a:defRPr lang="en-US" sz="1300" baseline="0" dirty="0" smtClean="0">
                <a:solidFill>
                  <a:schemeClr val="tx2"/>
                </a:solidFill>
              </a:defRPr>
            </a:lvl4pPr>
            <a:lvl5pPr marL="511175" indent="-163513" algn="l">
              <a:buClrTx/>
              <a:buFont typeface="Arial" panose="020B0604020202020204" pitchFamily="34" charset="0"/>
              <a:buChar char="•"/>
              <a:defRPr lang="en-US" sz="1300" dirty="0">
                <a:solidFill>
                  <a:schemeClr val="tx2"/>
                </a:solidFill>
              </a:defRPr>
            </a:lvl5pPr>
            <a:lvl6pPr marL="685800" indent="-174625" algn="l">
              <a:buClrTx/>
              <a:buFont typeface="Arial" panose="020B0604020202020204" pitchFamily="34" charset="0"/>
              <a:buChar char="–"/>
              <a:defRPr sz="1300" baseline="0">
                <a:solidFill>
                  <a:schemeClr val="tx2"/>
                </a:solidFill>
              </a:defRPr>
            </a:lvl6pPr>
            <a:lvl7pPr marL="860425" indent="-173038" algn="l">
              <a:buClrTx/>
              <a:buFont typeface="Arial" panose="020B0604020202020204" pitchFamily="34" charset="0"/>
              <a:buChar char="•"/>
              <a:defRPr sz="1300"/>
            </a:lvl7pPr>
            <a:lvl8pPr marL="1031875" indent="-171450" algn="l">
              <a:buClrTx/>
              <a:buFont typeface="Arial" panose="020B0604020202020204" pitchFamily="34" charset="0"/>
              <a:buChar char="–"/>
              <a:defRPr sz="1300"/>
            </a:lvl8pPr>
            <a:lvl9pPr marL="1203325" indent="-171450" algn="l">
              <a:buClrTx/>
              <a:buFont typeface="Arial" panose="020B0604020202020204" pitchFamily="34" charset="0"/>
              <a:buChar char="•"/>
              <a:defRPr sz="1300"/>
            </a:lvl9pPr>
          </a:lstStyle>
          <a:p>
            <a:pPr marL="0" lvl="0" indent="0" algn="ctr" defTabSz="457200" rtl="0" eaLnBrk="1" latinLnBrk="0" hangingPunct="1">
              <a:lnSpc>
                <a:spcPct val="108000"/>
              </a:lnSpc>
              <a:spcBef>
                <a:spcPts val="1800"/>
              </a:spcBef>
              <a:buClrTx/>
              <a:buFont typeface="Arial"/>
              <a:buNone/>
            </a:pPr>
            <a:r>
              <a:rPr lang="en-US" dirty="0"/>
              <a:t>2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</a:t>
            </a:r>
          </a:p>
          <a:p>
            <a:pPr lvl="3"/>
            <a:r>
              <a:rPr lang="en-US" dirty="0"/>
              <a:t>Second-level</a:t>
            </a:r>
          </a:p>
          <a:p>
            <a:pPr lvl="4"/>
            <a:r>
              <a:rPr lang="en-US" dirty="0"/>
              <a:t>Third-level</a:t>
            </a:r>
          </a:p>
          <a:p>
            <a:pPr lvl="5"/>
            <a:r>
              <a:rPr lang="en-US" dirty="0"/>
              <a:t>Fourth-level</a:t>
            </a:r>
          </a:p>
          <a:p>
            <a:pPr lvl="6"/>
            <a:r>
              <a:rPr lang="en-US" dirty="0"/>
              <a:t>Fifth-level</a:t>
            </a:r>
          </a:p>
          <a:p>
            <a:pPr lvl="7"/>
            <a:r>
              <a:rPr lang="en-US" dirty="0"/>
              <a:t>Sixth-level</a:t>
            </a:r>
          </a:p>
          <a:p>
            <a:pPr lvl="8"/>
            <a:r>
              <a:rPr lang="en-US" dirty="0"/>
              <a:t>Seventh-level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7662672" y="2110424"/>
            <a:ext cx="2505456" cy="3630620"/>
          </a:xfrm>
        </p:spPr>
        <p:txBody>
          <a:bodyPr vert="horz" lIns="0" tIns="0" rIns="0" bIns="0" rtlCol="0">
            <a:noAutofit/>
          </a:bodyPr>
          <a:lstStyle>
            <a:lvl1pPr algn="ctr">
              <a:lnSpc>
                <a:spcPct val="105000"/>
              </a:lnSpc>
              <a:buClrTx/>
              <a:defRPr lang="en-US" sz="3200" b="1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ctr">
              <a:spcBef>
                <a:spcPts val="4200"/>
              </a:spcBef>
              <a:buClrTx/>
              <a:buNone/>
              <a:defRPr lang="en-US" sz="1300" dirty="0" smtClean="0">
                <a:solidFill>
                  <a:schemeClr val="tx2"/>
                </a:solidFill>
              </a:defRPr>
            </a:lvl2pPr>
            <a:lvl3pPr marL="174625" indent="-174625" algn="l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lang="en-US" sz="1300" baseline="0" dirty="0" smtClean="0">
                <a:solidFill>
                  <a:schemeClr val="tx2"/>
                </a:solidFill>
              </a:defRPr>
            </a:lvl3pPr>
            <a:lvl4pPr marL="347663" indent="-173038" algn="l">
              <a:buClrTx/>
              <a:buFont typeface="Arial" panose="020B0604020202020204" pitchFamily="34" charset="0"/>
              <a:buChar char="–"/>
              <a:defRPr lang="en-US" sz="1300" baseline="0" dirty="0" smtClean="0">
                <a:solidFill>
                  <a:schemeClr val="tx2"/>
                </a:solidFill>
              </a:defRPr>
            </a:lvl4pPr>
            <a:lvl5pPr marL="511175" indent="-163513" algn="l">
              <a:buClrTx/>
              <a:buFont typeface="Arial" panose="020B0604020202020204" pitchFamily="34" charset="0"/>
              <a:buChar char="•"/>
              <a:defRPr lang="en-US" sz="1300" dirty="0">
                <a:solidFill>
                  <a:schemeClr val="tx2"/>
                </a:solidFill>
              </a:defRPr>
            </a:lvl5pPr>
            <a:lvl6pPr marL="685800" indent="-174625" algn="l">
              <a:buClrTx/>
              <a:buFont typeface="Arial" panose="020B0604020202020204" pitchFamily="34" charset="0"/>
              <a:buChar char="–"/>
              <a:defRPr sz="1300" baseline="0">
                <a:solidFill>
                  <a:schemeClr val="tx2"/>
                </a:solidFill>
              </a:defRPr>
            </a:lvl6pPr>
            <a:lvl7pPr marL="860425" indent="-173038" algn="l">
              <a:buClrTx/>
              <a:buFont typeface="Arial" panose="020B0604020202020204" pitchFamily="34" charset="0"/>
              <a:buChar char="•"/>
              <a:defRPr sz="1300"/>
            </a:lvl7pPr>
            <a:lvl8pPr marL="1031875" indent="-171450" algn="l">
              <a:buClrTx/>
              <a:buFont typeface="Arial" panose="020B0604020202020204" pitchFamily="34" charset="0"/>
              <a:buChar char="–"/>
              <a:defRPr sz="1300"/>
            </a:lvl8pPr>
            <a:lvl9pPr marL="1203325" indent="-171450" algn="l">
              <a:buClrTx/>
              <a:buFont typeface="Arial" panose="020B0604020202020204" pitchFamily="34" charset="0"/>
              <a:buChar char="•"/>
              <a:defRPr sz="1300"/>
            </a:lvl9pPr>
          </a:lstStyle>
          <a:p>
            <a:pPr marL="0" lvl="0" indent="0" algn="ctr" defTabSz="457200" rtl="0" eaLnBrk="1" latinLnBrk="0" hangingPunct="1">
              <a:lnSpc>
                <a:spcPct val="108000"/>
              </a:lnSpc>
              <a:spcBef>
                <a:spcPts val="1800"/>
              </a:spcBef>
              <a:buClrTx/>
              <a:buFont typeface="Arial"/>
              <a:buNone/>
            </a:pPr>
            <a:r>
              <a:rPr lang="en-US" dirty="0"/>
              <a:t>3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</a:t>
            </a:r>
          </a:p>
          <a:p>
            <a:pPr lvl="3"/>
            <a:r>
              <a:rPr lang="en-US" dirty="0"/>
              <a:t>Second-level</a:t>
            </a:r>
          </a:p>
          <a:p>
            <a:pPr lvl="4"/>
            <a:r>
              <a:rPr lang="en-US" dirty="0"/>
              <a:t>Third-level</a:t>
            </a:r>
          </a:p>
          <a:p>
            <a:pPr lvl="5"/>
            <a:r>
              <a:rPr lang="en-US" dirty="0"/>
              <a:t>Fourth-level</a:t>
            </a:r>
          </a:p>
          <a:p>
            <a:pPr lvl="6"/>
            <a:r>
              <a:rPr lang="en-US" dirty="0"/>
              <a:t>Fifth-level</a:t>
            </a:r>
          </a:p>
          <a:p>
            <a:pPr lvl="7"/>
            <a:r>
              <a:rPr lang="en-US" dirty="0"/>
              <a:t>Sixth-level</a:t>
            </a:r>
          </a:p>
          <a:p>
            <a:pPr lvl="8"/>
            <a:r>
              <a:rPr lang="en-US" dirty="0"/>
              <a:t>Seventh-level</a:t>
            </a:r>
          </a:p>
        </p:txBody>
      </p:sp>
    </p:spTree>
    <p:extLst>
      <p:ext uri="{BB962C8B-B14F-4D97-AF65-F5344CB8AC3E}">
        <p14:creationId xmlns:p14="http://schemas.microsoft.com/office/powerpoint/2010/main" val="28816520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 userDrawn="1"/>
        </p:nvSpPr>
        <p:spPr>
          <a:xfrm>
            <a:off x="534800" y="416157"/>
            <a:ext cx="4088928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kern="1200" dirty="0">
                <a:solidFill>
                  <a:schemeClr val="accent6"/>
                </a:solidFill>
                <a:latin typeface="+mj-lt"/>
                <a:ea typeface="+mn-ea"/>
                <a:cs typeface="Arial" panose="020B0604020202020204" pitchFamily="34" charset="0"/>
              </a:rPr>
              <a:t>In closing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784" y="1767532"/>
            <a:ext cx="8586216" cy="3977640"/>
          </a:xfrm>
        </p:spPr>
        <p:txBody>
          <a:bodyPr/>
          <a:lstStyle>
            <a:lvl1pPr>
              <a:lnSpc>
                <a:spcPct val="100000"/>
              </a:lnSpc>
              <a:buClrTx/>
              <a:defRPr lang="en-US" sz="1800" b="1" kern="1200" cap="none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Tx/>
              <a:buFontTx/>
              <a:buNone/>
              <a:defRPr baseline="0">
                <a:solidFill>
                  <a:schemeClr val="tx2"/>
                </a:solidFill>
              </a:defRPr>
            </a:lvl2pPr>
            <a:lvl3pPr marL="173038" indent="-173038">
              <a:buClrTx/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3pPr>
            <a:lvl4pPr marL="347663" indent="-174625">
              <a:buClrTx/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4pPr>
            <a:lvl5pPr marL="509588" indent="-161925">
              <a:buClrTx/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5pPr>
            <a:lvl6pPr marL="682625" indent="-173038">
              <a:buClrTx/>
              <a:buFont typeface="Arial" panose="020B0604020202020204" pitchFamily="34" charset="0"/>
              <a:buChar char="–"/>
              <a:defRPr/>
            </a:lvl6pPr>
            <a:lvl7pPr marL="857250" indent="-174625">
              <a:buClrTx/>
              <a:buFont typeface="Arial" panose="020B0604020202020204" pitchFamily="34" charset="0"/>
              <a:buChar char="•"/>
              <a:defRPr/>
            </a:lvl7pPr>
            <a:lvl8pPr marL="1030288" indent="-173038">
              <a:buClrTx/>
              <a:buFont typeface="Arial" panose="020B0604020202020204" pitchFamily="34" charset="0"/>
              <a:buChar char="–"/>
              <a:defRPr/>
            </a:lvl8pPr>
            <a:lvl9pPr marL="1203325" indent="-173038">
              <a:buClrTx/>
              <a:buFont typeface="Arial" panose="020B0604020202020204" pitchFamily="34" charset="0"/>
              <a:buChar char="•"/>
              <a:defRPr/>
            </a:lvl9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</a:pPr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6394344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339160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 userDrawn="1"/>
        </p:nvSpPr>
        <p:spPr>
          <a:xfrm>
            <a:off x="-1" y="0"/>
            <a:ext cx="1218882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935A177A-64AC-49B1-9D97-25A4DB841CAD}"/>
              </a:ext>
            </a:extLst>
          </p:cNvPr>
          <p:cNvSpPr txBox="1">
            <a:spLocks/>
          </p:cNvSpPr>
          <p:nvPr userDrawn="1"/>
        </p:nvSpPr>
        <p:spPr>
          <a:xfrm>
            <a:off x="557784" y="6376946"/>
            <a:ext cx="352367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F35D44D1-CF2C-4331-B380-083F7ABF73CB}"/>
              </a:ext>
            </a:extLst>
          </p:cNvPr>
          <p:cNvSpPr txBox="1">
            <a:spLocks/>
          </p:cNvSpPr>
          <p:nvPr userDrawn="1"/>
        </p:nvSpPr>
        <p:spPr>
          <a:xfrm>
            <a:off x="859536" y="6376946"/>
            <a:ext cx="3859212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©2021 CVS Health and/or one of its affiliates. Confidential and proprietary.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DE6AD5-F9DF-408C-8730-856FE7DF1AC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352582" y="6373316"/>
            <a:ext cx="1279180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EAEBFD24-EC09-43D3-99D6-42D3AFF5C6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61D17F69-D687-48A8-8300-CE89003E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CD4BE64E-7ABD-45BD-ACCF-3C1667AD3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C057E95B-2796-491D-A687-27D4B2DCD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711BEA48-E6DF-45F8-BDA7-36890BE90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CCA9C532-A3D9-4234-A91F-8BD0192B10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3181460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80631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812939" y="2941078"/>
            <a:ext cx="4562947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5400" b="1" dirty="0">
                <a:solidFill>
                  <a:schemeClr val="accent2"/>
                </a:solidFill>
                <a:latin typeface="+mj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480158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AD57F1C3-026C-4E29-99D9-D207AB9AE85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chemeClr val="accent6"/>
                </a:solidFill>
                <a:latin typeface="CVS Health Sans" panose="020B0504020202020204" pitchFamily="34" charset="0"/>
              </a:defRPr>
            </a:lvl1pPr>
          </a:lstStyle>
          <a:p>
            <a:r>
              <a:rPr lang="en-US" dirty="0"/>
              <a:t>BE SURE IMAGE IS </a:t>
            </a:r>
            <a:br>
              <a:rPr lang="en-US" dirty="0"/>
            </a:br>
            <a:r>
              <a:rPr lang="en-US" dirty="0"/>
              <a:t>DARK ENOUGH SO TYPE AND </a:t>
            </a:r>
            <a:br>
              <a:rPr lang="en-US" dirty="0"/>
            </a:br>
            <a:r>
              <a:rPr lang="en-US" dirty="0"/>
              <a:t>LOGO ARE READABLE</a:t>
            </a:r>
          </a:p>
          <a:p>
            <a:br>
              <a:rPr lang="en-US" dirty="0"/>
            </a:br>
            <a:r>
              <a:rPr lang="en-US" dirty="0"/>
              <a:t>Be sure to send image to </a:t>
            </a:r>
            <a:br>
              <a:rPr lang="en-US" dirty="0"/>
            </a:br>
            <a:r>
              <a:rPr lang="en-US" dirty="0"/>
              <a:t>back so logo sits on top of image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44952" y="1196075"/>
            <a:ext cx="3068680" cy="1444752"/>
          </a:xfrm>
        </p:spPr>
        <p:txBody>
          <a:bodyPr/>
          <a:lstStyle>
            <a:lvl1pPr marL="0" marR="0" indent="0" algn="l" defTabSz="456758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800" b="1" kern="1200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Closing slide</a:t>
            </a:r>
          </a:p>
        </p:txBody>
      </p:sp>
    </p:spTree>
    <p:extLst>
      <p:ext uri="{BB962C8B-B14F-4D97-AF65-F5344CB8AC3E}">
        <p14:creationId xmlns:p14="http://schemas.microsoft.com/office/powerpoint/2010/main" val="125866944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S logo 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2825581" y="3027447"/>
            <a:ext cx="6537663" cy="803106"/>
            <a:chOff x="2825581" y="3027447"/>
            <a:chExt cx="6537663" cy="803106"/>
          </a:xfrm>
        </p:grpSpPr>
        <p:sp>
          <p:nvSpPr>
            <p:cNvPr id="5" name="Freeform 2">
              <a:extLst>
                <a:ext uri="{FF2B5EF4-FFF2-40B4-BE49-F238E27FC236}">
                  <a16:creationId xmlns:a16="http://schemas.microsoft.com/office/drawing/2014/main" id="{B2BDFE3B-4557-45B7-B3FF-10C47DDF32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23520" y="3050215"/>
              <a:ext cx="3134808" cy="775163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4DFEB978-9998-4C51-B950-8201DC489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0439" y="3027447"/>
              <a:ext cx="671671" cy="803106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5AA45A1A-56E8-4687-A1C0-2DE872F66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9141" y="3027447"/>
              <a:ext cx="748256" cy="803106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8F5885F4-B442-4DC7-A6C5-9C77C9A18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5651" y="3050215"/>
              <a:ext cx="746186" cy="758604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30A74DF-73A3-4CDD-A36E-988C8B0C9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5581" y="3027447"/>
              <a:ext cx="978011" cy="803106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26DD814-0149-498C-A954-885C837F6B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11109" y="3657720"/>
              <a:ext cx="152135" cy="156275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268719-E45D-4DB9-A5CE-3920E9240B44}"/>
              </a:ext>
            </a:extLst>
          </p:cNvPr>
          <p:cNvSpPr/>
          <p:nvPr userDrawn="1"/>
        </p:nvSpPr>
        <p:spPr>
          <a:xfrm>
            <a:off x="0" y="5779008"/>
            <a:ext cx="12188825" cy="1078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13505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S logo on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1268719-E45D-4DB9-A5CE-3920E9240B44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0949C91-C34A-48C0-97AF-F55ED1D82DFF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825581" y="3027447"/>
            <a:ext cx="6537663" cy="803106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5" name="Freeform 2">
              <a:extLst>
                <a:ext uri="{FF2B5EF4-FFF2-40B4-BE49-F238E27FC236}">
                  <a16:creationId xmlns:a16="http://schemas.microsoft.com/office/drawing/2014/main" id="{B2BDFE3B-4557-45B7-B3FF-10C47DDF32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4DFEB978-9998-4C51-B950-8201DC489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5AA45A1A-56E8-4687-A1C0-2DE872F66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8F5885F4-B442-4DC7-A6C5-9C77C9A18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30A74DF-73A3-4CDD-A36E-988C8B0C9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26DD814-0149-498C-A954-885C837F6B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76195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8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212" y="4634747"/>
            <a:ext cx="10561320" cy="795528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212" y="5578043"/>
            <a:ext cx="10561320" cy="34747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500" b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presenter information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33499" y="6371584"/>
            <a:ext cx="2798064" cy="201168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200" b="0">
                <a:solidFill>
                  <a:schemeClr val="tx2"/>
                </a:solidFill>
                <a:latin typeface="+mn-lt"/>
              </a:defRPr>
            </a:lvl1pPr>
            <a:lvl2pPr algn="r">
              <a:defRPr b="1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Click to add date</a:t>
            </a:r>
          </a:p>
          <a:p>
            <a:pPr lvl="1"/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557784" y="429541"/>
            <a:ext cx="2871788" cy="352779"/>
            <a:chOff x="557784" y="429541"/>
            <a:chExt cx="2871788" cy="352779"/>
          </a:xfrm>
        </p:grpSpPr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99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8475144-A8AF-4C31-A022-05A109EC64D7}"/>
              </a:ext>
            </a:extLst>
          </p:cNvPr>
          <p:cNvSpPr/>
          <p:nvPr userDrawn="1"/>
        </p:nvSpPr>
        <p:spPr>
          <a:xfrm>
            <a:off x="0" y="4350553"/>
            <a:ext cx="12188825" cy="25074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212" y="4634747"/>
            <a:ext cx="10561320" cy="795528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212" y="5578043"/>
            <a:ext cx="10561320" cy="34747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5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presenter information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33499" y="6371584"/>
            <a:ext cx="2798064" cy="201168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200" b="0">
                <a:solidFill>
                  <a:schemeClr val="bg1"/>
                </a:solidFill>
                <a:latin typeface="+mn-lt"/>
              </a:defRPr>
            </a:lvl1pPr>
            <a:lvl2pPr algn="r">
              <a:defRPr b="1">
                <a:solidFill>
                  <a:schemeClr val="bg1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Click to add date</a:t>
            </a:r>
          </a:p>
          <a:p>
            <a:pPr lvl="1"/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57784" y="429541"/>
            <a:ext cx="2871788" cy="352779"/>
            <a:chOff x="557784" y="429541"/>
            <a:chExt cx="2871788" cy="352779"/>
          </a:xfrm>
        </p:grpSpPr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9569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786" y="2130386"/>
            <a:ext cx="468172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557784" y="429541"/>
            <a:ext cx="2871788" cy="352779"/>
            <a:chOff x="557784" y="429541"/>
            <a:chExt cx="2871788" cy="352779"/>
          </a:xfrm>
        </p:grpSpPr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1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557784" y="4379002"/>
            <a:ext cx="3582017" cy="1262324"/>
          </a:xfrm>
        </p:spPr>
        <p:txBody>
          <a:bodyPr/>
          <a:lstStyle>
            <a:lvl1pPr>
              <a:defRPr lang="en-US" sz="1500" b="1" kern="1200" dirty="0">
                <a:solidFill>
                  <a:schemeClr val="tx2"/>
                </a:solidFill>
                <a:latin typeface="CVS Health Sans" panose="020B0504020202020204" pitchFamily="34" charset="0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30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457200" rtl="0" eaLnBrk="1" latinLnBrk="0" hangingPunct="1">
              <a:lnSpc>
                <a:spcPct val="108000"/>
              </a:lnSpc>
              <a:spcBef>
                <a:spcPts val="1800"/>
              </a:spcBef>
              <a:buClrTx/>
              <a:buFont typeface="Arial"/>
              <a:buNone/>
            </a:pPr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  <a:p>
            <a:pPr lvl="2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09526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7 Parter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FF5A7F6-20C2-4507-801C-E1C20592851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786" y="1637977"/>
            <a:ext cx="468172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DCBD58C-46E5-4558-A43C-9B624EDDC132}"/>
              </a:ext>
            </a:extLst>
          </p:cNvPr>
          <p:cNvGrpSpPr/>
          <p:nvPr userDrawn="1"/>
        </p:nvGrpSpPr>
        <p:grpSpPr>
          <a:xfrm>
            <a:off x="557784" y="5835586"/>
            <a:ext cx="2871788" cy="352779"/>
            <a:chOff x="557784" y="429541"/>
            <a:chExt cx="2871788" cy="352779"/>
          </a:xfrm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DA33C252-4717-4352-8A54-FA89468DF2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3B4BF5A9-FC5D-4223-860C-4029263F1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573687AF-83B0-450D-8DC8-60EB9C6A00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7223532E-5DB1-4038-AECB-BE4DCA7062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73C378A2-0EF8-441E-95AB-D981F9117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63A10B27-C0C7-41AB-B1C5-0D3C1AEAD9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D005736-4228-4541-9830-748A037770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7784" y="3886593"/>
            <a:ext cx="3582017" cy="1262324"/>
          </a:xfrm>
        </p:spPr>
        <p:txBody>
          <a:bodyPr/>
          <a:lstStyle>
            <a:lvl1pPr>
              <a:defRPr lang="en-US" sz="1500" b="1" kern="1200" dirty="0">
                <a:solidFill>
                  <a:schemeClr val="tx2"/>
                </a:solidFill>
                <a:latin typeface="CVS Health Sans" panose="020B0504020202020204" pitchFamily="34" charset="0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30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457200" rtl="0" eaLnBrk="1" latinLnBrk="0" hangingPunct="1">
              <a:lnSpc>
                <a:spcPct val="108000"/>
              </a:lnSpc>
              <a:spcBef>
                <a:spcPts val="1800"/>
              </a:spcBef>
              <a:buClrTx/>
              <a:buFont typeface="Arial"/>
              <a:buNone/>
            </a:pPr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  <a:p>
            <a:pPr lvl="2"/>
            <a:r>
              <a:rPr lang="en-US" dirty="0"/>
              <a:t>Date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6871D9-AE12-49B5-A916-42628F61B8D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9204" y="566377"/>
            <a:ext cx="1463040" cy="649224"/>
          </a:xfrm>
          <a:solidFill>
            <a:schemeClr val="bg2"/>
          </a:solidFill>
        </p:spPr>
        <p:txBody>
          <a:bodyPr anchor="ctr"/>
          <a:lstStyle>
            <a:lvl1pPr algn="ctr">
              <a:defRPr sz="1100"/>
            </a:lvl1pPr>
          </a:lstStyle>
          <a:p>
            <a:r>
              <a:rPr lang="en-US" dirty="0"/>
              <a:t>PARTNER LOGO</a:t>
            </a:r>
          </a:p>
        </p:txBody>
      </p:sp>
    </p:spTree>
    <p:extLst>
      <p:ext uri="{BB962C8B-B14F-4D97-AF65-F5344CB8AC3E}">
        <p14:creationId xmlns:p14="http://schemas.microsoft.com/office/powerpoint/2010/main" val="2026115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 userDrawn="1"/>
        </p:nvSpPr>
        <p:spPr>
          <a:xfrm>
            <a:off x="566739" y="416157"/>
            <a:ext cx="4088928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kern="1200" dirty="0">
                <a:solidFill>
                  <a:schemeClr val="accent6"/>
                </a:solidFill>
                <a:latin typeface="+mj-lt"/>
                <a:ea typeface="+mn-ea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57784" y="1755739"/>
            <a:ext cx="8586216" cy="3985305"/>
          </a:xfrm>
        </p:spPr>
        <p:txBody>
          <a:bodyPr/>
          <a:lstStyle>
            <a:lvl1pPr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defRPr sz="1800" b="1">
                <a:solidFill>
                  <a:schemeClr val="tx2"/>
                </a:solidFill>
                <a:latin typeface="CVS Health Sans" panose="020B05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tx2"/>
                </a:solidFill>
              </a:defRPr>
            </a:lvl2pPr>
            <a:lvl3pPr marL="177800" indent="-177800">
              <a:spcBef>
                <a:spcPts val="600"/>
              </a:spcBef>
              <a:buFont typeface="Arial" panose="020B0604020202020204" pitchFamily="34" charset="0"/>
              <a:buChar char="•"/>
              <a:defRPr sz="1300" baseline="0"/>
            </a:lvl3pPr>
            <a:lvl4pPr marL="342900" indent="-165100">
              <a:spcBef>
                <a:spcPts val="600"/>
              </a:spcBef>
              <a:buFont typeface="Arial" panose="020B0604020202020204" pitchFamily="34" charset="0"/>
              <a:buChar char="–"/>
              <a:defRPr sz="1300" baseline="0"/>
            </a:lvl4pPr>
            <a:lvl5pPr marL="520700" indent="-177800">
              <a:spcBef>
                <a:spcPts val="600"/>
              </a:spcBef>
              <a:buFont typeface="Arial" panose="020B0604020202020204" pitchFamily="34" charset="0"/>
              <a:buChar char="•"/>
              <a:defRPr sz="1300"/>
            </a:lvl5pPr>
            <a:lvl6pPr marL="685800" indent="-165100">
              <a:spcBef>
                <a:spcPts val="600"/>
              </a:spcBef>
              <a:buFont typeface="Arial" panose="020B0604020202020204" pitchFamily="34" charset="0"/>
              <a:buChar char="–"/>
              <a:defRPr sz="1300" baseline="0"/>
            </a:lvl6pPr>
            <a:lvl7pPr marL="863600" indent="-177800">
              <a:spcBef>
                <a:spcPts val="600"/>
              </a:spcBef>
              <a:buFont typeface="Arial" panose="020B0604020202020204" pitchFamily="34" charset="0"/>
              <a:buChar char="•"/>
              <a:defRPr sz="1300"/>
            </a:lvl7pPr>
            <a:lvl8pPr marL="1028700" indent="-165100">
              <a:spcBef>
                <a:spcPts val="600"/>
              </a:spcBef>
              <a:buFont typeface="Arial" panose="020B0604020202020204" pitchFamily="34" charset="0"/>
              <a:buChar char="–"/>
              <a:defRPr sz="1300"/>
            </a:lvl8pPr>
            <a:lvl9pPr marL="1206500" indent="-177800">
              <a:spcBef>
                <a:spcPts val="600"/>
              </a:spcBef>
              <a:buFont typeface="Arial" panose="020B0604020202020204" pitchFamily="34" charset="0"/>
              <a:buChar char="•"/>
              <a:defRPr sz="1300" baseline="0"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2798868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 userDrawn="1"/>
        </p:nvSpPr>
        <p:spPr>
          <a:xfrm>
            <a:off x="566739" y="416157"/>
            <a:ext cx="4088928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chemeClr val="accent6"/>
                </a:solidFill>
                <a:latin typeface="+mj-lt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4" name="Text Placeholder 19">
            <a:extLst>
              <a:ext uri="{FF2B5EF4-FFF2-40B4-BE49-F238E27FC236}">
                <a16:creationId xmlns:a16="http://schemas.microsoft.com/office/drawing/2014/main" id="{CD3DA619-C657-4377-909C-6D3A110F5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13257" y="1756548"/>
            <a:ext cx="3913633" cy="361473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defRPr sz="2000" b="1">
                <a:solidFill>
                  <a:schemeClr val="tx2"/>
                </a:solidFill>
                <a:latin typeface="CVS Health Sans" panose="020B05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tabLst>
                <a:tab pos="568325" algn="r"/>
                <a:tab pos="1028700" algn="l"/>
              </a:tabLst>
              <a:defRPr sz="1300" b="1">
                <a:solidFill>
                  <a:schemeClr val="tx2"/>
                </a:solidFill>
                <a:latin typeface="CVS Health Sans" panose="020B0504020202020204" pitchFamily="34" charset="0"/>
              </a:defRPr>
            </a:lvl2pPr>
            <a:lvl3pPr marL="1028700" indent="0">
              <a:spcBef>
                <a:spcPts val="0"/>
              </a:spcBef>
              <a:spcAft>
                <a:spcPts val="1800"/>
              </a:spcAft>
              <a:buNone/>
              <a:defRPr sz="1300">
                <a:solidFill>
                  <a:schemeClr val="tx2"/>
                </a:solidFill>
                <a:latin typeface="CVS Health Sans" panose="020B0504020202020204" pitchFamily="34" charset="0"/>
              </a:defRPr>
            </a:lvl3pPr>
            <a:lvl4pPr marL="0" indent="0">
              <a:spcBef>
                <a:spcPts val="0"/>
              </a:spcBef>
              <a:spcAft>
                <a:spcPts val="900"/>
              </a:spcAft>
              <a:buNone/>
              <a:defRPr sz="1300" i="1">
                <a:solidFill>
                  <a:schemeClr val="tx2"/>
                </a:solidFill>
                <a:latin typeface="CVS Health Sans" panose="020B0504020202020204" pitchFamily="34" charset="0"/>
              </a:defRPr>
            </a:lvl4pPr>
            <a:lvl5pPr marL="0" indent="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header</a:t>
            </a:r>
          </a:p>
          <a:p>
            <a:pPr lvl="1"/>
            <a:r>
              <a:rPr lang="en-US" dirty="0"/>
              <a:t>Tab to Time then tab to Agenda item</a:t>
            </a:r>
          </a:p>
          <a:p>
            <a:pPr lvl="2"/>
            <a:r>
              <a:rPr lang="en-US" dirty="0"/>
              <a:t>Speaker name and topic</a:t>
            </a:r>
          </a:p>
          <a:p>
            <a:pPr lvl="3"/>
            <a:r>
              <a:rPr lang="en-US" dirty="0"/>
              <a:t>Additional information</a:t>
            </a:r>
          </a:p>
        </p:txBody>
      </p:sp>
      <p:sp>
        <p:nvSpPr>
          <p:cNvPr id="6" name="Text Placeholder 19">
            <a:extLst>
              <a:ext uri="{FF2B5EF4-FFF2-40B4-BE49-F238E27FC236}">
                <a16:creationId xmlns:a16="http://schemas.microsoft.com/office/drawing/2014/main" id="{99D62640-4C2F-4EEE-8702-E19D55A971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1452" y="1756548"/>
            <a:ext cx="3911512" cy="361473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defRPr sz="2000" b="1">
                <a:solidFill>
                  <a:schemeClr val="tx2"/>
                </a:solidFill>
                <a:latin typeface="CVS Health Sans" panose="020B05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tabLst>
                <a:tab pos="568325" algn="r"/>
                <a:tab pos="1028700" algn="l"/>
              </a:tabLst>
              <a:defRPr sz="1300" b="1">
                <a:solidFill>
                  <a:schemeClr val="tx2"/>
                </a:solidFill>
                <a:latin typeface="CVS Health Sans" panose="020B0504020202020204" pitchFamily="34" charset="0"/>
              </a:defRPr>
            </a:lvl2pPr>
            <a:lvl3pPr marL="1028700" indent="0">
              <a:spcBef>
                <a:spcPts val="0"/>
              </a:spcBef>
              <a:spcAft>
                <a:spcPts val="1800"/>
              </a:spcAft>
              <a:buNone/>
              <a:defRPr sz="1300">
                <a:solidFill>
                  <a:schemeClr val="tx2"/>
                </a:solidFill>
                <a:latin typeface="CVS Health Sans" panose="020B0504020202020204" pitchFamily="34" charset="0"/>
              </a:defRPr>
            </a:lvl3pPr>
            <a:lvl4pPr marL="0" indent="0">
              <a:spcBef>
                <a:spcPts val="0"/>
              </a:spcBef>
              <a:spcAft>
                <a:spcPts val="900"/>
              </a:spcAft>
              <a:buNone/>
              <a:defRPr sz="1300" i="1">
                <a:solidFill>
                  <a:schemeClr val="tx2"/>
                </a:solidFill>
                <a:latin typeface="CVS Health Sans" panose="020B0504020202020204" pitchFamily="34" charset="0"/>
              </a:defRPr>
            </a:lvl4pPr>
            <a:lvl5pPr marL="0" indent="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header</a:t>
            </a:r>
          </a:p>
          <a:p>
            <a:pPr lvl="1"/>
            <a:r>
              <a:rPr lang="en-US" dirty="0"/>
              <a:t>Tab to Time then tab to Agenda item</a:t>
            </a:r>
          </a:p>
          <a:p>
            <a:pPr lvl="2"/>
            <a:r>
              <a:rPr lang="en-US" dirty="0"/>
              <a:t>Speaker name and topic</a:t>
            </a:r>
          </a:p>
          <a:p>
            <a:pPr lvl="3"/>
            <a:r>
              <a:rPr lang="en-US" dirty="0"/>
              <a:t>Additional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354665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7784" y="530351"/>
            <a:ext cx="9665208" cy="7132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57784" y="1767532"/>
            <a:ext cx="11045952" cy="39776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  <p:sp>
        <p:nvSpPr>
          <p:cNvPr id="20" name="Content Placeholder 8"/>
          <p:cNvSpPr txBox="1">
            <a:spLocks/>
          </p:cNvSpPr>
          <p:nvPr/>
        </p:nvSpPr>
        <p:spPr>
          <a:xfrm>
            <a:off x="557784" y="6367487"/>
            <a:ext cx="352367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0" smtClean="0">
                <a:solidFill>
                  <a:schemeClr val="tx2"/>
                </a:solidFill>
                <a:latin typeface="CVS Health Sans Medium" panose="020B05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0" dirty="0">
              <a:solidFill>
                <a:schemeClr val="tx2"/>
              </a:solidFill>
              <a:latin typeface="CVS Health Sans Medium" panose="020B05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4F02B14-26DC-47C5-BE74-75AB1C1533A3}"/>
              </a:ext>
            </a:extLst>
          </p:cNvPr>
          <p:cNvGrpSpPr>
            <a:grpSpLocks noChangeAspect="1"/>
          </p:cNvGrpSpPr>
          <p:nvPr/>
        </p:nvGrpSpPr>
        <p:grpSpPr>
          <a:xfrm>
            <a:off x="10352582" y="6373316"/>
            <a:ext cx="1279180" cy="157138"/>
            <a:chOff x="1011652" y="1504398"/>
            <a:chExt cx="10028238" cy="1231900"/>
          </a:xfrm>
          <a:solidFill>
            <a:schemeClr val="tx1"/>
          </a:solidFill>
        </p:grpSpPr>
        <p:sp>
          <p:nvSpPr>
            <p:cNvPr id="23" name="Freeform 4">
              <a:extLst>
                <a:ext uri="{FF2B5EF4-FFF2-40B4-BE49-F238E27FC236}">
                  <a16:creationId xmlns:a16="http://schemas.microsoft.com/office/drawing/2014/main" id="{C03C60BD-E208-4793-B163-0391E0673C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EAC11C27-7E62-4B31-9680-B59D24D0A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FA0788F6-B4B0-4834-AFB4-98F21B43F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F754B0DD-7999-4250-A4C0-0C3C14069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50CBFC8A-B083-42B9-9504-2364FACEC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3EDE8E81-9781-4645-9DFD-79E2B61F7D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6118871-4A8C-4517-9A46-8863C34DC7FC}"/>
              </a:ext>
            </a:extLst>
          </p:cNvPr>
          <p:cNvSpPr txBox="1"/>
          <p:nvPr userDrawn="1"/>
        </p:nvSpPr>
        <p:spPr>
          <a:xfrm>
            <a:off x="859534" y="6425581"/>
            <a:ext cx="804672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  <a:latin typeface="CVS Health Sans" panose="020B0504020202020204" pitchFamily="34" charset="0"/>
              </a:rPr>
              <a:t>©2021 CVS Health and/or one of its affiliates. Confidential and proprietary.</a:t>
            </a:r>
          </a:p>
        </p:txBody>
      </p:sp>
    </p:spTree>
    <p:extLst>
      <p:ext uri="{BB962C8B-B14F-4D97-AF65-F5344CB8AC3E}">
        <p14:creationId xmlns:p14="http://schemas.microsoft.com/office/powerpoint/2010/main" val="169567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82" r:id="rId2"/>
    <p:sldLayoutId id="2147483883" r:id="rId3"/>
    <p:sldLayoutId id="2147483884" r:id="rId4"/>
    <p:sldLayoutId id="2147483887" r:id="rId5"/>
    <p:sldLayoutId id="2147483886" r:id="rId6"/>
    <p:sldLayoutId id="2147483923" r:id="rId7"/>
    <p:sldLayoutId id="2147483870" r:id="rId8"/>
    <p:sldLayoutId id="2147483888" r:id="rId9"/>
    <p:sldLayoutId id="2147483889" r:id="rId10"/>
    <p:sldLayoutId id="2147483891" r:id="rId11"/>
    <p:sldLayoutId id="2147483892" r:id="rId12"/>
    <p:sldLayoutId id="2147483871" r:id="rId13"/>
    <p:sldLayoutId id="2147483893" r:id="rId14"/>
    <p:sldLayoutId id="2147483894" r:id="rId15"/>
    <p:sldLayoutId id="2147483896" r:id="rId16"/>
    <p:sldLayoutId id="2147483898" r:id="rId17"/>
    <p:sldLayoutId id="2147483900" r:id="rId18"/>
    <p:sldLayoutId id="2147483901" r:id="rId19"/>
    <p:sldLayoutId id="2147483902" r:id="rId20"/>
    <p:sldLayoutId id="2147483904" r:id="rId21"/>
    <p:sldLayoutId id="2147483905" r:id="rId22"/>
    <p:sldLayoutId id="2147483907" r:id="rId23"/>
    <p:sldLayoutId id="2147483909" r:id="rId24"/>
    <p:sldLayoutId id="2147483906" r:id="rId25"/>
    <p:sldLayoutId id="2147483908" r:id="rId26"/>
    <p:sldLayoutId id="2147483910" r:id="rId27"/>
    <p:sldLayoutId id="2147483911" r:id="rId28"/>
    <p:sldLayoutId id="2147483917" r:id="rId29"/>
    <p:sldLayoutId id="2147483912" r:id="rId30"/>
    <p:sldLayoutId id="2147483913" r:id="rId31"/>
    <p:sldLayoutId id="2147483878" r:id="rId32"/>
    <p:sldLayoutId id="2147483919" r:id="rId33"/>
    <p:sldLayoutId id="2147483879" r:id="rId34"/>
    <p:sldLayoutId id="2147483922" r:id="rId35"/>
    <p:sldLayoutId id="2147483920" r:id="rId36"/>
    <p:sldLayoutId id="2147483914" r:id="rId37"/>
    <p:sldLayoutId id="2147483915" r:id="rId38"/>
    <p:sldLayoutId id="2147483924" r:id="rId39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800"/>
        </a:spcBef>
        <a:buClrTx/>
        <a:buFont typeface="Arial"/>
        <a:buNone/>
        <a:defRPr sz="1300" b="0" kern="1200">
          <a:solidFill>
            <a:schemeClr val="tx2"/>
          </a:solidFill>
          <a:latin typeface="+mn-lt"/>
          <a:ea typeface="+mn-ea"/>
          <a:cs typeface="+mn-cs"/>
        </a:defRPr>
      </a:lvl1pPr>
      <a:lvl2pPr marL="171450" indent="-171450" algn="l" defTabSz="457200" rtl="0" eaLnBrk="1" latinLnBrk="0" hangingPunct="1">
        <a:lnSpc>
          <a:spcPct val="100000"/>
        </a:lnSpc>
        <a:spcBef>
          <a:spcPts val="1200"/>
        </a:spcBef>
        <a:buClrTx/>
        <a:buFont typeface="Arial"/>
        <a:buChar char="•"/>
        <a:defRPr sz="1300" kern="1200">
          <a:solidFill>
            <a:schemeClr val="tx2"/>
          </a:solidFill>
          <a:latin typeface="+mn-lt"/>
          <a:ea typeface="+mn-ea"/>
          <a:cs typeface="+mn-cs"/>
        </a:defRPr>
      </a:lvl2pPr>
      <a:lvl3pPr marL="342900" indent="-171450" algn="l" defTabSz="457200" rtl="0" eaLnBrk="1" latinLnBrk="0" hangingPunct="1">
        <a:lnSpc>
          <a:spcPct val="100000"/>
        </a:lnSpc>
        <a:spcBef>
          <a:spcPts val="600"/>
        </a:spcBef>
        <a:buClrTx/>
        <a:buFont typeface="Lucida Grande"/>
        <a:buChar char="–"/>
        <a:defRPr sz="13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514350" indent="-171450" algn="l" defTabSz="457200" rtl="0" eaLnBrk="1" latinLnBrk="0" hangingPunct="1">
        <a:lnSpc>
          <a:spcPct val="100000"/>
        </a:lnSpc>
        <a:spcBef>
          <a:spcPts val="600"/>
        </a:spcBef>
        <a:buClrTx/>
        <a:buFont typeface="Arial"/>
        <a:buChar char="•"/>
        <a:defRPr sz="1300" kern="1200">
          <a:solidFill>
            <a:schemeClr val="tx2"/>
          </a:solidFill>
          <a:latin typeface="+mn-lt"/>
          <a:ea typeface="+mn-ea"/>
          <a:cs typeface="+mn-cs"/>
        </a:defRPr>
      </a:lvl4pPr>
      <a:lvl5pPr marL="685800" indent="-171450" algn="l" defTabSz="457200" rtl="0" eaLnBrk="1" latinLnBrk="0" hangingPunct="1">
        <a:lnSpc>
          <a:spcPct val="100000"/>
        </a:lnSpc>
        <a:spcBef>
          <a:spcPts val="600"/>
        </a:spcBef>
        <a:buClrTx/>
        <a:buFont typeface="Arial" panose="020B0604020202020204" pitchFamily="34" charset="0"/>
        <a:buChar char="–"/>
        <a:defRPr sz="13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857250" indent="-171450" algn="l" defTabSz="457200" rtl="0" eaLnBrk="1" latinLnBrk="0" hangingPunct="1">
        <a:lnSpc>
          <a:spcPct val="100000"/>
        </a:lnSpc>
        <a:spcBef>
          <a:spcPts val="600"/>
        </a:spcBef>
        <a:buClrTx/>
        <a:buFont typeface="Arial" panose="020B0604020202020204" pitchFamily="34" charset="0"/>
        <a:buChar char="•"/>
        <a:defRPr sz="1300" kern="1200">
          <a:solidFill>
            <a:schemeClr val="tx2"/>
          </a:solidFill>
          <a:latin typeface="+mn-lt"/>
          <a:ea typeface="+mn-ea"/>
          <a:cs typeface="+mn-cs"/>
        </a:defRPr>
      </a:lvl6pPr>
      <a:lvl7pPr marL="1028700" indent="-165100" algn="l" defTabSz="457200" rtl="0" eaLnBrk="1" latinLnBrk="0" hangingPunct="1">
        <a:lnSpc>
          <a:spcPct val="100000"/>
        </a:lnSpc>
        <a:spcBef>
          <a:spcPts val="600"/>
        </a:spcBef>
        <a:buClrTx/>
        <a:buFont typeface="Arial" panose="020B0604020202020204" pitchFamily="34" charset="0"/>
        <a:buChar char="–"/>
        <a:defRPr sz="1300" kern="1200">
          <a:solidFill>
            <a:schemeClr val="tx2"/>
          </a:solidFill>
          <a:latin typeface="+mn-lt"/>
          <a:ea typeface="+mn-ea"/>
          <a:cs typeface="+mn-cs"/>
        </a:defRPr>
      </a:lvl7pPr>
      <a:lvl8pPr marL="1206500" indent="-177800" algn="l" defTabSz="457200" rtl="0" eaLnBrk="1" latinLnBrk="0" hangingPunct="1">
        <a:lnSpc>
          <a:spcPct val="100000"/>
        </a:lnSpc>
        <a:spcBef>
          <a:spcPts val="600"/>
        </a:spcBef>
        <a:buClrTx/>
        <a:buFont typeface="Arial"/>
        <a:buChar char="•"/>
        <a:defRPr sz="1300" kern="1200">
          <a:solidFill>
            <a:schemeClr val="tx2"/>
          </a:solidFill>
          <a:latin typeface="+mn-lt"/>
          <a:ea typeface="+mn-ea"/>
          <a:cs typeface="+mn-cs"/>
        </a:defRPr>
      </a:lvl8pPr>
      <a:lvl9pPr marL="1371600" indent="-165100" algn="l" defTabSz="457200" rtl="0" eaLnBrk="1" latinLnBrk="0" hangingPunct="1">
        <a:lnSpc>
          <a:spcPct val="100000"/>
        </a:lnSpc>
        <a:spcBef>
          <a:spcPts val="600"/>
        </a:spcBef>
        <a:buClrTx/>
        <a:buFont typeface="Arial" panose="020B0604020202020204" pitchFamily="34" charset="0"/>
        <a:buChar char="–"/>
        <a:defRPr sz="13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04" userDrawn="1">
          <p15:clr>
            <a:srgbClr val="F26B43"/>
          </p15:clr>
        </p15:guide>
        <p15:guide id="2" pos="362" userDrawn="1">
          <p15:clr>
            <a:srgbClr val="F26B43"/>
          </p15:clr>
        </p15:guide>
        <p15:guide id="3" pos="7319" userDrawn="1">
          <p15:clr>
            <a:srgbClr val="F26B43"/>
          </p15:clr>
        </p15:guide>
        <p15:guide id="4" orient="horz" pos="360" userDrawn="1">
          <p15:clr>
            <a:srgbClr val="F26B43"/>
          </p15:clr>
        </p15:guide>
        <p15:guide id="5" orient="horz" pos="3622" userDrawn="1">
          <p15:clr>
            <a:srgbClr val="F26B43"/>
          </p15:clr>
        </p15:guide>
        <p15:guide id="6" orient="horz" pos="41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15C1B-859F-4852-99C6-94924C7BCD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7786" y="2856527"/>
            <a:ext cx="6981532" cy="1347920"/>
          </a:xfrm>
        </p:spPr>
        <p:txBody>
          <a:bodyPr/>
          <a:lstStyle/>
          <a:p>
            <a:r>
              <a:rPr lang="en-US" sz="4400" dirty="0"/>
              <a:t>PSS – Pharmacy Specialty 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91969-2DC9-4E70-9DFC-44A3598A583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57786" y="5010059"/>
            <a:ext cx="7921941" cy="1319024"/>
          </a:xfrm>
          <a:prstGeom prst="rect">
            <a:avLst/>
          </a:prstGeom>
        </p:spPr>
        <p:txBody>
          <a:bodyPr/>
          <a:lstStyle/>
          <a:p>
            <a:r>
              <a:rPr lang="en-US" sz="3200" b="1" dirty="0"/>
              <a:t>2022 Internal Audit IT Risk Assessment</a:t>
            </a:r>
          </a:p>
          <a:p>
            <a:r>
              <a:rPr lang="en-US" sz="3200" b="1" dirty="0"/>
              <a:t>November 09, 2021</a:t>
            </a:r>
          </a:p>
        </p:txBody>
      </p:sp>
    </p:spTree>
    <p:extLst>
      <p:ext uri="{BB962C8B-B14F-4D97-AF65-F5344CB8AC3E}">
        <p14:creationId xmlns:p14="http://schemas.microsoft.com/office/powerpoint/2010/main" val="3191048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1206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533959-C384-44B2-A90F-61DCBFFD5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Demographics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C3413968-09F1-427F-BD7B-D95020731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201" y="2184149"/>
            <a:ext cx="4742211" cy="442962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</a:pPr>
            <a:r>
              <a:rPr lang="en-US" dirty="0"/>
              <a:t>IT Function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45597E69-BBA8-4621-A4E7-0091BF597620}"/>
              </a:ext>
            </a:extLst>
          </p:cNvPr>
          <p:cNvSpPr txBox="1">
            <a:spLocks/>
          </p:cNvSpPr>
          <p:nvPr/>
        </p:nvSpPr>
        <p:spPr bwMode="gray">
          <a:xfrm>
            <a:off x="6989671" y="1243583"/>
            <a:ext cx="4742211" cy="44296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/>
              <a:buNone/>
              <a:defRPr sz="1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/>
              <a:buNone/>
              <a:defRPr sz="1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4572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171450" algn="l" defTabSz="4572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5938" indent="-173038" algn="l" defTabSz="4572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87388" indent="-171450" algn="l" defTabSz="4572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0425" indent="-173038" algn="l" defTabSz="4572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31875" indent="-171450" algn="l" defTabSz="4572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203325" indent="-171450" algn="l" defTabSz="4572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dirty="0"/>
              <a:t>Length of Service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77F2D5-51A7-4B61-AED3-2CBFCE4A25DA}"/>
              </a:ext>
            </a:extLst>
          </p:cNvPr>
          <p:cNvSpPr txBox="1"/>
          <p:nvPr/>
        </p:nvSpPr>
        <p:spPr>
          <a:xfrm>
            <a:off x="2329397" y="1305014"/>
            <a:ext cx="134112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400" dirty="0">
                <a:solidFill>
                  <a:schemeClr val="tx2"/>
                </a:solidFill>
              </a:rPr>
              <a:t>/  88.11%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E21D49-A5A7-4CE1-85DA-047098B0D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804" y="2627111"/>
            <a:ext cx="3751426" cy="20391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83FC862-BE1A-4D57-8715-0693E8B76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38" y="4968670"/>
            <a:ext cx="6372225" cy="10858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FB9E25A-76A4-448C-A9B5-8B40DDC170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505" r="10707" b="-5693"/>
          <a:stretch/>
        </p:blipFill>
        <p:spPr>
          <a:xfrm>
            <a:off x="353125" y="1353212"/>
            <a:ext cx="1819373" cy="4429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05D428C-113C-4BB2-BB50-39634B76F9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2" y="2113065"/>
            <a:ext cx="5812376" cy="240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264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4DB92F1B-35C5-48F5-9EB1-A0AF61FC4D6F}"/>
              </a:ext>
            </a:extLst>
          </p:cNvPr>
          <p:cNvSpPr txBox="1">
            <a:spLocks/>
          </p:cNvSpPr>
          <p:nvPr/>
        </p:nvSpPr>
        <p:spPr>
          <a:xfrm>
            <a:off x="576638" y="370095"/>
            <a:ext cx="9665208" cy="71323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98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/>
              <a:t>Risk Assessment Score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F0CCEC-9716-4677-ABCE-4B8579AC66B9}"/>
              </a:ext>
            </a:extLst>
          </p:cNvPr>
          <p:cNvSpPr txBox="1"/>
          <p:nvPr/>
        </p:nvSpPr>
        <p:spPr>
          <a:xfrm>
            <a:off x="509047" y="1229080"/>
            <a:ext cx="596716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300" dirty="0">
                <a:solidFill>
                  <a:schemeClr val="tx2"/>
                </a:solidFill>
              </a:rPr>
              <a:t>*Risk score= Impact Score * Vulnerability Score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234352-1801-45AB-B663-8123709E6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46" y="1419196"/>
            <a:ext cx="8865108" cy="4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533959-C384-44B2-A90F-61DCBFFD5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Risk Question Responses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748DDD-25C0-4E3C-A09C-B0C582C27C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62" r="6733"/>
          <a:stretch/>
        </p:blipFill>
        <p:spPr>
          <a:xfrm>
            <a:off x="9783191" y="867266"/>
            <a:ext cx="1723434" cy="13958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6FDE79-CA92-4FC9-860A-279274505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84" y="1243583"/>
            <a:ext cx="8546642" cy="498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7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4DB92F1B-35C5-48F5-9EB1-A0AF61FC4D6F}"/>
              </a:ext>
            </a:extLst>
          </p:cNvPr>
          <p:cNvSpPr txBox="1">
            <a:spLocks/>
          </p:cNvSpPr>
          <p:nvPr/>
        </p:nvSpPr>
        <p:spPr>
          <a:xfrm>
            <a:off x="576638" y="370095"/>
            <a:ext cx="9665208" cy="71323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98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/>
              <a:t>PBM/Specialty Systems Score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F0CCEC-9716-4677-ABCE-4B8579AC66B9}"/>
              </a:ext>
            </a:extLst>
          </p:cNvPr>
          <p:cNvSpPr txBox="1"/>
          <p:nvPr/>
        </p:nvSpPr>
        <p:spPr>
          <a:xfrm>
            <a:off x="509047" y="1229080"/>
            <a:ext cx="5967167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300" dirty="0">
                <a:solidFill>
                  <a:schemeClr val="tx2"/>
                </a:solidFill>
              </a:rPr>
              <a:t>*Risk score= Impact Score * Vulnerability Score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3FC509-2317-496E-BF99-63AC203C91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32"/>
          <a:stretch/>
        </p:blipFill>
        <p:spPr>
          <a:xfrm>
            <a:off x="404648" y="1429135"/>
            <a:ext cx="8258585" cy="474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375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5E335D1-60CF-4949-97A4-D958F6CAA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Exposures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FB2818-73AE-40D7-AF66-B9468DBBE8FE}"/>
              </a:ext>
            </a:extLst>
          </p:cNvPr>
          <p:cNvGrpSpPr/>
          <p:nvPr/>
        </p:nvGrpSpPr>
        <p:grpSpPr>
          <a:xfrm>
            <a:off x="1663921" y="1447020"/>
            <a:ext cx="8754110" cy="4596994"/>
            <a:chOff x="575802" y="1161703"/>
            <a:chExt cx="9216201" cy="4839650"/>
          </a:xfrm>
          <a:solidFill>
            <a:schemeClr val="bg1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5BF0523-3E95-472A-A628-32DD18461C2B}"/>
                </a:ext>
              </a:extLst>
            </p:cNvPr>
            <p:cNvSpPr/>
            <p:nvPr/>
          </p:nvSpPr>
          <p:spPr>
            <a:xfrm>
              <a:off x="575802" y="1161703"/>
              <a:ext cx="2810200" cy="2810933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60949" rIns="0" bIns="60949" rtlCol="0" anchor="ctr"/>
            <a:lstStyle/>
            <a:p>
              <a:pPr marL="0" lvl="1" algn="ctr"/>
              <a:r>
                <a:rPr lang="en-US" b="1" dirty="0">
                  <a:solidFill>
                    <a:schemeClr val="tx2"/>
                  </a:solidFill>
                  <a:latin typeface="CVS Health Sans" panose="020B0504020202020204" pitchFamily="34" charset="0"/>
                  <a:ea typeface="Open Sans Light"/>
                  <a:cs typeface="Arial" panose="020B0604020202020204" pitchFamily="34" charset="0"/>
                </a:rPr>
                <a:t>IT Governance</a:t>
              </a:r>
            </a:p>
            <a:p>
              <a:pPr marL="0" lvl="1" algn="ctr">
                <a:spcBef>
                  <a:spcPts val="800"/>
                </a:spcBef>
              </a:pPr>
              <a:r>
                <a:rPr lang="en-US" sz="1300" dirty="0">
                  <a:solidFill>
                    <a:schemeClr val="tx2"/>
                  </a:solidFill>
                  <a:latin typeface="CVS Health Sans" panose="020B0504020202020204" pitchFamily="34" charset="0"/>
                  <a:ea typeface="Open Sans Light"/>
                  <a:cs typeface="Arial" panose="020B0604020202020204" pitchFamily="34" charset="0"/>
                </a:rPr>
                <a:t>Increased Technical Debt</a:t>
              </a:r>
            </a:p>
            <a:p>
              <a:pPr marL="0" lvl="1" algn="ctr">
                <a:spcBef>
                  <a:spcPts val="800"/>
                </a:spcBef>
              </a:pPr>
              <a:r>
                <a:rPr lang="en-US" sz="1300" dirty="0">
                  <a:solidFill>
                    <a:schemeClr val="tx2"/>
                  </a:solidFill>
                  <a:latin typeface="CVS Health Sans" panose="020B0504020202020204" pitchFamily="34" charset="0"/>
                  <a:ea typeface="Open Sans Light"/>
                  <a:cs typeface="Arial" panose="020B0604020202020204" pitchFamily="34" charset="0"/>
                </a:rPr>
                <a:t>Cloud Modernization Delays</a:t>
              </a:r>
              <a:br>
                <a:rPr lang="en-US" sz="1300" dirty="0">
                  <a:solidFill>
                    <a:schemeClr val="tx2"/>
                  </a:solidFill>
                  <a:latin typeface="CVS Health Sans" panose="020B0504020202020204" pitchFamily="34" charset="0"/>
                  <a:ea typeface="Open Sans Light"/>
                  <a:cs typeface="Arial" panose="020B0604020202020204" pitchFamily="34" charset="0"/>
                </a:rPr>
              </a:br>
              <a:endParaRPr lang="en-US" sz="1300" dirty="0">
                <a:solidFill>
                  <a:schemeClr val="tx2"/>
                </a:solidFill>
                <a:latin typeface="CVS Health Sans" panose="020B0504020202020204" pitchFamily="34" charset="0"/>
                <a:ea typeface="Open Sans Light"/>
                <a:cs typeface="Arial" panose="020B0604020202020204" pitchFamily="34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5E17E3F-F82D-40DB-B9F6-A8936BA63D50}"/>
                </a:ext>
              </a:extLst>
            </p:cNvPr>
            <p:cNvSpPr/>
            <p:nvPr/>
          </p:nvSpPr>
          <p:spPr>
            <a:xfrm>
              <a:off x="3640542" y="3190419"/>
              <a:ext cx="2810199" cy="2810934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60949" rIns="0" bIns="60949" rtlCol="0" anchor="ctr"/>
            <a:lstStyle/>
            <a:p>
              <a:pPr marL="0" lvl="1" algn="ctr"/>
              <a:r>
                <a:rPr lang="en-US" b="1" dirty="0">
                  <a:solidFill>
                    <a:schemeClr val="tx2"/>
                  </a:solidFill>
                  <a:latin typeface="CVS Health Sans" panose="020B0504020202020204" pitchFamily="34" charset="0"/>
                  <a:ea typeface="Open Sans Light"/>
                  <a:cs typeface="Arial" panose="020B0604020202020204" pitchFamily="34" charset="0"/>
                </a:rPr>
                <a:t>Ransomware </a:t>
              </a:r>
            </a:p>
            <a:p>
              <a:pPr marL="0" lvl="1" algn="ctr"/>
              <a:r>
                <a:rPr lang="en-US" sz="1300" dirty="0">
                  <a:solidFill>
                    <a:schemeClr val="tx2"/>
                  </a:solidFill>
                  <a:latin typeface="CVS Health Sans" panose="020B0504020202020204" pitchFamily="34" charset="0"/>
                  <a:ea typeface="Open Sans Light"/>
                  <a:cs typeface="Arial" panose="020B0604020202020204" pitchFamily="34" charset="0"/>
                </a:rPr>
                <a:t>Proliferating Ransomware Attacks</a:t>
              </a:r>
            </a:p>
            <a:p>
              <a:pPr marL="0" lvl="1" algn="ctr"/>
              <a:endParaRPr lang="en-US" sz="1300" dirty="0">
                <a:solidFill>
                  <a:schemeClr val="tx2"/>
                </a:solidFill>
                <a:latin typeface="CVS Health Sans" panose="020B0504020202020204" pitchFamily="34" charset="0"/>
                <a:ea typeface="Open Sans Light"/>
                <a:cs typeface="Arial" panose="020B0604020202020204" pitchFamily="34" charset="0"/>
              </a:endParaRPr>
            </a:p>
            <a:p>
              <a:pPr marL="0" lvl="1" algn="ctr"/>
              <a:r>
                <a:rPr lang="en-US" sz="1300" dirty="0">
                  <a:solidFill>
                    <a:schemeClr val="tx2"/>
                  </a:solidFill>
                  <a:latin typeface="CVS Health Sans" panose="020B0504020202020204" pitchFamily="34" charset="0"/>
                  <a:ea typeface="Open Sans Light"/>
                  <a:cs typeface="Arial" panose="020B0604020202020204" pitchFamily="34" charset="0"/>
                </a:rPr>
                <a:t>Evolving Ransomware extortion strategies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BD4AED5-B502-4AE6-BA17-2BC2158779C1}"/>
                </a:ext>
              </a:extLst>
            </p:cNvPr>
            <p:cNvSpPr/>
            <p:nvPr/>
          </p:nvSpPr>
          <p:spPr>
            <a:xfrm>
              <a:off x="6981802" y="1355408"/>
              <a:ext cx="2810201" cy="2810933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60949" rIns="0" bIns="60949" rtlCol="0" anchor="ctr"/>
            <a:lstStyle/>
            <a:p>
              <a:pPr marL="0" lvl="1" algn="ctr"/>
              <a:r>
                <a:rPr lang="en-US" b="1" dirty="0">
                  <a:solidFill>
                    <a:schemeClr val="tx2"/>
                  </a:solidFill>
                  <a:latin typeface="CVS Health Sans" panose="020B0504020202020204" pitchFamily="34" charset="0"/>
                  <a:ea typeface="Open Sans Light"/>
                  <a:cs typeface="Arial" panose="020B0604020202020204" pitchFamily="34" charset="0"/>
                </a:rPr>
                <a:t>Third-Parties</a:t>
              </a:r>
            </a:p>
            <a:p>
              <a:pPr marL="0" lvl="1" algn="ctr">
                <a:spcBef>
                  <a:spcPts val="800"/>
                </a:spcBef>
              </a:pPr>
              <a:r>
                <a:rPr lang="en-US" sz="1300" dirty="0">
                  <a:solidFill>
                    <a:schemeClr val="tx2"/>
                  </a:solidFill>
                  <a:latin typeface="CVS Health Sans" panose="020B0504020202020204" pitchFamily="34" charset="0"/>
                  <a:ea typeface="Open Sans Light"/>
                  <a:cs typeface="Arial" panose="020B0604020202020204" pitchFamily="34" charset="0"/>
                </a:rPr>
                <a:t>Limited Third-Party Risk Monitoring</a:t>
              </a:r>
            </a:p>
            <a:p>
              <a:pPr marL="0" lvl="1" algn="ctr">
                <a:spcBef>
                  <a:spcPts val="800"/>
                </a:spcBef>
              </a:pPr>
              <a:r>
                <a:rPr lang="en-US" sz="1300" dirty="0">
                  <a:solidFill>
                    <a:schemeClr val="tx2"/>
                  </a:solidFill>
                  <a:latin typeface="CVS Health Sans" panose="020B0504020202020204" pitchFamily="34" charset="0"/>
                  <a:ea typeface="Open Sans Light"/>
                  <a:cs typeface="Arial" panose="020B0604020202020204" pitchFamily="34" charset="0"/>
                </a:rPr>
                <a:t>Unsupervised Privileged Access</a:t>
              </a:r>
              <a:br>
                <a:rPr lang="en-US" sz="1300" dirty="0">
                  <a:solidFill>
                    <a:schemeClr val="tx2"/>
                  </a:solidFill>
                  <a:latin typeface="CVS Health Sans" panose="020B0504020202020204" pitchFamily="34" charset="0"/>
                  <a:ea typeface="Open Sans Light"/>
                  <a:cs typeface="Arial" panose="020B0604020202020204" pitchFamily="34" charset="0"/>
                </a:rPr>
              </a:br>
              <a:endParaRPr lang="en-US" sz="1300" dirty="0">
                <a:solidFill>
                  <a:schemeClr val="tx2"/>
                </a:solidFill>
                <a:latin typeface="CVS Health Sans" panose="020B0504020202020204" pitchFamily="34" charset="0"/>
                <a:ea typeface="Open Sans Ligh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2936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533959-C384-44B2-A90F-61DCBFFD5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530351"/>
            <a:ext cx="9665208" cy="713232"/>
          </a:xfrm>
        </p:spPr>
        <p:txBody>
          <a:bodyPr anchor="t">
            <a:normAutofit/>
          </a:bodyPr>
          <a:lstStyle/>
          <a:p>
            <a:r>
              <a:rPr lang="en-US" sz="4000" dirty="0"/>
              <a:t>Agenda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76DA5358-195C-45E7-BAB3-5AB7B6691E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378820"/>
              </p:ext>
            </p:extLst>
          </p:nvPr>
        </p:nvGraphicFramePr>
        <p:xfrm>
          <a:off x="753047" y="1414739"/>
          <a:ext cx="10567243" cy="3977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495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533959-C384-44B2-A90F-61DCBFFD5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164" y="530351"/>
            <a:ext cx="4882896" cy="713232"/>
          </a:xfrm>
        </p:spPr>
        <p:txBody>
          <a:bodyPr anchor="t">
            <a:normAutofit fontScale="90000"/>
          </a:bodyPr>
          <a:lstStyle/>
          <a:p>
            <a:r>
              <a:rPr lang="en-US" sz="3600" dirty="0"/>
              <a:t>2022 Planned IT Audits</a:t>
            </a:r>
            <a:r>
              <a:rPr lang="en-US" dirty="0"/>
              <a:t> 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9ACD42-5D68-40DD-AB27-32472C10C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989" y="1558920"/>
            <a:ext cx="5351574" cy="2180567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spcBef>
                <a:spcPts val="0"/>
              </a:spcBef>
            </a:pPr>
            <a:endParaRPr lang="en-US" sz="2000" b="0" dirty="0">
              <a:latin typeface="CVS Health Sans"/>
            </a:endParaRPr>
          </a:p>
          <a:p>
            <a:pPr marL="342900" lvl="3" indent="0">
              <a:spcBef>
                <a:spcPts val="0"/>
              </a:spcBef>
              <a:buNone/>
            </a:pPr>
            <a:r>
              <a:rPr lang="en-US" sz="2800" dirty="0"/>
              <a:t>1.  </a:t>
            </a:r>
            <a:r>
              <a:rPr lang="en-US" sz="2800" dirty="0" err="1"/>
              <a:t>SureScript</a:t>
            </a:r>
            <a:r>
              <a:rPr lang="en-US" sz="2800" dirty="0"/>
              <a:t> – 3</a:t>
            </a:r>
            <a:r>
              <a:rPr lang="en-US" sz="2800" baseline="30000" dirty="0"/>
              <a:t>rd</a:t>
            </a:r>
            <a:r>
              <a:rPr lang="en-US" sz="2800" dirty="0"/>
              <a:t> Party Audit</a:t>
            </a:r>
          </a:p>
          <a:p>
            <a:pPr marL="342900" lvl="3" indent="0">
              <a:spcBef>
                <a:spcPts val="0"/>
              </a:spcBef>
              <a:buNone/>
            </a:pPr>
            <a:r>
              <a:rPr lang="en-US" sz="2800" dirty="0"/>
              <a:t>2. Application Authentication</a:t>
            </a:r>
          </a:p>
          <a:p>
            <a:pPr marL="800100" lvl="3" indent="-457200">
              <a:spcBef>
                <a:spcPts val="0"/>
              </a:spcBef>
              <a:buAutoNum type="arabicPeriod"/>
            </a:pPr>
            <a:endParaRPr lang="en-US" sz="2800" dirty="0"/>
          </a:p>
          <a:p>
            <a:pPr lvl="3" indent="0">
              <a:spcBef>
                <a:spcPts val="0"/>
              </a:spcBef>
              <a:buNone/>
            </a:pPr>
            <a:endParaRPr lang="en-US" sz="1800" b="1" dirty="0"/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ED9CE44C-086E-459C-89A9-FA19F851375C}"/>
              </a:ext>
            </a:extLst>
          </p:cNvPr>
          <p:cNvSpPr txBox="1">
            <a:spLocks/>
          </p:cNvSpPr>
          <p:nvPr/>
        </p:nvSpPr>
        <p:spPr>
          <a:xfrm>
            <a:off x="6282857" y="527522"/>
            <a:ext cx="4882896" cy="713232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2500"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</a:rPr>
              <a:t>2022 Potential IT Audits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C48B882D-D056-4942-9F9D-20C2257A8667}"/>
              </a:ext>
            </a:extLst>
          </p:cNvPr>
          <p:cNvSpPr txBox="1">
            <a:spLocks/>
          </p:cNvSpPr>
          <p:nvPr/>
        </p:nvSpPr>
        <p:spPr bwMode="gray">
          <a:xfrm>
            <a:off x="6388262" y="1558920"/>
            <a:ext cx="4882896" cy="2023033"/>
          </a:xfrm>
          <a:prstGeom prst="rect">
            <a:avLst/>
          </a:prstGeom>
          <a:noFill/>
        </p:spPr>
        <p:txBody>
          <a:bodyPr vert="horz" lIns="0" tIns="0" rIns="0" bIns="0" rtlCol="0" anchor="t">
            <a:normAutofit lnSpcReduction="10000"/>
          </a:bodyPr>
          <a:lstStyle>
            <a:lvl1pPr marL="0" indent="0" algn="ctr" defTabSz="457200" rtl="0" eaLnBrk="1" latinLnBrk="0" hangingPunct="1">
              <a:lnSpc>
                <a:spcPct val="100000"/>
              </a:lnSpc>
              <a:spcBef>
                <a:spcPts val="1200"/>
              </a:spcBef>
              <a:buClrTx/>
              <a:buFont typeface="Arial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ctr" defTabSz="457200" rtl="0" eaLnBrk="1" latinLnBrk="0" hangingPunct="1">
              <a:lnSpc>
                <a:spcPct val="100000"/>
              </a:lnSpc>
              <a:spcBef>
                <a:spcPts val="1200"/>
              </a:spcBef>
              <a:buClrTx/>
              <a:buFontTx/>
              <a:buNone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04813" indent="-173038" algn="l" defTabSz="4572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31825" indent="-174625" algn="l" defTabSz="4572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4863" indent="-173038" algn="l" defTabSz="4572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977900" indent="-177800" algn="l" defTabSz="4572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43000" indent="-165100" algn="l" defTabSz="4572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320800" indent="-177800" algn="l" defTabSz="4572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Arial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371600" indent="-165100" algn="l" defTabSz="4572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3" indent="-457200">
              <a:spcBef>
                <a:spcPts val="0"/>
              </a:spcBef>
              <a:buAutoNum type="arabicPeriod"/>
            </a:pPr>
            <a:r>
              <a:rPr lang="en-US" sz="2000" dirty="0" err="1">
                <a:solidFill>
                  <a:schemeClr val="bg1"/>
                </a:solidFill>
              </a:rPr>
              <a:t>myPBM</a:t>
            </a:r>
            <a:r>
              <a:rPr lang="en-US" sz="2000" dirty="0">
                <a:solidFill>
                  <a:schemeClr val="bg1"/>
                </a:solidFill>
              </a:rPr>
              <a:t> and Benefit Automation</a:t>
            </a:r>
          </a:p>
          <a:p>
            <a:pPr marL="800100" lvl="3" indent="-457200">
              <a:spcBef>
                <a:spcPts val="0"/>
              </a:spcBef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AFP: Align for Profitability</a:t>
            </a:r>
          </a:p>
          <a:p>
            <a:pPr marL="800100" lvl="3" indent="-457200">
              <a:spcBef>
                <a:spcPts val="0"/>
              </a:spcBef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Single Source </a:t>
            </a:r>
            <a:r>
              <a:rPr lang="en-US" sz="2000" dirty="0" err="1">
                <a:solidFill>
                  <a:schemeClr val="bg1"/>
                </a:solidFill>
              </a:rPr>
              <a:t>Elig</a:t>
            </a:r>
            <a:r>
              <a:rPr lang="en-US" sz="2000" dirty="0">
                <a:solidFill>
                  <a:schemeClr val="bg1"/>
                </a:solidFill>
              </a:rPr>
              <a:t> and C2C Elimination</a:t>
            </a:r>
          </a:p>
          <a:p>
            <a:pPr marL="800100" lvl="3" indent="-457200">
              <a:spcBef>
                <a:spcPts val="0"/>
              </a:spcBef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Zinc</a:t>
            </a:r>
          </a:p>
          <a:p>
            <a:pPr marL="800100" lvl="3" indent="-457200">
              <a:spcBef>
                <a:spcPts val="0"/>
              </a:spcBef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Specialty Formulary and Trends Master</a:t>
            </a:r>
          </a:p>
          <a:p>
            <a:pPr marL="800100" lvl="3" indent="-457200">
              <a:spcBef>
                <a:spcPts val="0"/>
              </a:spcBef>
              <a:buAutoNum type="arabicPeriod"/>
            </a:pPr>
            <a:endParaRPr lang="en-US" sz="2000" dirty="0">
              <a:solidFill>
                <a:schemeClr val="bg1"/>
              </a:solidFill>
            </a:endParaRPr>
          </a:p>
          <a:p>
            <a:pPr marL="800100" lvl="3" indent="-457200">
              <a:spcBef>
                <a:spcPts val="0"/>
              </a:spcBef>
              <a:buFont typeface="+mj-lt"/>
              <a:buAutoNum type="arabicPeriod"/>
            </a:pPr>
            <a:endParaRPr lang="en-US" sz="2000" dirty="0">
              <a:solidFill>
                <a:schemeClr val="bg1"/>
              </a:solidFill>
            </a:endParaRPr>
          </a:p>
          <a:p>
            <a:pPr marL="800100" lvl="3" indent="-45720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2000" dirty="0"/>
          </a:p>
          <a:p>
            <a:pPr lvl="3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000" b="1" dirty="0"/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8870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533959-C384-44B2-A90F-61DCBFFD5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530351"/>
            <a:ext cx="9665208" cy="713232"/>
          </a:xfrm>
        </p:spPr>
        <p:txBody>
          <a:bodyPr anchor="t">
            <a:normAutofit/>
          </a:bodyPr>
          <a:lstStyle/>
          <a:p>
            <a:r>
              <a:rPr lang="en-US" sz="3600" dirty="0"/>
              <a:t>2022 Audit Plan Timeline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9ACD42-5D68-40DD-AB27-32472C10C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83" y="1767531"/>
            <a:ext cx="3438144" cy="2971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/>
          </a:p>
          <a:p>
            <a:pPr>
              <a:spcBef>
                <a:spcPts val="0"/>
              </a:spcBef>
            </a:pPr>
            <a:endParaRPr lang="en-US"/>
          </a:p>
          <a:p>
            <a:pPr>
              <a:spcBef>
                <a:spcPts val="0"/>
              </a:spcBef>
            </a:pPr>
            <a:endParaRPr lang="en-US"/>
          </a:p>
          <a:p>
            <a:pPr>
              <a:spcBef>
                <a:spcPts val="0"/>
              </a:spcBef>
            </a:pPr>
            <a:endParaRPr lang="en-US"/>
          </a:p>
          <a:p>
            <a:pPr>
              <a:spcBef>
                <a:spcPts val="0"/>
              </a:spcBef>
            </a:pPr>
            <a:endParaRPr lang="en-US"/>
          </a:p>
          <a:p>
            <a:pPr>
              <a:spcBef>
                <a:spcPts val="0"/>
              </a:spcBef>
            </a:pPr>
            <a:endParaRPr lang="en-US"/>
          </a:p>
          <a:p>
            <a:pPr>
              <a:spcBef>
                <a:spcPts val="0"/>
              </a:spcBef>
            </a:pPr>
            <a:endParaRPr lang="en-US"/>
          </a:p>
          <a:p>
            <a:pPr>
              <a:spcBef>
                <a:spcPts val="0"/>
              </a:spcBef>
            </a:pPr>
            <a:endParaRPr lang="en-US"/>
          </a:p>
          <a:p>
            <a:endParaRPr lang="en-US"/>
          </a:p>
          <a:p>
            <a:endParaRPr lang="en-US" b="1"/>
          </a:p>
        </p:txBody>
      </p:sp>
      <p:graphicFrame>
        <p:nvGraphicFramePr>
          <p:cNvPr id="182" name="Diagram 180">
            <a:extLst>
              <a:ext uri="{FF2B5EF4-FFF2-40B4-BE49-F238E27FC236}">
                <a16:creationId xmlns:a16="http://schemas.microsoft.com/office/drawing/2014/main" id="{92B77E04-B456-4198-B493-D2BBF07567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0663462"/>
              </p:ext>
            </p:extLst>
          </p:nvPr>
        </p:nvGraphicFramePr>
        <p:xfrm>
          <a:off x="833640" y="1609563"/>
          <a:ext cx="10291492" cy="4226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0446417"/>
      </p:ext>
    </p:extLst>
  </p:cSld>
  <p:clrMapOvr>
    <a:masterClrMapping/>
  </p:clrMapOvr>
</p:sld>
</file>

<file path=ppt/theme/theme1.xml><?xml version="1.0" encoding="utf-8"?>
<a:theme xmlns:a="http://schemas.openxmlformats.org/drawingml/2006/main" name="CVS_Health_PPT_Everyday_Widescreen_Template">
  <a:themeElements>
    <a:clrScheme name="Custom 17">
      <a:dk1>
        <a:srgbClr val="000000"/>
      </a:dk1>
      <a:lt1>
        <a:sysClr val="window" lastClr="FFFFFF"/>
      </a:lt1>
      <a:dk2>
        <a:srgbClr val="3F3F3F"/>
      </a:dk2>
      <a:lt2>
        <a:srgbClr val="C0C0C0"/>
      </a:lt2>
      <a:accent1>
        <a:srgbClr val="9E0000"/>
      </a:accent1>
      <a:accent2>
        <a:srgbClr val="CC0000"/>
      </a:accent2>
      <a:accent3>
        <a:srgbClr val="E94D4D"/>
      </a:accent3>
      <a:accent4>
        <a:srgbClr val="F7978D"/>
      </a:accent4>
      <a:accent5>
        <a:srgbClr val="646464"/>
      </a:accent5>
      <a:accent6>
        <a:srgbClr val="868686"/>
      </a:accent6>
      <a:hlink>
        <a:srgbClr val="267AC0"/>
      </a:hlink>
      <a:folHlink>
        <a:srgbClr val="A5A5A5"/>
      </a:folHlink>
    </a:clrScheme>
    <a:fontScheme name="Custom 2">
      <a:majorFont>
        <a:latin typeface="CVS Health Sans"/>
        <a:ea typeface=""/>
        <a:cs typeface=""/>
      </a:majorFont>
      <a:minorFont>
        <a:latin typeface="CVS Health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CC0000"/>
        </a:solidFill>
        <a:ln>
          <a:noFill/>
          <a:miter lim="800000"/>
        </a:ln>
        <a:effectLst/>
      </a:spPr>
      <a:bodyPr rtlCol="0" anchor="ctr"/>
      <a:lstStyle>
        <a:defPPr algn="ctr">
          <a:defRPr b="1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13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VS_Health_Everyday_Widescreen_Template_08_2020.potx" id="{27ACBE53-69A5-44A4-BD38-CE5AF3EB00B8}" vid="{4CDB18E4-4232-4281-A555-D4B9EB542154}"/>
    </a:ext>
  </a:extLst>
</a:theme>
</file>

<file path=ppt/theme/theme2.xml><?xml version="1.0" encoding="utf-8"?>
<a:theme xmlns:a="http://schemas.openxmlformats.org/drawingml/2006/main" name="Office Theme">
  <a:themeElements>
    <a:clrScheme name="Custom 17">
      <a:dk1>
        <a:sysClr val="windowText" lastClr="000000"/>
      </a:dk1>
      <a:lt1>
        <a:sysClr val="window" lastClr="FFFFFF"/>
      </a:lt1>
      <a:dk2>
        <a:srgbClr val="3F3F3F"/>
      </a:dk2>
      <a:lt2>
        <a:srgbClr val="C0C0C0"/>
      </a:lt2>
      <a:accent1>
        <a:srgbClr val="9E0000"/>
      </a:accent1>
      <a:accent2>
        <a:srgbClr val="CC0000"/>
      </a:accent2>
      <a:accent3>
        <a:srgbClr val="E94D4D"/>
      </a:accent3>
      <a:accent4>
        <a:srgbClr val="F7978D"/>
      </a:accent4>
      <a:accent5>
        <a:srgbClr val="646464"/>
      </a:accent5>
      <a:accent6>
        <a:srgbClr val="868686"/>
      </a:accent6>
      <a:hlink>
        <a:srgbClr val="267AC0"/>
      </a:hlink>
      <a:folHlink>
        <a:srgbClr val="A5A5A5"/>
      </a:folHlink>
    </a:clrScheme>
    <a:fontScheme name="Custom 10">
      <a:majorFont>
        <a:latin typeface="CVS Health Sans"/>
        <a:ea typeface=""/>
        <a:cs typeface=""/>
      </a:majorFont>
      <a:minorFont>
        <a:latin typeface="CVS Health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 b="1" dirty="0" err="1" smtClean="0">
            <a:latin typeface="+mn-l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Custom 16">
      <a:dk1>
        <a:sysClr val="windowText" lastClr="000000"/>
      </a:dk1>
      <a:lt1>
        <a:sysClr val="window" lastClr="FFFFFF"/>
      </a:lt1>
      <a:dk2>
        <a:srgbClr val="3F3F3F"/>
      </a:dk2>
      <a:lt2>
        <a:srgbClr val="C0C0C0"/>
      </a:lt2>
      <a:accent1>
        <a:srgbClr val="9E0000"/>
      </a:accent1>
      <a:accent2>
        <a:srgbClr val="CC0000"/>
      </a:accent2>
      <a:accent3>
        <a:srgbClr val="E94D4D"/>
      </a:accent3>
      <a:accent4>
        <a:srgbClr val="F7978D"/>
      </a:accent4>
      <a:accent5>
        <a:srgbClr val="646464"/>
      </a:accent5>
      <a:accent6>
        <a:srgbClr val="868686"/>
      </a:accent6>
      <a:hlink>
        <a:srgbClr val="267AC0"/>
      </a:hlink>
      <a:folHlink>
        <a:srgbClr val="A5A5A5"/>
      </a:folHlink>
    </a:clrScheme>
    <a:fontScheme name="Custom 10">
      <a:majorFont>
        <a:latin typeface="CVS Health Sans"/>
        <a:ea typeface=""/>
        <a:cs typeface=""/>
      </a:majorFont>
      <a:minorFont>
        <a:latin typeface="CVS Health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 b="1" dirty="0" err="1" smtClean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CC6F845AA06D47BB70E2527FF31DF3" ma:contentTypeVersion="4" ma:contentTypeDescription="Create a new document." ma:contentTypeScope="" ma:versionID="2bda0933d5c827cc0dfebf1af4dd96c8">
  <xsd:schema xmlns:xsd="http://www.w3.org/2001/XMLSchema" xmlns:xs="http://www.w3.org/2001/XMLSchema" xmlns:p="http://schemas.microsoft.com/office/2006/metadata/properties" xmlns:ns2="7e97abb1-80a9-4bfd-bdf6-de31302744af" xmlns:ns3="80e3505a-6c5f-437f-bdf3-6af2a59cba0b" targetNamespace="http://schemas.microsoft.com/office/2006/metadata/properties" ma:root="true" ma:fieldsID="60eed2a80f8ce63a1eebf70c8e37679f" ns2:_="" ns3:_="">
    <xsd:import namespace="7e97abb1-80a9-4bfd-bdf6-de31302744af"/>
    <xsd:import namespace="80e3505a-6c5f-437f-bdf3-6af2a59cba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97abb1-80a9-4bfd-bdf6-de31302744a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e3505a-6c5f-437f-bdf3-6af2a59cba0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4F0FD7-590D-477C-84D8-04F64A55F94D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96e6ab81-4a49-4c0f-99b7-e46eb5fd3fea"/>
    <ds:schemaRef ds:uri="6f1a8edd-907e-4477-8a35-415ab369682e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A4C5460-6341-4A06-8926-FDDA58E916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150B1D6-32C0-403B-B376-1EF02A7322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97abb1-80a9-4bfd-bdf6-de31302744af"/>
    <ds:schemaRef ds:uri="80e3505a-6c5f-437f-bdf3-6af2a59cba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CVS_Health_Everyday_Widescreen_Template_08_2020</Template>
  <TotalTime>1373</TotalTime>
  <Words>1102</Words>
  <Application>Microsoft Office PowerPoint</Application>
  <PresentationFormat>Custom</PresentationFormat>
  <Paragraphs>149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CVS Health Sans</vt:lpstr>
      <vt:lpstr>CVS Health Sans Medium</vt:lpstr>
      <vt:lpstr>Lucida Grande</vt:lpstr>
      <vt:lpstr>ui-sans-serif</vt:lpstr>
      <vt:lpstr>CVS_Health_PPT_Everyday_Widescreen_Template</vt:lpstr>
      <vt:lpstr>PSS – Pharmacy Specialty Services</vt:lpstr>
      <vt:lpstr>Demographics</vt:lpstr>
      <vt:lpstr>PowerPoint Presentation</vt:lpstr>
      <vt:lpstr>Risk Question Responses</vt:lpstr>
      <vt:lpstr>PowerPoint Presentation</vt:lpstr>
      <vt:lpstr>Risk Exposures</vt:lpstr>
      <vt:lpstr>Agenda</vt:lpstr>
      <vt:lpstr>2022 Planned IT Audits </vt:lpstr>
      <vt:lpstr>2022 Audit Plan Timeline</vt:lpstr>
      <vt:lpstr>PowerPoint Presentation</vt:lpstr>
    </vt:vector>
  </TitlesOfParts>
  <Company>CVS Health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PBM/Specialty Delivery</dc:title>
  <dc:creator>Roy, Ronald J.</dc:creator>
  <cp:lastModifiedBy>Mafi, oluwaseyi E</cp:lastModifiedBy>
  <cp:revision>186</cp:revision>
  <cp:lastPrinted>2017-04-13T12:11:49Z</cp:lastPrinted>
  <dcterms:created xsi:type="dcterms:W3CDTF">2020-10-21T17:33:06Z</dcterms:created>
  <dcterms:modified xsi:type="dcterms:W3CDTF">2021-11-03T21:58:18Z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0x01010006CC6F845AA06D47BB70E2527FF31DF3</vt:lpwstr>
  </property>
  <property fmtid="{D5CDD505-2E9C-101B-9397-08002B2CF9AE}" pid="3" name="MSIP_Label_7837230a-460a-4aec-98a3-ac101fb30b10_Enabled">
    <vt:lpwstr>true</vt:lpwstr>
  </property>
  <property fmtid="{D5CDD505-2E9C-101B-9397-08002B2CF9AE}" pid="4" name="MSIP_Label_7837230a-460a-4aec-98a3-ac101fb30b10_SetDate">
    <vt:lpwstr>2021-10-15T20:34:59Z</vt:lpwstr>
  </property>
  <property fmtid="{D5CDD505-2E9C-101B-9397-08002B2CF9AE}" pid="5" name="MSIP_Label_7837230a-460a-4aec-98a3-ac101fb30b10_Method">
    <vt:lpwstr>Privileged</vt:lpwstr>
  </property>
  <property fmtid="{D5CDD505-2E9C-101B-9397-08002B2CF9AE}" pid="6" name="MSIP_Label_7837230a-460a-4aec-98a3-ac101fb30b10_Name">
    <vt:lpwstr>7837230a-460a-4aec-98a3-ac101fb30b10</vt:lpwstr>
  </property>
  <property fmtid="{D5CDD505-2E9C-101B-9397-08002B2CF9AE}" pid="7" name="MSIP_Label_7837230a-460a-4aec-98a3-ac101fb30b10_SiteId">
    <vt:lpwstr>fabb61b8-3afe-4e75-b934-a47f782b8cd7</vt:lpwstr>
  </property>
  <property fmtid="{D5CDD505-2E9C-101B-9397-08002B2CF9AE}" pid="8" name="MSIP_Label_7837230a-460a-4aec-98a3-ac101fb30b10_ActionId">
    <vt:lpwstr/>
  </property>
  <property fmtid="{D5CDD505-2E9C-101B-9397-08002B2CF9AE}" pid="9" name="MSIP_Label_7837230a-460a-4aec-98a3-ac101fb30b10_ContentBits">
    <vt:lpwstr>0</vt:lpwstr>
  </property>
</Properties>
</file>