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547-2D64-4659-A1E3-FAFB73AD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9CB8-B355-447E-AE34-5B5D2E95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4482-E7A0-4182-88F3-FAFD8A4C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D379-6367-4856-968C-8B7EFA02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F8FE-19B6-4B44-8F08-1A3771D7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0F59-FF0E-4023-ADE5-BF50D3F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0F18-BB63-4476-8E40-AB6814B3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9830-CA3E-4024-96B5-BDD5F65C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3593-E6B5-4CBD-BE09-ADB782CB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7543-0EEE-4B39-AFA6-51668B77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1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CA4EE-AD8C-4592-8C8C-6BAFCC2B7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7F677-9AB2-43E9-96C5-DD9DF97C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8DDC-CDF2-4D45-841E-13769B7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CEAB-2054-48AF-B27F-CFC4D0EB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83C0-C8F2-467C-BFA3-1D620A7A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49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5110-E097-46AB-8EE7-9355FD22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7F28-C49F-4E1F-B7DC-E8D2CBBB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24EC-7279-497D-8935-D4FFB63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DE57-9180-4726-B601-54747CA0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65B5-D0AE-43BF-9D94-E010DEEA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7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ADEB-F9CF-4344-8112-40891A96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56CE-CCC6-4555-B84B-FA142233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D79E-1A57-40DB-A029-AAEC272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901D-CFBE-4977-867C-1BE6536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CAB4-2411-46E6-8C5B-C5BDA22D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2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FD6-0D6C-42E1-A45B-9800CE03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116F-DF28-427F-B1A9-3AAE7444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F47C-7E24-4EAD-80F0-881626CB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52C7-1FBE-468B-B889-29CA1A83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6941A-47A5-4280-8BB1-CDCE855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2915-8F21-48D5-96D3-59D21ADC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67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18CF-336A-4CC0-8F92-F9271BA0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386E-CE71-42EB-938A-645707F6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FE891-474A-4AAC-9926-0D3C49538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7628-F3CA-4F2E-9943-F01B05013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D529-7CAF-44B6-8370-77B41DF6D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FC9A3-2D6D-433C-B8F4-5F575BD0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B2DF3-2B1C-43F8-ACC9-1FC2BE0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572AF-F03C-49A2-BE06-1E06E433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B3C0-23F7-498B-BCFB-15270B7E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366E-ECAB-4B4E-A093-A5281869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A17FA-73C6-47F8-815E-874101C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D62D7-F220-44C8-900F-818EB8D1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EAF8D-3715-456D-8516-DAC1D7C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546F2-1AE8-4072-9E3B-983404A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4680-1A6B-489B-9CE9-B2715510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0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B7D5-EA98-4610-98A9-8DFF691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5CB-067B-4313-B421-7B1C9C63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8FF11-CF9C-4F1F-80B3-166573C4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F94C-8522-4D1F-906D-9D4A1A0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B4321-4BF5-4D1E-B0AC-9330E84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C67E-8261-4B59-B8CF-DAB5E2EE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4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E33F-31DB-49CE-A639-BE454C94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3D66-7A0A-4A04-86FE-A0B442DAC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95430-53F0-4885-9F48-0D2CBAD5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BB45C-7E9C-4AFC-B467-B259002B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C35D-6D9B-4BC0-B3E5-2B818E1E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0CB2-3D3C-4E67-8556-87AB9258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D399-A2CE-4A25-A17F-AE1DD4F5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EC30-1282-4E65-9393-AA7773A3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ACDA-4864-48D0-94E7-DFAA3979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5B60-E92E-4515-BA26-0FB399EF3378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A268-84DE-4805-9EB9-B382097FE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242E-EC62-4DAF-9A78-3DEEC03A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AF66-2627-4E1C-B5C0-A8A1BC02C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7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28193-F0DC-4CE9-B530-CBA53934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836" y="286326"/>
            <a:ext cx="6096000" cy="6072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97878-3DC3-4F97-A6B6-52788F932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8550" y="286326"/>
            <a:ext cx="3028950" cy="61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9B6270556FE44999FA924DEAAE3A51" ma:contentTypeVersion="10" ma:contentTypeDescription="Create a new document." ma:contentTypeScope="" ma:versionID="aac935320a9eb578aae0bb86af44efff">
  <xsd:schema xmlns:xsd="http://www.w3.org/2001/XMLSchema" xmlns:xs="http://www.w3.org/2001/XMLSchema" xmlns:p="http://schemas.microsoft.com/office/2006/metadata/properties" xmlns:ns2="356a8df0-3ddb-4268-8de9-1764e474df92" targetNamespace="http://schemas.microsoft.com/office/2006/metadata/properties" ma:root="true" ma:fieldsID="c708918d3e3d85973efcde06b91ba71c" ns2:_="">
    <xsd:import namespace="356a8df0-3ddb-4268-8de9-1764e474df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8df0-3ddb-4268-8de9-1764e474d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9CDC81-D9E0-4801-AA1B-DFFFFF5BBA65}"/>
</file>

<file path=customXml/itemProps2.xml><?xml version="1.0" encoding="utf-8"?>
<ds:datastoreItem xmlns:ds="http://schemas.openxmlformats.org/officeDocument/2006/customXml" ds:itemID="{A1BBA81C-5D2E-4C0F-8672-63E0E9E3AF63}"/>
</file>

<file path=customXml/itemProps3.xml><?xml version="1.0" encoding="utf-8"?>
<ds:datastoreItem xmlns:ds="http://schemas.openxmlformats.org/officeDocument/2006/customXml" ds:itemID="{400CE6D3-498C-4F75-A7E2-C99CDDEC86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Irvine-Fortescue, Xander</dc:creator>
  <cp:lastModifiedBy>Irvine-Fortescue, Xander</cp:lastModifiedBy>
  <cp:revision>3</cp:revision>
  <dcterms:created xsi:type="dcterms:W3CDTF">2022-02-04T17:35:47Z</dcterms:created>
  <dcterms:modified xsi:type="dcterms:W3CDTF">2022-02-04T17:55:08Z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0x0101003B9B6270556FE44999FA924DEAAE3A51</vt:lpwstr>
  </property>
</Properties>
</file>