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F32"/>
    <a:srgbClr val="FB6147"/>
    <a:srgbClr val="FDB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674BD-AC8A-460B-8037-C007370AAB05}" v="1" dt="2021-06-09T15:31:4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, Cameron" userId="71cc5448-efc8-4422-8a2b-f5977d5f0e7d" providerId="ADAL" clId="{058674BD-AC8A-460B-8037-C007370AAB05}"/>
    <pc:docChg chg="undo custSel modSld">
      <pc:chgData name="Maxwell, Cameron" userId="71cc5448-efc8-4422-8a2b-f5977d5f0e7d" providerId="ADAL" clId="{058674BD-AC8A-460B-8037-C007370AAB05}" dt="2021-06-09T15:32:19.050" v="4" actId="1076"/>
      <pc:docMkLst>
        <pc:docMk/>
      </pc:docMkLst>
      <pc:sldChg chg="addSp modSp mod">
        <pc:chgData name="Maxwell, Cameron" userId="71cc5448-efc8-4422-8a2b-f5977d5f0e7d" providerId="ADAL" clId="{058674BD-AC8A-460B-8037-C007370AAB05}" dt="2021-06-09T15:32:19.050" v="4" actId="1076"/>
        <pc:sldMkLst>
          <pc:docMk/>
          <pc:sldMk cId="547125409" sldId="259"/>
        </pc:sldMkLst>
        <pc:spChg chg="mod">
          <ac:chgData name="Maxwell, Cameron" userId="71cc5448-efc8-4422-8a2b-f5977d5f0e7d" providerId="ADAL" clId="{058674BD-AC8A-460B-8037-C007370AAB05}" dt="2021-06-09T15:31:44.158" v="2" actId="164"/>
          <ac:spMkLst>
            <pc:docMk/>
            <pc:sldMk cId="547125409" sldId="259"/>
            <ac:spMk id="5" creationId="{74CB3EF6-FD3B-4724-A916-351EEA66EFFC}"/>
          </ac:spMkLst>
        </pc:spChg>
        <pc:spChg chg="mod">
          <ac:chgData name="Maxwell, Cameron" userId="71cc5448-efc8-4422-8a2b-f5977d5f0e7d" providerId="ADAL" clId="{058674BD-AC8A-460B-8037-C007370AAB05}" dt="2021-06-09T15:31:44.158" v="2" actId="164"/>
          <ac:spMkLst>
            <pc:docMk/>
            <pc:sldMk cId="547125409" sldId="259"/>
            <ac:spMk id="6" creationId="{C7ED8FD6-CE45-4ADB-BB04-9B0915505855}"/>
          </ac:spMkLst>
        </pc:spChg>
        <pc:grpChg chg="add mod">
          <ac:chgData name="Maxwell, Cameron" userId="71cc5448-efc8-4422-8a2b-f5977d5f0e7d" providerId="ADAL" clId="{058674BD-AC8A-460B-8037-C007370AAB05}" dt="2021-06-09T15:32:19.050" v="4" actId="1076"/>
          <ac:grpSpMkLst>
            <pc:docMk/>
            <pc:sldMk cId="547125409" sldId="259"/>
            <ac:grpSpMk id="2" creationId="{FA13C05E-A66D-4DCD-920E-6C5F14465B57}"/>
          </ac:grpSpMkLst>
        </pc:grpChg>
        <pc:picChg chg="mod">
          <ac:chgData name="Maxwell, Cameron" userId="71cc5448-efc8-4422-8a2b-f5977d5f0e7d" providerId="ADAL" clId="{058674BD-AC8A-460B-8037-C007370AAB05}" dt="2021-06-09T15:31:44.158" v="2" actId="164"/>
          <ac:picMkLst>
            <pc:docMk/>
            <pc:sldMk cId="547125409" sldId="259"/>
            <ac:picMk id="4" creationId="{3EBF2118-1848-474D-AE0C-0C9C473E2618}"/>
          </ac:picMkLst>
        </pc:picChg>
        <pc:cxnChg chg="mod">
          <ac:chgData name="Maxwell, Cameron" userId="71cc5448-efc8-4422-8a2b-f5977d5f0e7d" providerId="ADAL" clId="{058674BD-AC8A-460B-8037-C007370AAB05}" dt="2021-06-09T15:31:44.158" v="2" actId="164"/>
          <ac:cxnSpMkLst>
            <pc:docMk/>
            <pc:sldMk cId="547125409" sldId="259"/>
            <ac:cxnSpMk id="8" creationId="{42CE8EFA-2E66-473C-BA0A-CAB944A417F8}"/>
          </ac:cxnSpMkLst>
        </pc:cxnChg>
      </pc:sldChg>
    </pc:docChg>
  </pc:docChgLst>
  <pc:docChgLst>
    <pc:chgData name="Maxwell, Cameron" userId="S::cjm7@hw.ac.uk::71cc5448-efc8-4422-8a2b-f5977d5f0e7d" providerId="AD" clId="Web-{35D44AE6-C7D3-41E3-9257-8FD32E1BC59A}"/>
    <pc:docChg chg="modSld">
      <pc:chgData name="Maxwell, Cameron" userId="S::cjm7@hw.ac.uk::71cc5448-efc8-4422-8a2b-f5977d5f0e7d" providerId="AD" clId="Web-{35D44AE6-C7D3-41E3-9257-8FD32E1BC59A}" dt="2020-11-02T12:49:17.787" v="0" actId="1076"/>
      <pc:docMkLst>
        <pc:docMk/>
      </pc:docMkLst>
      <pc:sldChg chg="modSp">
        <pc:chgData name="Maxwell, Cameron" userId="S::cjm7@hw.ac.uk::71cc5448-efc8-4422-8a2b-f5977d5f0e7d" providerId="AD" clId="Web-{35D44AE6-C7D3-41E3-9257-8FD32E1BC59A}" dt="2020-11-02T12:49:17.787" v="0" actId="1076"/>
        <pc:sldMkLst>
          <pc:docMk/>
          <pc:sldMk cId="1938599836" sldId="256"/>
        </pc:sldMkLst>
        <pc:picChg chg="mod">
          <ac:chgData name="Maxwell, Cameron" userId="S::cjm7@hw.ac.uk::71cc5448-efc8-4422-8a2b-f5977d5f0e7d" providerId="AD" clId="Web-{35D44AE6-C7D3-41E3-9257-8FD32E1BC59A}" dt="2020-11-02T12:49:17.787" v="0" actId="1076"/>
          <ac:picMkLst>
            <pc:docMk/>
            <pc:sldMk cId="1938599836" sldId="256"/>
            <ac:picMk id="1026" creationId="{A37EB36A-2554-4226-A814-754A91594EA5}"/>
          </ac:picMkLst>
        </pc:picChg>
      </pc:sldChg>
    </pc:docChg>
  </pc:docChgLst>
  <pc:docChgLst>
    <pc:chgData name="Leahy, Andrew" userId="a6646a59-26cf-44ae-a90d-d404250e850f" providerId="ADAL" clId="{1A874B28-8378-48D2-89D0-1C22A233BFE3}"/>
    <pc:docChg chg="undo redo custSel addSld modSld">
      <pc:chgData name="Leahy, Andrew" userId="a6646a59-26cf-44ae-a90d-d404250e850f" providerId="ADAL" clId="{1A874B28-8378-48D2-89D0-1C22A233BFE3}" dt="2021-05-28T13:38:18.838" v="349" actId="1076"/>
      <pc:docMkLst>
        <pc:docMk/>
      </pc:docMkLst>
      <pc:sldChg chg="addSp delSp modSp add mod setBg">
        <pc:chgData name="Leahy, Andrew" userId="a6646a59-26cf-44ae-a90d-d404250e850f" providerId="ADAL" clId="{1A874B28-8378-48D2-89D0-1C22A233BFE3}" dt="2021-05-28T13:37:25.203" v="335" actId="21"/>
        <pc:sldMkLst>
          <pc:docMk/>
          <pc:sldMk cId="3506888726" sldId="258"/>
        </pc:sldMkLst>
        <pc:spChg chg="add del mod">
          <ac:chgData name="Leahy, Andrew" userId="a6646a59-26cf-44ae-a90d-d404250e850f" providerId="ADAL" clId="{1A874B28-8378-48D2-89D0-1C22A233BFE3}" dt="2021-05-28T13:31:50.326" v="246" actId="478"/>
          <ac:spMkLst>
            <pc:docMk/>
            <pc:sldMk cId="3506888726" sldId="258"/>
            <ac:spMk id="2" creationId="{8C13EA3C-34A1-4BCA-918E-6843DC2A7BA9}"/>
          </ac:spMkLst>
        </pc:spChg>
        <pc:spChg chg="add del mod">
          <ac:chgData name="Leahy, Andrew" userId="a6646a59-26cf-44ae-a90d-d404250e850f" providerId="ADAL" clId="{1A874B28-8378-48D2-89D0-1C22A233BFE3}" dt="2021-05-28T13:07:23.281" v="77"/>
          <ac:spMkLst>
            <pc:docMk/>
            <pc:sldMk cId="3506888726" sldId="258"/>
            <ac:spMk id="3" creationId="{0C85C482-C2A8-41FB-8D3F-5CD834254143}"/>
          </ac:spMkLst>
        </pc:spChg>
        <pc:spChg chg="mod">
          <ac:chgData name="Leahy, Andrew" userId="a6646a59-26cf-44ae-a90d-d404250e850f" providerId="ADAL" clId="{1A874B28-8378-48D2-89D0-1C22A233BFE3}" dt="2021-05-28T13:00:39.481" v="2" actId="1076"/>
          <ac:spMkLst>
            <pc:docMk/>
            <pc:sldMk cId="3506888726" sldId="258"/>
            <ac:spMk id="8" creationId="{6A22EC51-5CEB-4CB4-BDC2-3782EBBEF921}"/>
          </ac:spMkLst>
        </pc:spChg>
        <pc:spChg chg="add del mod">
          <ac:chgData name="Leahy, Andrew" userId="a6646a59-26cf-44ae-a90d-d404250e850f" providerId="ADAL" clId="{1A874B28-8378-48D2-89D0-1C22A233BFE3}" dt="2021-05-28T13:09:28.072" v="102" actId="478"/>
          <ac:spMkLst>
            <pc:docMk/>
            <pc:sldMk cId="3506888726" sldId="258"/>
            <ac:spMk id="10" creationId="{107F1778-09AC-47CB-AEC4-630A05B2C451}"/>
          </ac:spMkLst>
        </pc:spChg>
        <pc:spChg chg="add del mod">
          <ac:chgData name="Leahy, Andrew" userId="a6646a59-26cf-44ae-a90d-d404250e850f" providerId="ADAL" clId="{1A874B28-8378-48D2-89D0-1C22A233BFE3}" dt="2021-05-28T13:31:54.774" v="249" actId="478"/>
          <ac:spMkLst>
            <pc:docMk/>
            <pc:sldMk cId="3506888726" sldId="258"/>
            <ac:spMk id="11" creationId="{473F42BE-4AC9-49DE-B178-1EFE273ED1D8}"/>
          </ac:spMkLst>
        </pc:spChg>
        <pc:spChg chg="mod">
          <ac:chgData name="Leahy, Andrew" userId="a6646a59-26cf-44ae-a90d-d404250e850f" providerId="ADAL" clId="{1A874B28-8378-48D2-89D0-1C22A233BFE3}" dt="2021-05-28T13:02:09.754" v="16" actId="1076"/>
          <ac:spMkLst>
            <pc:docMk/>
            <pc:sldMk cId="3506888726" sldId="258"/>
            <ac:spMk id="23" creationId="{840959AB-5C19-494F-A7A8-3F71794C2203}"/>
          </ac:spMkLst>
        </pc:spChg>
        <pc:spChg chg="add del mod">
          <ac:chgData name="Leahy, Andrew" userId="a6646a59-26cf-44ae-a90d-d404250e850f" providerId="ADAL" clId="{1A874B28-8378-48D2-89D0-1C22A233BFE3}" dt="2021-05-28T13:07:23.276" v="75" actId="478"/>
          <ac:spMkLst>
            <pc:docMk/>
            <pc:sldMk cId="3506888726" sldId="258"/>
            <ac:spMk id="25" creationId="{E661D14B-C4A8-4C96-B704-D145009F9DD9}"/>
          </ac:spMkLst>
        </pc:spChg>
        <pc:spChg chg="add del mod">
          <ac:chgData name="Leahy, Andrew" userId="a6646a59-26cf-44ae-a90d-d404250e850f" providerId="ADAL" clId="{1A874B28-8378-48D2-89D0-1C22A233BFE3}" dt="2021-05-28T13:05:08.735" v="57" actId="478"/>
          <ac:spMkLst>
            <pc:docMk/>
            <pc:sldMk cId="3506888726" sldId="258"/>
            <ac:spMk id="26" creationId="{0F7C2646-91D6-4FBE-A432-9D8A84E82BCD}"/>
          </ac:spMkLst>
        </pc:spChg>
        <pc:spChg chg="add del mod">
          <ac:chgData name="Leahy, Andrew" userId="a6646a59-26cf-44ae-a90d-d404250e850f" providerId="ADAL" clId="{1A874B28-8378-48D2-89D0-1C22A233BFE3}" dt="2021-05-28T13:31:56.084" v="250" actId="478"/>
          <ac:spMkLst>
            <pc:docMk/>
            <pc:sldMk cId="3506888726" sldId="258"/>
            <ac:spMk id="27" creationId="{9CDEFE92-F423-4D5E-B0C2-39ED3827A0B0}"/>
          </ac:spMkLst>
        </pc:spChg>
        <pc:spChg chg="add del mod">
          <ac:chgData name="Leahy, Andrew" userId="a6646a59-26cf-44ae-a90d-d404250e850f" providerId="ADAL" clId="{1A874B28-8378-48D2-89D0-1C22A233BFE3}" dt="2021-05-28T13:31:53.551" v="248" actId="478"/>
          <ac:spMkLst>
            <pc:docMk/>
            <pc:sldMk cId="3506888726" sldId="258"/>
            <ac:spMk id="30" creationId="{B2DAD0FE-AD52-4479-9CC3-F16B326C6B9C}"/>
          </ac:spMkLst>
        </pc:spChg>
        <pc:spChg chg="add del mod">
          <ac:chgData name="Leahy, Andrew" userId="a6646a59-26cf-44ae-a90d-d404250e850f" providerId="ADAL" clId="{1A874B28-8378-48D2-89D0-1C22A233BFE3}" dt="2021-05-28T13:25:50.420" v="219" actId="478"/>
          <ac:spMkLst>
            <pc:docMk/>
            <pc:sldMk cId="3506888726" sldId="258"/>
            <ac:spMk id="41" creationId="{DFD67C24-4216-43D0-A935-EB3B720C1C84}"/>
          </ac:spMkLst>
        </pc:spChg>
        <pc:spChg chg="add del mod">
          <ac:chgData name="Leahy, Andrew" userId="a6646a59-26cf-44ae-a90d-d404250e850f" providerId="ADAL" clId="{1A874B28-8378-48D2-89D0-1C22A233BFE3}" dt="2021-05-28T13:31:48.611" v="245" actId="478"/>
          <ac:spMkLst>
            <pc:docMk/>
            <pc:sldMk cId="3506888726" sldId="258"/>
            <ac:spMk id="42" creationId="{2399C5B5-EF5C-4590-9618-783A3904C9FF}"/>
          </ac:spMkLst>
        </pc:spChg>
        <pc:spChg chg="add del mod">
          <ac:chgData name="Leahy, Andrew" userId="a6646a59-26cf-44ae-a90d-d404250e850f" providerId="ADAL" clId="{1A874B28-8378-48D2-89D0-1C22A233BFE3}" dt="2021-05-28T13:37:25.203" v="335" actId="21"/>
          <ac:spMkLst>
            <pc:docMk/>
            <pc:sldMk cId="3506888726" sldId="258"/>
            <ac:spMk id="44" creationId="{E3380BA1-782E-46AB-965D-580B62E360B7}"/>
          </ac:spMkLst>
        </pc:spChg>
        <pc:spChg chg="add del">
          <ac:chgData name="Leahy, Andrew" userId="a6646a59-26cf-44ae-a90d-d404250e850f" providerId="ADAL" clId="{1A874B28-8378-48D2-89D0-1C22A233BFE3}" dt="2021-05-28T13:32:44.181" v="254" actId="26606"/>
          <ac:spMkLst>
            <pc:docMk/>
            <pc:sldMk cId="3506888726" sldId="258"/>
            <ac:spMk id="48" creationId="{22F15A2D-2324-487D-A02A-BF46C5C580EB}"/>
          </ac:spMkLst>
        </pc:spChg>
        <pc:spChg chg="add del">
          <ac:chgData name="Leahy, Andrew" userId="a6646a59-26cf-44ae-a90d-d404250e850f" providerId="ADAL" clId="{1A874B28-8378-48D2-89D0-1C22A233BFE3}" dt="2021-05-28T13:32:44.181" v="254" actId="26606"/>
          <ac:spMkLst>
            <pc:docMk/>
            <pc:sldMk cId="3506888726" sldId="258"/>
            <ac:spMk id="50" creationId="{17A7F34E-D418-47E2-9F86-2C45BBC31210}"/>
          </ac:spMkLst>
        </pc:spChg>
        <pc:spChg chg="add del">
          <ac:chgData name="Leahy, Andrew" userId="a6646a59-26cf-44ae-a90d-d404250e850f" providerId="ADAL" clId="{1A874B28-8378-48D2-89D0-1C22A233BFE3}" dt="2021-05-28T13:32:44.181" v="254" actId="26606"/>
          <ac:spMkLst>
            <pc:docMk/>
            <pc:sldMk cId="3506888726" sldId="258"/>
            <ac:spMk id="52" creationId="{2AEAFA59-923A-4F54-8B49-44C970BCC323}"/>
          </ac:spMkLst>
        </pc:spChg>
        <pc:spChg chg="add del mod">
          <ac:chgData name="Leahy, Andrew" userId="a6646a59-26cf-44ae-a90d-d404250e850f" providerId="ADAL" clId="{1A874B28-8378-48D2-89D0-1C22A233BFE3}" dt="2021-05-28T13:37:25.203" v="335" actId="21"/>
          <ac:spMkLst>
            <pc:docMk/>
            <pc:sldMk cId="3506888726" sldId="258"/>
            <ac:spMk id="55" creationId="{409B3E58-699D-40F8-A524-13D8FADD86F7}"/>
          </ac:spMkLst>
        </pc:spChg>
        <pc:spChg chg="add del">
          <ac:chgData name="Leahy, Andrew" userId="a6646a59-26cf-44ae-a90d-d404250e850f" providerId="ADAL" clId="{1A874B28-8378-48D2-89D0-1C22A233BFE3}" dt="2021-05-28T13:32:48.904" v="258" actId="26606"/>
          <ac:spMkLst>
            <pc:docMk/>
            <pc:sldMk cId="3506888726" sldId="258"/>
            <ac:spMk id="56" creationId="{8950AD4C-6AF3-49F8-94E1-DBCAFB39478B}"/>
          </ac:spMkLst>
        </pc:spChg>
        <pc:spChg chg="add del">
          <ac:chgData name="Leahy, Andrew" userId="a6646a59-26cf-44ae-a90d-d404250e850f" providerId="ADAL" clId="{1A874B28-8378-48D2-89D0-1C22A233BFE3}" dt="2021-05-28T13:32:48.904" v="258" actId="26606"/>
          <ac:spMkLst>
            <pc:docMk/>
            <pc:sldMk cId="3506888726" sldId="258"/>
            <ac:spMk id="57" creationId="{2F0E00C3-4613-415F-BE3A-78FBAD9061C0}"/>
          </ac:spMkLst>
        </pc:spChg>
        <pc:spChg chg="add del">
          <ac:chgData name="Leahy, Andrew" userId="a6646a59-26cf-44ae-a90d-d404250e850f" providerId="ADAL" clId="{1A874B28-8378-48D2-89D0-1C22A233BFE3}" dt="2021-05-28T13:32:48.904" v="258" actId="26606"/>
          <ac:spMkLst>
            <pc:docMk/>
            <pc:sldMk cId="3506888726" sldId="258"/>
            <ac:spMk id="58" creationId="{8DBEAE55-3EA1-41D7-A212-5F7D8986C1F2}"/>
          </ac:spMkLst>
        </pc:spChg>
        <pc:spChg chg="add del">
          <ac:chgData name="Leahy, Andrew" userId="a6646a59-26cf-44ae-a90d-d404250e850f" providerId="ADAL" clId="{1A874B28-8378-48D2-89D0-1C22A233BFE3}" dt="2021-05-28T13:32:48.904" v="258" actId="26606"/>
          <ac:spMkLst>
            <pc:docMk/>
            <pc:sldMk cId="3506888726" sldId="258"/>
            <ac:spMk id="59" creationId="{CFC5F0E7-644F-4101-BE72-12825CF537E7}"/>
          </ac:spMkLst>
        </pc:spChg>
        <pc:grpChg chg="del">
          <ac:chgData name="Leahy, Andrew" userId="a6646a59-26cf-44ae-a90d-d404250e850f" providerId="ADAL" clId="{1A874B28-8378-48D2-89D0-1C22A233BFE3}" dt="2021-05-28T13:16:13.090" v="171" actId="478"/>
          <ac:grpSpMkLst>
            <pc:docMk/>
            <pc:sldMk cId="3506888726" sldId="258"/>
            <ac:grpSpMk id="33" creationId="{87CE3C42-895C-4DC2-B6B3-62968371A37D}"/>
          </ac:grpSpMkLst>
        </pc:grpChg>
        <pc:picChg chg="add del mod modCrop">
          <ac:chgData name="Leahy, Andrew" userId="a6646a59-26cf-44ae-a90d-d404250e850f" providerId="ADAL" clId="{1A874B28-8378-48D2-89D0-1C22A233BFE3}" dt="2021-05-28T13:31:51.634" v="247" actId="478"/>
          <ac:picMkLst>
            <pc:docMk/>
            <pc:sldMk cId="3506888726" sldId="258"/>
            <ac:picMk id="29" creationId="{03204499-4277-40F9-85E6-5BD8DCAE9AE3}"/>
          </ac:picMkLst>
        </pc:picChg>
        <pc:picChg chg="add del mod">
          <ac:chgData name="Leahy, Andrew" userId="a6646a59-26cf-44ae-a90d-d404250e850f" providerId="ADAL" clId="{1A874B28-8378-48D2-89D0-1C22A233BFE3}" dt="2021-05-28T13:37:25.203" v="335" actId="21"/>
          <ac:picMkLst>
            <pc:docMk/>
            <pc:sldMk cId="3506888726" sldId="258"/>
            <ac:picMk id="43" creationId="{5862297C-4D05-46F0-9BB8-5950A652B952}"/>
          </ac:picMkLst>
        </pc:picChg>
        <pc:cxnChg chg="add del mod">
          <ac:chgData name="Leahy, Andrew" userId="a6646a59-26cf-44ae-a90d-d404250e850f" providerId="ADAL" clId="{1A874B28-8378-48D2-89D0-1C22A233BFE3}" dt="2021-05-28T13:15:35.251" v="165" actId="478"/>
          <ac:cxnSpMkLst>
            <pc:docMk/>
            <pc:sldMk cId="3506888726" sldId="258"/>
            <ac:cxnSpMk id="31" creationId="{E5C7E9CD-DAF1-40AA-B68B-258614F2C08F}"/>
          </ac:cxnSpMkLst>
        </pc:cxnChg>
        <pc:cxnChg chg="add del mod">
          <ac:chgData name="Leahy, Andrew" userId="a6646a59-26cf-44ae-a90d-d404250e850f" providerId="ADAL" clId="{1A874B28-8378-48D2-89D0-1C22A233BFE3}" dt="2021-05-28T13:15:33.994" v="164" actId="478"/>
          <ac:cxnSpMkLst>
            <pc:docMk/>
            <pc:sldMk cId="3506888726" sldId="258"/>
            <ac:cxnSpMk id="34" creationId="{88B23F02-C09C-4186-AED7-B1C3302B029B}"/>
          </ac:cxnSpMkLst>
        </pc:cxnChg>
        <pc:cxnChg chg="add del">
          <ac:chgData name="Leahy, Andrew" userId="a6646a59-26cf-44ae-a90d-d404250e850f" providerId="ADAL" clId="{1A874B28-8378-48D2-89D0-1C22A233BFE3}" dt="2021-05-28T13:32:48.084" v="256" actId="26606"/>
          <ac:cxnSpMkLst>
            <pc:docMk/>
            <pc:sldMk cId="3506888726" sldId="258"/>
            <ac:cxnSpMk id="54" creationId="{22F6364A-B358-4BEE-B158-0734D2C938D4}"/>
          </ac:cxnSpMkLst>
        </pc:cxnChg>
        <pc:cxnChg chg="add">
          <ac:chgData name="Leahy, Andrew" userId="a6646a59-26cf-44ae-a90d-d404250e850f" providerId="ADAL" clId="{1A874B28-8378-48D2-89D0-1C22A233BFE3}" dt="2021-05-28T13:32:48.910" v="259" actId="26606"/>
          <ac:cxnSpMkLst>
            <pc:docMk/>
            <pc:sldMk cId="3506888726" sldId="258"/>
            <ac:cxnSpMk id="61" creationId="{22F6364A-B358-4BEE-B158-0734D2C938D4}"/>
          </ac:cxnSpMkLst>
        </pc:cxnChg>
      </pc:sldChg>
      <pc:sldChg chg="addSp delSp modSp new mod">
        <pc:chgData name="Leahy, Andrew" userId="a6646a59-26cf-44ae-a90d-d404250e850f" providerId="ADAL" clId="{1A874B28-8378-48D2-89D0-1C22A233BFE3}" dt="2021-05-28T13:38:18.838" v="349" actId="1076"/>
        <pc:sldMkLst>
          <pc:docMk/>
          <pc:sldMk cId="547125409" sldId="259"/>
        </pc:sldMkLst>
        <pc:spChg chg="del">
          <ac:chgData name="Leahy, Andrew" userId="a6646a59-26cf-44ae-a90d-d404250e850f" providerId="ADAL" clId="{1A874B28-8378-48D2-89D0-1C22A233BFE3}" dt="2021-05-28T13:37:34.089" v="338" actId="478"/>
          <ac:spMkLst>
            <pc:docMk/>
            <pc:sldMk cId="547125409" sldId="259"/>
            <ac:spMk id="2" creationId="{A118591F-AAD0-4E73-BEA8-E8115DA83D8D}"/>
          </ac:spMkLst>
        </pc:spChg>
        <pc:spChg chg="del">
          <ac:chgData name="Leahy, Andrew" userId="a6646a59-26cf-44ae-a90d-d404250e850f" providerId="ADAL" clId="{1A874B28-8378-48D2-89D0-1C22A233BFE3}" dt="2021-05-28T13:37:32.383" v="337" actId="478"/>
          <ac:spMkLst>
            <pc:docMk/>
            <pc:sldMk cId="547125409" sldId="259"/>
            <ac:spMk id="3" creationId="{FAE9D991-BDFE-4BF3-8092-107DF2A6CC85}"/>
          </ac:spMkLst>
        </pc:spChg>
        <pc:spChg chg="add mod">
          <ac:chgData name="Leahy, Andrew" userId="a6646a59-26cf-44ae-a90d-d404250e850f" providerId="ADAL" clId="{1A874B28-8378-48D2-89D0-1C22A233BFE3}" dt="2021-05-28T13:38:04.933" v="347" actId="1076"/>
          <ac:spMkLst>
            <pc:docMk/>
            <pc:sldMk cId="547125409" sldId="259"/>
            <ac:spMk id="5" creationId="{74CB3EF6-FD3B-4724-A916-351EEA66EFFC}"/>
          </ac:spMkLst>
        </pc:spChg>
        <pc:spChg chg="add mod">
          <ac:chgData name="Leahy, Andrew" userId="a6646a59-26cf-44ae-a90d-d404250e850f" providerId="ADAL" clId="{1A874B28-8378-48D2-89D0-1C22A233BFE3}" dt="2021-05-28T13:38:18.838" v="349" actId="1076"/>
          <ac:spMkLst>
            <pc:docMk/>
            <pc:sldMk cId="547125409" sldId="259"/>
            <ac:spMk id="6" creationId="{C7ED8FD6-CE45-4ADB-BB04-9B0915505855}"/>
          </ac:spMkLst>
        </pc:spChg>
        <pc:picChg chg="add mod">
          <ac:chgData name="Leahy, Andrew" userId="a6646a59-26cf-44ae-a90d-d404250e850f" providerId="ADAL" clId="{1A874B28-8378-48D2-89D0-1C22A233BFE3}" dt="2021-05-28T13:38:12.461" v="348" actId="1076"/>
          <ac:picMkLst>
            <pc:docMk/>
            <pc:sldMk cId="547125409" sldId="259"/>
            <ac:picMk id="4" creationId="{3EBF2118-1848-474D-AE0C-0C9C473E2618}"/>
          </ac:picMkLst>
        </pc:picChg>
        <pc:cxnChg chg="add mod">
          <ac:chgData name="Leahy, Andrew" userId="a6646a59-26cf-44ae-a90d-d404250e850f" providerId="ADAL" clId="{1A874B28-8378-48D2-89D0-1C22A233BFE3}" dt="2021-05-28T13:37:59.446" v="345" actId="1076"/>
          <ac:cxnSpMkLst>
            <pc:docMk/>
            <pc:sldMk cId="547125409" sldId="259"/>
            <ac:cxnSpMk id="8" creationId="{42CE8EFA-2E66-473C-BA0A-CAB944A417F8}"/>
          </ac:cxnSpMkLst>
        </pc:cxnChg>
      </pc:sldChg>
    </pc:docChg>
  </pc:docChgLst>
  <pc:docChgLst>
    <pc:chgData name="Maxwell, Cameron" userId="71cc5448-efc8-4422-8a2b-f5977d5f0e7d" providerId="ADAL" clId="{0AAA6448-B06A-4C69-BF73-F4C56B3DCA4D}"/>
    <pc:docChg chg="custSel modSld">
      <pc:chgData name="Maxwell, Cameron" userId="71cc5448-efc8-4422-8a2b-f5977d5f0e7d" providerId="ADAL" clId="{0AAA6448-B06A-4C69-BF73-F4C56B3DCA4D}" dt="2020-11-01T14:13:19.656" v="0" actId="478"/>
      <pc:docMkLst>
        <pc:docMk/>
      </pc:docMkLst>
      <pc:sldChg chg="delSp mod">
        <pc:chgData name="Maxwell, Cameron" userId="71cc5448-efc8-4422-8a2b-f5977d5f0e7d" providerId="ADAL" clId="{0AAA6448-B06A-4C69-BF73-F4C56B3DCA4D}" dt="2020-11-01T14:13:19.656" v="0" actId="478"/>
        <pc:sldMkLst>
          <pc:docMk/>
          <pc:sldMk cId="1938599836" sldId="256"/>
        </pc:sldMkLst>
        <pc:spChg chg="del">
          <ac:chgData name="Maxwell, Cameron" userId="71cc5448-efc8-4422-8a2b-f5977d5f0e7d" providerId="ADAL" clId="{0AAA6448-B06A-4C69-BF73-F4C56B3DCA4D}" dt="2020-11-01T14:13:19.656" v="0" actId="478"/>
          <ac:spMkLst>
            <pc:docMk/>
            <pc:sldMk cId="1938599836" sldId="256"/>
            <ac:spMk id="8" creationId="{20D17773-3480-4B1D-AC12-517F33997D92}"/>
          </ac:spMkLst>
        </pc:spChg>
      </pc:sldChg>
    </pc:docChg>
  </pc:docChgLst>
  <pc:docChgLst>
    <pc:chgData name="Cameron Maxwell" userId="71cc5448-efc8-4422-8a2b-f5977d5f0e7d" providerId="ADAL" clId="{20933380-B783-4301-A68B-4A3C78003153}"/>
    <pc:docChg chg="undo custSel addSld modSld">
      <pc:chgData name="Cameron Maxwell" userId="71cc5448-efc8-4422-8a2b-f5977d5f0e7d" providerId="ADAL" clId="{20933380-B783-4301-A68B-4A3C78003153}" dt="2020-11-24T14:42:27.656" v="89" actId="164"/>
      <pc:docMkLst>
        <pc:docMk/>
      </pc:docMkLst>
      <pc:sldChg chg="delSp modSp mod">
        <pc:chgData name="Cameron Maxwell" userId="71cc5448-efc8-4422-8a2b-f5977d5f0e7d" providerId="ADAL" clId="{20933380-B783-4301-A68B-4A3C78003153}" dt="2020-11-24T14:38:09.641" v="43" actId="1582"/>
        <pc:sldMkLst>
          <pc:docMk/>
          <pc:sldMk cId="1938599836" sldId="256"/>
        </pc:sldMkLst>
        <pc:spChg chg="mod">
          <ac:chgData name="Cameron Maxwell" userId="71cc5448-efc8-4422-8a2b-f5977d5f0e7d" providerId="ADAL" clId="{20933380-B783-4301-A68B-4A3C78003153}" dt="2020-11-24T14:36:20.266" v="23" actId="14100"/>
          <ac:spMkLst>
            <pc:docMk/>
            <pc:sldMk cId="1938599836" sldId="256"/>
            <ac:spMk id="5" creationId="{40368117-A382-4C20-A90B-0C2378985B9C}"/>
          </ac:spMkLst>
        </pc:spChg>
        <pc:spChg chg="mod">
          <ac:chgData name="Cameron Maxwell" userId="71cc5448-efc8-4422-8a2b-f5977d5f0e7d" providerId="ADAL" clId="{20933380-B783-4301-A68B-4A3C78003153}" dt="2020-11-24T14:37:04.824" v="35" actId="1076"/>
          <ac:spMkLst>
            <pc:docMk/>
            <pc:sldMk cId="1938599836" sldId="256"/>
            <ac:spMk id="6" creationId="{C3F39D30-9C96-45D8-B1BF-44A57B99A4A8}"/>
          </ac:spMkLst>
        </pc:spChg>
        <pc:spChg chg="del">
          <ac:chgData name="Cameron Maxwell" userId="71cc5448-efc8-4422-8a2b-f5977d5f0e7d" providerId="ADAL" clId="{20933380-B783-4301-A68B-4A3C78003153}" dt="2020-11-24T14:35:15.981" v="4" actId="478"/>
          <ac:spMkLst>
            <pc:docMk/>
            <pc:sldMk cId="1938599836" sldId="256"/>
            <ac:spMk id="19" creationId="{AD46E2D5-7780-4403-B23E-B0ABF91CF7CB}"/>
          </ac:spMkLst>
        </pc:spChg>
        <pc:spChg chg="del">
          <ac:chgData name="Cameron Maxwell" userId="71cc5448-efc8-4422-8a2b-f5977d5f0e7d" providerId="ADAL" clId="{20933380-B783-4301-A68B-4A3C78003153}" dt="2020-11-24T14:35:17.042" v="5" actId="478"/>
          <ac:spMkLst>
            <pc:docMk/>
            <pc:sldMk cId="1938599836" sldId="256"/>
            <ac:spMk id="24" creationId="{B3739399-B874-4D89-AD31-DF53D32A3B4A}"/>
          </ac:spMkLst>
        </pc:spChg>
        <pc:spChg chg="mod">
          <ac:chgData name="Cameron Maxwell" userId="71cc5448-efc8-4422-8a2b-f5977d5f0e7d" providerId="ADAL" clId="{20933380-B783-4301-A68B-4A3C78003153}" dt="2020-11-24T14:36:03.692" v="22" actId="14100"/>
          <ac:spMkLst>
            <pc:docMk/>
            <pc:sldMk cId="1938599836" sldId="256"/>
            <ac:spMk id="25" creationId="{3ACEAE58-762B-4E91-B52E-A1A7DED59436}"/>
          </ac:spMkLst>
        </pc:spChg>
        <pc:spChg chg="mod">
          <ac:chgData name="Cameron Maxwell" userId="71cc5448-efc8-4422-8a2b-f5977d5f0e7d" providerId="ADAL" clId="{20933380-B783-4301-A68B-4A3C78003153}" dt="2020-11-24T14:36:01.473" v="21" actId="14100"/>
          <ac:spMkLst>
            <pc:docMk/>
            <pc:sldMk cId="1938599836" sldId="256"/>
            <ac:spMk id="27" creationId="{ECD1E595-3B95-45AF-9DE3-9E391EBD0760}"/>
          </ac:spMkLst>
        </pc:spChg>
        <pc:spChg chg="mod">
          <ac:chgData name="Cameron Maxwell" userId="71cc5448-efc8-4422-8a2b-f5977d5f0e7d" providerId="ADAL" clId="{20933380-B783-4301-A68B-4A3C78003153}" dt="2020-11-24T14:35:58.450" v="20" actId="14100"/>
          <ac:spMkLst>
            <pc:docMk/>
            <pc:sldMk cId="1938599836" sldId="256"/>
            <ac:spMk id="29" creationId="{AF0DB1DF-1B1B-4047-AEBE-C46C0E6E2F5D}"/>
          </ac:spMkLst>
        </pc:spChg>
        <pc:spChg chg="mod">
          <ac:chgData name="Cameron Maxwell" userId="71cc5448-efc8-4422-8a2b-f5977d5f0e7d" providerId="ADAL" clId="{20933380-B783-4301-A68B-4A3C78003153}" dt="2020-11-24T14:35:55.371" v="19" actId="14100"/>
          <ac:spMkLst>
            <pc:docMk/>
            <pc:sldMk cId="1938599836" sldId="256"/>
            <ac:spMk id="31" creationId="{F1261AC6-2C03-472B-8B51-620E16471F2F}"/>
          </ac:spMkLst>
        </pc:spChg>
        <pc:spChg chg="mod">
          <ac:chgData name="Cameron Maxwell" userId="71cc5448-efc8-4422-8a2b-f5977d5f0e7d" providerId="ADAL" clId="{20933380-B783-4301-A68B-4A3C78003153}" dt="2020-11-24T14:35:52.635" v="18" actId="14100"/>
          <ac:spMkLst>
            <pc:docMk/>
            <pc:sldMk cId="1938599836" sldId="256"/>
            <ac:spMk id="33" creationId="{D2E7E718-35DB-4FF8-8D0B-D29C71AF91BA}"/>
          </ac:spMkLst>
        </pc:spChg>
        <pc:spChg chg="mod">
          <ac:chgData name="Cameron Maxwell" userId="71cc5448-efc8-4422-8a2b-f5977d5f0e7d" providerId="ADAL" clId="{20933380-B783-4301-A68B-4A3C78003153}" dt="2020-11-24T14:35:06.203" v="2" actId="14100"/>
          <ac:spMkLst>
            <pc:docMk/>
            <pc:sldMk cId="1938599836" sldId="256"/>
            <ac:spMk id="35" creationId="{C28D3FE7-065F-45EA-9378-28153D99375F}"/>
          </ac:spMkLst>
        </pc:spChg>
        <pc:spChg chg="mod">
          <ac:chgData name="Cameron Maxwell" userId="71cc5448-efc8-4422-8a2b-f5977d5f0e7d" providerId="ADAL" clId="{20933380-B783-4301-A68B-4A3C78003153}" dt="2020-11-24T14:35:30.865" v="11" actId="14100"/>
          <ac:spMkLst>
            <pc:docMk/>
            <pc:sldMk cId="1938599836" sldId="256"/>
            <ac:spMk id="37" creationId="{8A3895CE-B69D-4AA8-9723-E13F3DA56F60}"/>
          </ac:spMkLst>
        </pc:spChg>
        <pc:spChg chg="mod">
          <ac:chgData name="Cameron Maxwell" userId="71cc5448-efc8-4422-8a2b-f5977d5f0e7d" providerId="ADAL" clId="{20933380-B783-4301-A68B-4A3C78003153}" dt="2020-11-24T14:35:28.775" v="10" actId="14100"/>
          <ac:spMkLst>
            <pc:docMk/>
            <pc:sldMk cId="1938599836" sldId="256"/>
            <ac:spMk id="39" creationId="{272DCE64-1121-4C2C-BF19-A13D612E3567}"/>
          </ac:spMkLst>
        </pc:spChg>
        <pc:spChg chg="mod">
          <ac:chgData name="Cameron Maxwell" userId="71cc5448-efc8-4422-8a2b-f5977d5f0e7d" providerId="ADAL" clId="{20933380-B783-4301-A68B-4A3C78003153}" dt="2020-11-24T14:35:26.202" v="9" actId="14100"/>
          <ac:spMkLst>
            <pc:docMk/>
            <pc:sldMk cId="1938599836" sldId="256"/>
            <ac:spMk id="41" creationId="{DD1140F7-4715-4994-830D-F13BD00EFDD2}"/>
          </ac:spMkLst>
        </pc:spChg>
        <pc:spChg chg="mod">
          <ac:chgData name="Cameron Maxwell" userId="71cc5448-efc8-4422-8a2b-f5977d5f0e7d" providerId="ADAL" clId="{20933380-B783-4301-A68B-4A3C78003153}" dt="2020-11-24T14:35:34.221" v="12" actId="14100"/>
          <ac:spMkLst>
            <pc:docMk/>
            <pc:sldMk cId="1938599836" sldId="256"/>
            <ac:spMk id="43" creationId="{54F02AD7-DC77-4459-83D3-1B4E6804F6D9}"/>
          </ac:spMkLst>
        </pc:spChg>
        <pc:spChg chg="mod">
          <ac:chgData name="Cameron Maxwell" userId="71cc5448-efc8-4422-8a2b-f5977d5f0e7d" providerId="ADAL" clId="{20933380-B783-4301-A68B-4A3C78003153}" dt="2020-11-24T14:35:39.587" v="15" actId="14100"/>
          <ac:spMkLst>
            <pc:docMk/>
            <pc:sldMk cId="1938599836" sldId="256"/>
            <ac:spMk id="45" creationId="{771EC114-2F2F-4977-A640-4CBC5A37DCB5}"/>
          </ac:spMkLst>
        </pc:spChg>
        <pc:spChg chg="mod">
          <ac:chgData name="Cameron Maxwell" userId="71cc5448-efc8-4422-8a2b-f5977d5f0e7d" providerId="ADAL" clId="{20933380-B783-4301-A68B-4A3C78003153}" dt="2020-11-24T14:35:49.972" v="17" actId="14100"/>
          <ac:spMkLst>
            <pc:docMk/>
            <pc:sldMk cId="1938599836" sldId="256"/>
            <ac:spMk id="47" creationId="{2A343E72-D452-4980-9728-9BD8D855ABC2}"/>
          </ac:spMkLst>
        </pc:spChg>
        <pc:spChg chg="mod">
          <ac:chgData name="Cameron Maxwell" userId="71cc5448-efc8-4422-8a2b-f5977d5f0e7d" providerId="ADAL" clId="{20933380-B783-4301-A68B-4A3C78003153}" dt="2020-11-24T14:35:41.605" v="16" actId="14100"/>
          <ac:spMkLst>
            <pc:docMk/>
            <pc:sldMk cId="1938599836" sldId="256"/>
            <ac:spMk id="49" creationId="{F406B2E8-2FEA-4B54-B993-4ACDC2FC526A}"/>
          </ac:spMkLst>
        </pc:spChg>
        <pc:picChg chg="mod">
          <ac:chgData name="Cameron Maxwell" userId="71cc5448-efc8-4422-8a2b-f5977d5f0e7d" providerId="ADAL" clId="{20933380-B783-4301-A68B-4A3C78003153}" dt="2020-11-24T14:37:08.415" v="36" actId="1076"/>
          <ac:picMkLst>
            <pc:docMk/>
            <pc:sldMk cId="1938599836" sldId="256"/>
            <ac:picMk id="18" creationId="{F6E03F62-BBB3-412D-91F8-3283DF2222E8}"/>
          </ac:picMkLst>
        </pc:picChg>
        <pc:picChg chg="mod">
          <ac:chgData name="Cameron Maxwell" userId="71cc5448-efc8-4422-8a2b-f5977d5f0e7d" providerId="ADAL" clId="{20933380-B783-4301-A68B-4A3C78003153}" dt="2020-11-24T14:36:29.405" v="28" actId="1076"/>
          <ac:picMkLst>
            <pc:docMk/>
            <pc:sldMk cId="1938599836" sldId="256"/>
            <ac:picMk id="1026" creationId="{A37EB36A-2554-4226-A814-754A91594EA5}"/>
          </ac:picMkLst>
        </pc:picChg>
        <pc:cxnChg chg="mod">
          <ac:chgData name="Cameron Maxwell" userId="71cc5448-efc8-4422-8a2b-f5977d5f0e7d" providerId="ADAL" clId="{20933380-B783-4301-A68B-4A3C78003153}" dt="2020-11-24T14:38:09.641" v="43" actId="1582"/>
          <ac:cxnSpMkLst>
            <pc:docMk/>
            <pc:sldMk cId="1938599836" sldId="256"/>
            <ac:cxnSpMk id="11" creationId="{A536C650-94A6-4679-BDB3-7DE08D64AD54}"/>
          </ac:cxnSpMkLst>
        </pc:cxnChg>
        <pc:cxnChg chg="mod">
          <ac:chgData name="Cameron Maxwell" userId="71cc5448-efc8-4422-8a2b-f5977d5f0e7d" providerId="ADAL" clId="{20933380-B783-4301-A68B-4A3C78003153}" dt="2020-11-24T14:38:04.134" v="42" actId="1582"/>
          <ac:cxnSpMkLst>
            <pc:docMk/>
            <pc:sldMk cId="1938599836" sldId="256"/>
            <ac:cxnSpMk id="16" creationId="{279D89A8-C4A0-4DCB-901C-2535F02C1910}"/>
          </ac:cxnSpMkLst>
        </pc:cxnChg>
        <pc:cxnChg chg="mod">
          <ac:chgData name="Cameron Maxwell" userId="71cc5448-efc8-4422-8a2b-f5977d5f0e7d" providerId="ADAL" clId="{20933380-B783-4301-A68B-4A3C78003153}" dt="2020-11-24T14:36:39.181" v="30" actId="14100"/>
          <ac:cxnSpMkLst>
            <pc:docMk/>
            <pc:sldMk cId="1938599836" sldId="256"/>
            <ac:cxnSpMk id="17" creationId="{F7E008EB-6793-4614-A8ED-4F6892B4239A}"/>
          </ac:cxnSpMkLst>
        </pc:cxnChg>
      </pc:sldChg>
      <pc:sldChg chg="addSp delSp modSp new mod">
        <pc:chgData name="Cameron Maxwell" userId="71cc5448-efc8-4422-8a2b-f5977d5f0e7d" providerId="ADAL" clId="{20933380-B783-4301-A68B-4A3C78003153}" dt="2020-11-24T14:42:27.656" v="89" actId="164"/>
        <pc:sldMkLst>
          <pc:docMk/>
          <pc:sldMk cId="751958980" sldId="257"/>
        </pc:sldMkLst>
        <pc:spChg chg="del">
          <ac:chgData name="Cameron Maxwell" userId="71cc5448-efc8-4422-8a2b-f5977d5f0e7d" providerId="ADAL" clId="{20933380-B783-4301-A68B-4A3C78003153}" dt="2020-11-24T14:38:33.713" v="45" actId="478"/>
          <ac:spMkLst>
            <pc:docMk/>
            <pc:sldMk cId="751958980" sldId="257"/>
            <ac:spMk id="2" creationId="{3D4F25A9-4C99-455D-9067-1102F7997CBD}"/>
          </ac:spMkLst>
        </pc:spChg>
        <pc:spChg chg="del">
          <ac:chgData name="Cameron Maxwell" userId="71cc5448-efc8-4422-8a2b-f5977d5f0e7d" providerId="ADAL" clId="{20933380-B783-4301-A68B-4A3C78003153}" dt="2020-11-24T14:38:34.630" v="46" actId="478"/>
          <ac:spMkLst>
            <pc:docMk/>
            <pc:sldMk cId="751958980" sldId="257"/>
            <ac:spMk id="3" creationId="{9C994556-B1E0-476D-A3B2-B15A328722AA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4" creationId="{911BB243-3A1E-4D4C-9386-FF322C6394EF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5" creationId="{BFBB4747-634A-4FB9-80B3-C3AAB0EC1E34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6" creationId="{AC6BC2B2-E6DD-489B-8414-B1EDC606A865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8" creationId="{6A22EC51-5CEB-4CB4-BDC2-3782EBBEF921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9" creationId="{6CEB6E68-6367-4C57-A878-37C3FCE738E6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3" creationId="{04DA9B1D-9FBD-4B6A-9778-91B863669293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4" creationId="{C504D4A4-9EFC-4D71-9A0F-7B94D83A8154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5" creationId="{10138F75-17E7-4FE1-8235-8DB65B7E925C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6" creationId="{D0BDEE91-C8BA-42D8-B1A3-8397129D0EA7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7" creationId="{F70139D2-8F0E-4727-94F7-DBBF785D137E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8" creationId="{04AE1B64-0CBD-471D-BA1D-6260CDC98BD8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19" creationId="{964176FE-13D9-421C-9388-C2816FF17A2D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20" creationId="{61CC4C7E-C4EB-4849-BCB6-DEA5FCA6D7C9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21" creationId="{482E7DC1-992C-4521-AE99-B2D19BB4E72F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22" creationId="{92C37950-8438-44E0-ADBD-B95E3A16C861}"/>
          </ac:spMkLst>
        </pc:spChg>
        <pc:spChg chg="add mod">
          <ac:chgData name="Cameron Maxwell" userId="71cc5448-efc8-4422-8a2b-f5977d5f0e7d" providerId="ADAL" clId="{20933380-B783-4301-A68B-4A3C78003153}" dt="2020-11-24T14:42:27.656" v="89" actId="164"/>
          <ac:spMkLst>
            <pc:docMk/>
            <pc:sldMk cId="751958980" sldId="257"/>
            <ac:spMk id="23" creationId="{840959AB-5C19-494F-A7A8-3F71794C2203}"/>
          </ac:spMkLst>
        </pc:spChg>
        <pc:grpChg chg="add mod">
          <ac:chgData name="Cameron Maxwell" userId="71cc5448-efc8-4422-8a2b-f5977d5f0e7d" providerId="ADAL" clId="{20933380-B783-4301-A68B-4A3C78003153}" dt="2020-11-24T14:42:27.656" v="89" actId="164"/>
          <ac:grpSpMkLst>
            <pc:docMk/>
            <pc:sldMk cId="751958980" sldId="257"/>
            <ac:grpSpMk id="33" creationId="{87CE3C42-895C-4DC2-B6B3-62968371A37D}"/>
          </ac:grpSpMkLst>
        </pc:grpChg>
        <pc:picChg chg="add mod">
          <ac:chgData name="Cameron Maxwell" userId="71cc5448-efc8-4422-8a2b-f5977d5f0e7d" providerId="ADAL" clId="{20933380-B783-4301-A68B-4A3C78003153}" dt="2020-11-24T14:42:27.656" v="89" actId="164"/>
          <ac:picMkLst>
            <pc:docMk/>
            <pc:sldMk cId="751958980" sldId="257"/>
            <ac:picMk id="7" creationId="{F7A57185-4C67-4F1F-921E-7E9C9485869E}"/>
          </ac:picMkLst>
        </pc:picChg>
        <pc:cxnChg chg="add del mod">
          <ac:chgData name="Cameron Maxwell" userId="71cc5448-efc8-4422-8a2b-f5977d5f0e7d" providerId="ADAL" clId="{20933380-B783-4301-A68B-4A3C78003153}" dt="2020-11-24T14:38:39.445" v="49" actId="478"/>
          <ac:cxnSpMkLst>
            <pc:docMk/>
            <pc:sldMk cId="751958980" sldId="257"/>
            <ac:cxnSpMk id="10" creationId="{9F4615A3-7A7E-47E4-A14A-7EBC3F47F2E0}"/>
          </ac:cxnSpMkLst>
        </pc:cxnChg>
        <pc:cxnChg chg="add del mod">
          <ac:chgData name="Cameron Maxwell" userId="71cc5448-efc8-4422-8a2b-f5977d5f0e7d" providerId="ADAL" clId="{20933380-B783-4301-A68B-4A3C78003153}" dt="2020-11-24T14:38:38.336" v="48" actId="478"/>
          <ac:cxnSpMkLst>
            <pc:docMk/>
            <pc:sldMk cId="751958980" sldId="257"/>
            <ac:cxnSpMk id="11" creationId="{ACCFA4E4-E4AD-43C6-B71A-A7F86C6A6C7C}"/>
          </ac:cxnSpMkLst>
        </pc:cxnChg>
        <pc:cxnChg chg="add del mod">
          <ac:chgData name="Cameron Maxwell" userId="71cc5448-efc8-4422-8a2b-f5977d5f0e7d" providerId="ADAL" clId="{20933380-B783-4301-A68B-4A3C78003153}" dt="2020-11-24T14:38:40.132" v="50" actId="478"/>
          <ac:cxnSpMkLst>
            <pc:docMk/>
            <pc:sldMk cId="751958980" sldId="257"/>
            <ac:cxnSpMk id="12" creationId="{654E9CD2-EE9E-4B6B-ADA7-E9BE2782E92E}"/>
          </ac:cxnSpMkLst>
        </pc:cxnChg>
        <pc:cxnChg chg="add mod">
          <ac:chgData name="Cameron Maxwell" userId="71cc5448-efc8-4422-8a2b-f5977d5f0e7d" providerId="ADAL" clId="{20933380-B783-4301-A68B-4A3C78003153}" dt="2020-11-24T14:42:27.656" v="89" actId="164"/>
          <ac:cxnSpMkLst>
            <pc:docMk/>
            <pc:sldMk cId="751958980" sldId="257"/>
            <ac:cxnSpMk id="24" creationId="{E38D9842-4389-4F09-A8CC-5D4D17D9A168}"/>
          </ac:cxnSpMkLst>
        </pc:cxnChg>
        <pc:cxnChg chg="add del mod">
          <ac:chgData name="Cameron Maxwell" userId="71cc5448-efc8-4422-8a2b-f5977d5f0e7d" providerId="ADAL" clId="{20933380-B783-4301-A68B-4A3C78003153}" dt="2020-11-24T14:41:10.959" v="73" actId="478"/>
          <ac:cxnSpMkLst>
            <pc:docMk/>
            <pc:sldMk cId="751958980" sldId="257"/>
            <ac:cxnSpMk id="25" creationId="{ABD10EBF-EB5B-483E-A12D-2C8BD35B998C}"/>
          </ac:cxnSpMkLst>
        </pc:cxnChg>
        <pc:cxnChg chg="add mod">
          <ac:chgData name="Cameron Maxwell" userId="71cc5448-efc8-4422-8a2b-f5977d5f0e7d" providerId="ADAL" clId="{20933380-B783-4301-A68B-4A3C78003153}" dt="2020-11-24T14:42:27.656" v="89" actId="164"/>
          <ac:cxnSpMkLst>
            <pc:docMk/>
            <pc:sldMk cId="751958980" sldId="257"/>
            <ac:cxnSpMk id="28" creationId="{F75B3F05-FA40-48C6-8CE3-8F497AFC45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5341-CB3E-4F3F-9FC5-5F483566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F7F3-4942-4A27-AED5-8F3D0016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C187-D301-4DE5-B866-1A497F08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4647-38F2-40DA-B52E-90CCF6C5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444B-F4A1-448A-B4CF-C06B4989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4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7AB7-6314-4145-8053-3D8A50AE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E4AA-E66B-4D07-B8FF-A359893F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7FE5-A0D3-4D5C-BC4B-6C2338C9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5795-7C6E-466F-8250-D75C2676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4342-3E35-4720-90CD-D685CFD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4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B634A-0C03-472E-84AF-F5E37CBD8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161E8-C7E8-4ECB-A10A-3C812F672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0B1-7B4A-4936-BB6E-2F8DDCC6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ABC7-D86D-4C41-A066-4F2940AE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7383-8B26-49DB-93AE-C15446E0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F280-C0AE-45B2-84E4-0E14CC7E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7752-3E74-47FD-B8B7-D3889596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D928-3525-4E4E-846C-8DE6D379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4A26-90BC-4B2A-AFE3-E28590D0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1D98-92F9-4A49-A59C-872D3931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7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57A0-0CE6-41A9-A1CF-50B9DAD3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F41F-6928-4D25-B5FD-538E991F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BE4C-C6BF-4970-9479-2100B0EF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0F6F-3C2A-44BC-92F8-3DCB0BCE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FD16-9ECA-4C39-B372-B676692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9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5ED1-B995-433E-B965-7E5DFF7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4BD0-F1F0-49F7-A824-45DA357A0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C8824-A2B3-4F7E-ACDA-3361C34B4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A23D0-E708-4F1D-9138-01C5EA8B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BDBA-6939-41D9-AA45-D4C5B6E7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240B-1D18-4CC9-942F-9EFB08F7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3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C433-06E2-45D8-B08C-B379853F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5FD3-683F-4273-9DA6-3E327925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EC19-07F1-4D8E-8E9A-8D27119E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8186-1F91-4739-989E-37B0B0CB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21FA5-037A-4CD8-8778-BA7EE9E9D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69BBB-04FB-48D5-A3A7-74E84B5E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A4F35-9E0E-4E5C-A24E-6D3E42C2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28775-51DD-41AE-8857-0847BC5F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1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B9CC-B739-4B57-B7A2-202B4C11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A985A-5624-4095-B820-2A3F9E33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9BA98-5738-4C8F-B403-04A5ADAF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3D96A-4069-4303-9D09-027AD235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0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B4E99-EC20-4BE3-A825-FC61D8C3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6F599-4E41-4D2C-B4EE-72BA7E6D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88AE5-E1C3-4A35-9B55-08E9F223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7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0444-BE24-474C-B90F-7EA87471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F839-D4F9-4F13-AB73-15CD454C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4FC0-3B76-4AEC-B077-59C69497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AE48-6DAF-4EA5-B6B4-7EDF731C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57AFA-50F4-45AC-BBDF-E767F0B0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C27D3-DF84-43A1-BBCE-588A8553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5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6466-6170-4F7A-A3F9-DD0B1E0A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17B7A-0A8F-4341-8F32-AEFC8B074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DA756-307B-45CA-B411-D75786D1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6FF0-8FED-48F3-B6BB-200E9D49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39CE2-3C17-4623-AC42-08A88D58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A370-C642-4A02-A57F-DB632D25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DBDE6-D77F-4DBA-BFFE-735790B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E75E-6AA5-4BEF-B86F-C17D78AC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6BC6-0D5B-43E8-BF96-339A6DE59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9208-57CB-4C66-B33C-39141190F1AE}" type="datetimeFigureOut">
              <a:rPr lang="en-GB" smtClean="0"/>
              <a:t>09/06/2021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7BD4-6A1A-4905-BCE4-C41CDCA26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D496-371C-480F-A5C7-0E289A39C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90DB-0E75-4A8E-AF2F-25E4AB476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2A343E72-D452-4980-9728-9BD8D855ABC2}"/>
              </a:ext>
            </a:extLst>
          </p:cNvPr>
          <p:cNvSpPr txBox="1"/>
          <p:nvPr/>
        </p:nvSpPr>
        <p:spPr>
          <a:xfrm>
            <a:off x="1851675" y="2945659"/>
            <a:ext cx="37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6B2E8-2FEA-4B54-B993-4ACDC2FC526A}"/>
              </a:ext>
            </a:extLst>
          </p:cNvPr>
          <p:cNvSpPr txBox="1"/>
          <p:nvPr/>
        </p:nvSpPr>
        <p:spPr>
          <a:xfrm>
            <a:off x="1872899" y="3181633"/>
            <a:ext cx="27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2FEE0-7289-4498-865B-D7B1A57DFB04}"/>
              </a:ext>
            </a:extLst>
          </p:cNvPr>
          <p:cNvSpPr txBox="1"/>
          <p:nvPr/>
        </p:nvSpPr>
        <p:spPr>
          <a:xfrm>
            <a:off x="2332128" y="1451052"/>
            <a:ext cx="3095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E03F62-BBB3-412D-91F8-3283DF22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90" y="1573182"/>
            <a:ext cx="1238250" cy="1404937"/>
          </a:xfrm>
          <a:prstGeom prst="rect">
            <a:avLst/>
          </a:prstGeom>
        </p:spPr>
      </p:pic>
      <p:pic>
        <p:nvPicPr>
          <p:cNvPr id="1026" name="Picture 2" descr="Baptist Missions :: Where We Are :: Peru">
            <a:extLst>
              <a:ext uri="{FF2B5EF4-FFF2-40B4-BE49-F238E27FC236}">
                <a16:creationId xmlns:a16="http://schemas.microsoft.com/office/drawing/2014/main" id="{A37EB36A-2554-4226-A814-754A9159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694" y="3464297"/>
            <a:ext cx="1075957" cy="15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68117-A382-4C20-A90B-0C2378985B9C}"/>
              </a:ext>
            </a:extLst>
          </p:cNvPr>
          <p:cNvSpPr txBox="1"/>
          <p:nvPr/>
        </p:nvSpPr>
        <p:spPr>
          <a:xfrm>
            <a:off x="1794468" y="669875"/>
            <a:ext cx="3410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Plastics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39D30-9C96-45D8-B1BF-44A57B99A4A8}"/>
              </a:ext>
            </a:extLst>
          </p:cNvPr>
          <p:cNvSpPr txBox="1"/>
          <p:nvPr/>
        </p:nvSpPr>
        <p:spPr>
          <a:xfrm>
            <a:off x="2701287" y="1441761"/>
            <a:ext cx="3095538" cy="3693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 Peru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36C650-94A6-4679-BDB3-7DE08D64AD54}"/>
              </a:ext>
            </a:extLst>
          </p:cNvPr>
          <p:cNvCxnSpPr>
            <a:cxnSpLocks/>
          </p:cNvCxnSpPr>
          <p:nvPr/>
        </p:nvCxnSpPr>
        <p:spPr>
          <a:xfrm>
            <a:off x="2239860" y="1441761"/>
            <a:ext cx="0" cy="141913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D89A8-C4A0-4DCB-901C-2535F02C1910}"/>
              </a:ext>
            </a:extLst>
          </p:cNvPr>
          <p:cNvCxnSpPr>
            <a:cxnSpLocks/>
          </p:cNvCxnSpPr>
          <p:nvPr/>
        </p:nvCxnSpPr>
        <p:spPr>
          <a:xfrm flipH="1">
            <a:off x="2713747" y="1488641"/>
            <a:ext cx="2164" cy="873162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E008EB-6793-4614-A8ED-4F6892B4239A}"/>
              </a:ext>
            </a:extLst>
          </p:cNvPr>
          <p:cNvCxnSpPr>
            <a:cxnSpLocks/>
          </p:cNvCxnSpPr>
          <p:nvPr/>
        </p:nvCxnSpPr>
        <p:spPr>
          <a:xfrm>
            <a:off x="1829866" y="855793"/>
            <a:ext cx="28819" cy="2634027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CEAE58-762B-4E91-B52E-A1A7DED59436}"/>
              </a:ext>
            </a:extLst>
          </p:cNvPr>
          <p:cNvSpPr txBox="1"/>
          <p:nvPr/>
        </p:nvSpPr>
        <p:spPr>
          <a:xfrm>
            <a:off x="2350826" y="1720762"/>
            <a:ext cx="33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D1E595-3B95-45AF-9DE3-9E391EBD0760}"/>
              </a:ext>
            </a:extLst>
          </p:cNvPr>
          <p:cNvSpPr txBox="1"/>
          <p:nvPr/>
        </p:nvSpPr>
        <p:spPr>
          <a:xfrm>
            <a:off x="2383242" y="1997017"/>
            <a:ext cx="256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DB1DF-1B1B-4047-AEBE-C46C0E6E2F5D}"/>
              </a:ext>
            </a:extLst>
          </p:cNvPr>
          <p:cNvSpPr txBox="1"/>
          <p:nvPr/>
        </p:nvSpPr>
        <p:spPr>
          <a:xfrm>
            <a:off x="2383242" y="2275651"/>
            <a:ext cx="305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61AC6-2C03-472B-8B51-620E16471F2F}"/>
              </a:ext>
            </a:extLst>
          </p:cNvPr>
          <p:cNvSpPr txBox="1"/>
          <p:nvPr/>
        </p:nvSpPr>
        <p:spPr>
          <a:xfrm>
            <a:off x="2350826" y="2530294"/>
            <a:ext cx="34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E7E718-35DB-4FF8-8D0B-D29C71AF91BA}"/>
              </a:ext>
            </a:extLst>
          </p:cNvPr>
          <p:cNvSpPr txBox="1"/>
          <p:nvPr/>
        </p:nvSpPr>
        <p:spPr>
          <a:xfrm>
            <a:off x="2367034" y="2765462"/>
            <a:ext cx="25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8D3FE7-065F-45EA-9378-28153D99375F}"/>
              </a:ext>
            </a:extLst>
          </p:cNvPr>
          <p:cNvSpPr txBox="1"/>
          <p:nvPr/>
        </p:nvSpPr>
        <p:spPr>
          <a:xfrm>
            <a:off x="1898285" y="1484953"/>
            <a:ext cx="29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3895CE-B69D-4AA8-9723-E13F3DA56F60}"/>
              </a:ext>
            </a:extLst>
          </p:cNvPr>
          <p:cNvSpPr txBox="1"/>
          <p:nvPr/>
        </p:nvSpPr>
        <p:spPr>
          <a:xfrm>
            <a:off x="1864888" y="1695400"/>
            <a:ext cx="32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2DCE64-1121-4C2C-BF19-A13D612E3567}"/>
              </a:ext>
            </a:extLst>
          </p:cNvPr>
          <p:cNvSpPr txBox="1"/>
          <p:nvPr/>
        </p:nvSpPr>
        <p:spPr>
          <a:xfrm>
            <a:off x="1854678" y="1966759"/>
            <a:ext cx="370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1140F7-4715-4994-830D-F13BD00EFDD2}"/>
              </a:ext>
            </a:extLst>
          </p:cNvPr>
          <p:cNvSpPr txBox="1"/>
          <p:nvPr/>
        </p:nvSpPr>
        <p:spPr>
          <a:xfrm>
            <a:off x="1885592" y="2210573"/>
            <a:ext cx="272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02AD7-DC77-4459-83D3-1B4E6804F6D9}"/>
              </a:ext>
            </a:extLst>
          </p:cNvPr>
          <p:cNvSpPr txBox="1"/>
          <p:nvPr/>
        </p:nvSpPr>
        <p:spPr>
          <a:xfrm>
            <a:off x="1901800" y="2489772"/>
            <a:ext cx="27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EC114-2F2F-4977-A640-4CBC5A37DCB5}"/>
              </a:ext>
            </a:extLst>
          </p:cNvPr>
          <p:cNvSpPr txBox="1"/>
          <p:nvPr/>
        </p:nvSpPr>
        <p:spPr>
          <a:xfrm>
            <a:off x="1898285" y="2725746"/>
            <a:ext cx="24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3859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7CE3C42-895C-4DC2-B6B3-62968371A37D}"/>
              </a:ext>
            </a:extLst>
          </p:cNvPr>
          <p:cNvGrpSpPr/>
          <p:nvPr/>
        </p:nvGrpSpPr>
        <p:grpSpPr>
          <a:xfrm>
            <a:off x="1794468" y="669875"/>
            <a:ext cx="4002357" cy="2911868"/>
            <a:chOff x="1794468" y="669875"/>
            <a:chExt cx="4002357" cy="29118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1BB243-3A1E-4D4C-9386-FF322C6394EF}"/>
                </a:ext>
              </a:extLst>
            </p:cNvPr>
            <p:cNvSpPr txBox="1"/>
            <p:nvPr/>
          </p:nvSpPr>
          <p:spPr>
            <a:xfrm>
              <a:off x="1851675" y="2945659"/>
              <a:ext cx="370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B4747-634A-4FB9-80B3-C3AAB0EC1E34}"/>
                </a:ext>
              </a:extLst>
            </p:cNvPr>
            <p:cNvSpPr txBox="1"/>
            <p:nvPr/>
          </p:nvSpPr>
          <p:spPr>
            <a:xfrm>
              <a:off x="1872899" y="3181633"/>
              <a:ext cx="273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6BC2B2-E6DD-489B-8414-B1EDC606A865}"/>
                </a:ext>
              </a:extLst>
            </p:cNvPr>
            <p:cNvSpPr txBox="1"/>
            <p:nvPr/>
          </p:nvSpPr>
          <p:spPr>
            <a:xfrm>
              <a:off x="2332128" y="1451052"/>
              <a:ext cx="3095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A57185-4C67-4F1F-921E-7E9C94858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659" y="1626427"/>
              <a:ext cx="1238250" cy="14049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22EC51-5CEB-4CB4-BDC2-3782EBBEF921}"/>
                </a:ext>
              </a:extLst>
            </p:cNvPr>
            <p:cNvSpPr txBox="1"/>
            <p:nvPr/>
          </p:nvSpPr>
          <p:spPr>
            <a:xfrm>
              <a:off x="1794468" y="669875"/>
              <a:ext cx="34107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Plastics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B6E68-6367-4C57-A878-37C3FCE738E6}"/>
                </a:ext>
              </a:extLst>
            </p:cNvPr>
            <p:cNvSpPr txBox="1"/>
            <p:nvPr/>
          </p:nvSpPr>
          <p:spPr>
            <a:xfrm>
              <a:off x="2701287" y="1441761"/>
              <a:ext cx="3095538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n w="10160">
                    <a:solidFill>
                      <a:schemeClr val="tx1"/>
                    </a:solidFill>
                    <a:prstDash val="solid"/>
                  </a:ln>
                  <a:solidFill>
                    <a:schemeClr val="accent1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For Peru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DA9B1D-9FBD-4B6A-9778-91B863669293}"/>
                </a:ext>
              </a:extLst>
            </p:cNvPr>
            <p:cNvSpPr txBox="1"/>
            <p:nvPr/>
          </p:nvSpPr>
          <p:spPr>
            <a:xfrm>
              <a:off x="2350826" y="1720762"/>
              <a:ext cx="338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04D4A4-9EFC-4D71-9A0F-7B94D83A8154}"/>
                </a:ext>
              </a:extLst>
            </p:cNvPr>
            <p:cNvSpPr txBox="1"/>
            <p:nvPr/>
          </p:nvSpPr>
          <p:spPr>
            <a:xfrm>
              <a:off x="2383242" y="1997017"/>
              <a:ext cx="256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138F75-17E7-4FE1-8235-8DB65B7E925C}"/>
                </a:ext>
              </a:extLst>
            </p:cNvPr>
            <p:cNvSpPr txBox="1"/>
            <p:nvPr/>
          </p:nvSpPr>
          <p:spPr>
            <a:xfrm>
              <a:off x="2383242" y="2275651"/>
              <a:ext cx="30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DEE91-C8BA-42D8-B1A3-8397129D0EA7}"/>
                </a:ext>
              </a:extLst>
            </p:cNvPr>
            <p:cNvSpPr txBox="1"/>
            <p:nvPr/>
          </p:nvSpPr>
          <p:spPr>
            <a:xfrm>
              <a:off x="2350826" y="2530294"/>
              <a:ext cx="341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0139D2-8F0E-4727-94F7-DBBF785D137E}"/>
                </a:ext>
              </a:extLst>
            </p:cNvPr>
            <p:cNvSpPr txBox="1"/>
            <p:nvPr/>
          </p:nvSpPr>
          <p:spPr>
            <a:xfrm>
              <a:off x="2367034" y="2765462"/>
              <a:ext cx="25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AE1B64-0CBD-471D-BA1D-6260CDC98BD8}"/>
                </a:ext>
              </a:extLst>
            </p:cNvPr>
            <p:cNvSpPr txBox="1"/>
            <p:nvPr/>
          </p:nvSpPr>
          <p:spPr>
            <a:xfrm>
              <a:off x="1898285" y="1484953"/>
              <a:ext cx="290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4176FE-13D9-421C-9388-C2816FF17A2D}"/>
                </a:ext>
              </a:extLst>
            </p:cNvPr>
            <p:cNvSpPr txBox="1"/>
            <p:nvPr/>
          </p:nvSpPr>
          <p:spPr>
            <a:xfrm>
              <a:off x="1864888" y="1695400"/>
              <a:ext cx="32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CC4C7E-C4EB-4849-BCB6-DEA5FCA6D7C9}"/>
                </a:ext>
              </a:extLst>
            </p:cNvPr>
            <p:cNvSpPr txBox="1"/>
            <p:nvPr/>
          </p:nvSpPr>
          <p:spPr>
            <a:xfrm>
              <a:off x="1854678" y="1966759"/>
              <a:ext cx="370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2E7DC1-992C-4521-AE99-B2D19BB4E72F}"/>
                </a:ext>
              </a:extLst>
            </p:cNvPr>
            <p:cNvSpPr txBox="1"/>
            <p:nvPr/>
          </p:nvSpPr>
          <p:spPr>
            <a:xfrm>
              <a:off x="1885592" y="2210573"/>
              <a:ext cx="27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C37950-8438-44E0-ADBD-B95E3A16C861}"/>
                </a:ext>
              </a:extLst>
            </p:cNvPr>
            <p:cNvSpPr txBox="1"/>
            <p:nvPr/>
          </p:nvSpPr>
          <p:spPr>
            <a:xfrm>
              <a:off x="1901800" y="2489772"/>
              <a:ext cx="270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0959AB-5C19-494F-A7A8-3F71794C2203}"/>
                </a:ext>
              </a:extLst>
            </p:cNvPr>
            <p:cNvSpPr txBox="1"/>
            <p:nvPr/>
          </p:nvSpPr>
          <p:spPr>
            <a:xfrm>
              <a:off x="1898285" y="2725746"/>
              <a:ext cx="247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8D9842-4389-4F09-A8CC-5D4D17D9A168}"/>
                </a:ext>
              </a:extLst>
            </p:cNvPr>
            <p:cNvCxnSpPr>
              <a:cxnSpLocks/>
            </p:cNvCxnSpPr>
            <p:nvPr/>
          </p:nvCxnSpPr>
          <p:spPr>
            <a:xfrm>
              <a:off x="2239860" y="1484953"/>
              <a:ext cx="0" cy="19872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5B3F05-FA40-48C6-8CE3-8F497AFC45B9}"/>
                </a:ext>
              </a:extLst>
            </p:cNvPr>
            <p:cNvCxnSpPr>
              <a:cxnSpLocks/>
            </p:cNvCxnSpPr>
            <p:nvPr/>
          </p:nvCxnSpPr>
          <p:spPr>
            <a:xfrm>
              <a:off x="1794468" y="847288"/>
              <a:ext cx="0" cy="26490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9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47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2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8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13C05E-A66D-4DCD-920E-6C5F14465B57}"/>
              </a:ext>
            </a:extLst>
          </p:cNvPr>
          <p:cNvGrpSpPr/>
          <p:nvPr/>
        </p:nvGrpSpPr>
        <p:grpSpPr>
          <a:xfrm>
            <a:off x="1355481" y="1113485"/>
            <a:ext cx="6096000" cy="2704402"/>
            <a:chOff x="1120590" y="1247709"/>
            <a:chExt cx="6096000" cy="27044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BF2118-1848-474D-AE0C-0C9C473E2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426" y="1247709"/>
              <a:ext cx="2383540" cy="27044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CB3EF6-FD3B-4724-A916-351EEA66EFFC}"/>
                </a:ext>
              </a:extLst>
            </p:cNvPr>
            <p:cNvSpPr txBox="1"/>
            <p:nvPr/>
          </p:nvSpPr>
          <p:spPr>
            <a:xfrm>
              <a:off x="1120590" y="2105561"/>
              <a:ext cx="26993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0" dirty="0">
                  <a:latin typeface="Aldhabi" panose="020B0604020202020204" pitchFamily="2" charset="-78"/>
                  <a:cs typeface="Aldhabi" panose="020B0604020202020204" pitchFamily="2" charset="-78"/>
                </a:rPr>
                <a:t>For Peru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ED8FD6-CE45-4ADB-BB04-9B0915505855}"/>
                </a:ext>
              </a:extLst>
            </p:cNvPr>
            <p:cNvSpPr txBox="1"/>
            <p:nvPr/>
          </p:nvSpPr>
          <p:spPr>
            <a:xfrm>
              <a:off x="1120590" y="1320730"/>
              <a:ext cx="609600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8800" dirty="0">
                  <a:latin typeface="Aldhabi" panose="020B0604020202020204" pitchFamily="2" charset="-78"/>
                  <a:cs typeface="Aldhabi" panose="020B0604020202020204" pitchFamily="2" charset="-78"/>
                </a:rPr>
                <a:t>Plastics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CE8EFA-2E66-473C-BA0A-CAB944A417F8}"/>
                </a:ext>
              </a:extLst>
            </p:cNvPr>
            <p:cNvCxnSpPr/>
            <p:nvPr/>
          </p:nvCxnSpPr>
          <p:spPr>
            <a:xfrm>
              <a:off x="3819891" y="1515181"/>
              <a:ext cx="0" cy="2169458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712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59680EE403C479B1C63607F609D87" ma:contentTypeVersion="12" ma:contentTypeDescription="Create a new document." ma:contentTypeScope="" ma:versionID="49a09667806856debebf3e838688b769">
  <xsd:schema xmlns:xsd="http://www.w3.org/2001/XMLSchema" xmlns:xs="http://www.w3.org/2001/XMLSchema" xmlns:p="http://schemas.microsoft.com/office/2006/metadata/properties" xmlns:ns2="804e8fd3-6c94-4aaf-a7fe-71d4db2b51fb" xmlns:ns3="2a5e1925-7273-4a13-b0eb-23fc8b38671d" targetNamespace="http://schemas.microsoft.com/office/2006/metadata/properties" ma:root="true" ma:fieldsID="9fa715c2886b5ae96b89f06b60e2a606" ns2:_="" ns3:_="">
    <xsd:import namespace="804e8fd3-6c94-4aaf-a7fe-71d4db2b51fb"/>
    <xsd:import namespace="2a5e1925-7273-4a13-b0eb-23fc8b3867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e8fd3-6c94-4aaf-a7fe-71d4db2b5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e1925-7273-4a13-b0eb-23fc8b3867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C7EE34-22CD-4AB2-8FBA-21F5057F1C19}">
  <ds:schemaRefs>
    <ds:schemaRef ds:uri="http://schemas.microsoft.com/office/2006/documentManagement/types"/>
    <ds:schemaRef ds:uri="http://purl.org/dc/terms/"/>
    <ds:schemaRef ds:uri="804e8fd3-6c94-4aaf-a7fe-71d4db2b51fb"/>
    <ds:schemaRef ds:uri="2a5e1925-7273-4a13-b0eb-23fc8b38671d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61EE9B-AC83-4868-9327-982713BB67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5DA43-43A4-4790-A98F-4B9ADE029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e8fd3-6c94-4aaf-a7fe-71d4db2b51fb"/>
    <ds:schemaRef ds:uri="2a5e1925-7273-4a13-b0eb-23fc8b3867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Aldhabi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Maxwell, Cameron</dc:creator>
  <cp:lastModifiedBy>Maxwell, Cameron</cp:lastModifiedBy>
  <cp:revision>5</cp:revision>
  <dcterms:created xsi:type="dcterms:W3CDTF">2020-11-01T13:23:19Z</dcterms:created>
  <dcterms:modified xsi:type="dcterms:W3CDTF">2021-06-09T15:32:46Z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0x01010035259680EE403C479B1C63607F609D87</vt:lpwstr>
  </property>
  <property fmtid="{D5CDD505-2E9C-101B-9397-08002B2CF9AE}" pid="3" name="Order">
    <vt:r8>12800</vt:r8>
  </property>
  <property fmtid="{D5CDD505-2E9C-101B-9397-08002B2CF9AE}" pid="4" name="ComplianceAssetId">
    <vt:lpwstr/>
  </property>
</Properties>
</file>