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9753600" cy="73152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 Extra Bold" panose="020B0604020202020204" charset="0"/>
      <p:regular r:id="rId10"/>
    </p:embeddedFont>
    <p:embeddedFont>
      <p:font typeface="Open Sans Light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3934C-A0B9-4A44-8DCF-D5607609ECC1}" v="3" dt="2020-11-13T12:44:17.980"/>
    <p1510:client id="{FF469BA6-5ABC-442A-9105-DEF8735C68CE}" v="35" dt="2020-11-13T12:30:12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dine, Callum" userId="S::clj2@hw.ac.uk::113dee6c-2b1d-44ad-b352-019914db02fb" providerId="AD" clId="Web-{6D93934C-A0B9-4A44-8DCF-D5607609ECC1}"/>
    <pc:docChg chg="modSld">
      <pc:chgData name="Jardine, Callum" userId="S::clj2@hw.ac.uk::113dee6c-2b1d-44ad-b352-019914db02fb" providerId="AD" clId="Web-{6D93934C-A0B9-4A44-8DCF-D5607609ECC1}" dt="2020-11-13T12:44:17.980" v="2" actId="20577"/>
      <pc:docMkLst>
        <pc:docMk/>
      </pc:docMkLst>
      <pc:sldChg chg="modSp">
        <pc:chgData name="Jardine, Callum" userId="S::clj2@hw.ac.uk::113dee6c-2b1d-44ad-b352-019914db02fb" providerId="AD" clId="Web-{6D93934C-A0B9-4A44-8DCF-D5607609ECC1}" dt="2020-11-13T12:44:16.371" v="0" actId="20577"/>
        <pc:sldMkLst>
          <pc:docMk/>
          <pc:sldMk cId="0" sldId="256"/>
        </pc:sldMkLst>
        <pc:spChg chg="mod">
          <ac:chgData name="Jardine, Callum" userId="S::clj2@hw.ac.uk::113dee6c-2b1d-44ad-b352-019914db02fb" providerId="AD" clId="Web-{6D93934C-A0B9-4A44-8DCF-D5607609ECC1}" dt="2020-11-13T12:44:16.371" v="0" actId="20577"/>
          <ac:spMkLst>
            <pc:docMk/>
            <pc:sldMk cId="0" sldId="256"/>
            <ac:spMk id="18" creationId="{00000000-0000-0000-0000-000000000000}"/>
          </ac:spMkLst>
        </pc:spChg>
      </pc:sldChg>
    </pc:docChg>
  </pc:docChgLst>
  <pc:docChgLst>
    <pc:chgData name="Jardine, Callum" userId="113dee6c-2b1d-44ad-b352-019914db02fb" providerId="ADAL" clId="{8F7DC34E-F799-D245-885A-D998E6404CDA}"/>
    <pc:docChg chg="undo custSel modSld">
      <pc:chgData name="Jardine, Callum" userId="113dee6c-2b1d-44ad-b352-019914db02fb" providerId="ADAL" clId="{8F7DC34E-F799-D245-885A-D998E6404CDA}" dt="2020-11-05T15:07:50.450" v="142" actId="1076"/>
      <pc:docMkLst>
        <pc:docMk/>
      </pc:docMkLst>
      <pc:sldChg chg="modSp">
        <pc:chgData name="Jardine, Callum" userId="113dee6c-2b1d-44ad-b352-019914db02fb" providerId="ADAL" clId="{8F7DC34E-F799-D245-885A-D998E6404CDA}" dt="2020-11-05T15:07:50.450" v="142" actId="1076"/>
        <pc:sldMkLst>
          <pc:docMk/>
          <pc:sldMk cId="0" sldId="256"/>
        </pc:sldMkLst>
        <pc:spChg chg="mod">
          <ac:chgData name="Jardine, Callum" userId="113dee6c-2b1d-44ad-b352-019914db02fb" providerId="ADAL" clId="{8F7DC34E-F799-D245-885A-D998E6404CDA}" dt="2020-11-05T15:05:07.417" v="3" actId="12"/>
          <ac:spMkLst>
            <pc:docMk/>
            <pc:sldMk cId="0" sldId="256"/>
            <ac:spMk id="16" creationId="{00000000-0000-0000-0000-000000000000}"/>
          </ac:spMkLst>
        </pc:spChg>
        <pc:spChg chg="mod">
          <ac:chgData name="Jardine, Callum" userId="113dee6c-2b1d-44ad-b352-019914db02fb" providerId="ADAL" clId="{8F7DC34E-F799-D245-885A-D998E6404CDA}" dt="2020-11-05T15:07:50.450" v="142" actId="1076"/>
          <ac:spMkLst>
            <pc:docMk/>
            <pc:sldMk cId="0" sldId="256"/>
            <ac:spMk id="17" creationId="{00000000-0000-0000-0000-000000000000}"/>
          </ac:spMkLst>
        </pc:spChg>
        <pc:spChg chg="mod">
          <ac:chgData name="Jardine, Callum" userId="113dee6c-2b1d-44ad-b352-019914db02fb" providerId="ADAL" clId="{8F7DC34E-F799-D245-885A-D998E6404CDA}" dt="2020-11-05T15:07:47.044" v="141" actId="107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Jardine, Callum" userId="113dee6c-2b1d-44ad-b352-019914db02fb" providerId="ADAL" clId="{8F7DC34E-F799-D245-885A-D998E6404CDA}" dt="2020-11-05T15:04:51.256" v="1" actId="1076"/>
          <ac:spMkLst>
            <pc:docMk/>
            <pc:sldMk cId="0" sldId="256"/>
            <ac:spMk id="19" creationId="{00000000-0000-0000-0000-000000000000}"/>
          </ac:spMkLst>
        </pc:spChg>
        <pc:spChg chg="mod">
          <ac:chgData name="Jardine, Callum" userId="113dee6c-2b1d-44ad-b352-019914db02fb" providerId="ADAL" clId="{8F7DC34E-F799-D245-885A-D998E6404CDA}" dt="2020-11-05T15:06:52.851" v="140" actId="20577"/>
          <ac:spMkLst>
            <pc:docMk/>
            <pc:sldMk cId="0" sldId="256"/>
            <ac:spMk id="23" creationId="{00000000-0000-0000-0000-000000000000}"/>
          </ac:spMkLst>
        </pc:spChg>
      </pc:sldChg>
    </pc:docChg>
  </pc:docChgLst>
  <pc:docChgLst>
    <pc:chgData name="Jardine, Callum" userId="S::clj2@hw.ac.uk::113dee6c-2b1d-44ad-b352-019914db02fb" providerId="AD" clId="Web-{FF469BA6-5ABC-442A-9105-DEF8735C68CE}"/>
    <pc:docChg chg="modSld">
      <pc:chgData name="Jardine, Callum" userId="S::clj2@hw.ac.uk::113dee6c-2b1d-44ad-b352-019914db02fb" providerId="AD" clId="Web-{FF469BA6-5ABC-442A-9105-DEF8735C68CE}" dt="2020-11-13T12:30:12.147" v="33" actId="20577"/>
      <pc:docMkLst>
        <pc:docMk/>
      </pc:docMkLst>
      <pc:sldChg chg="modSp">
        <pc:chgData name="Jardine, Callum" userId="S::clj2@hw.ac.uk::113dee6c-2b1d-44ad-b352-019914db02fb" providerId="AD" clId="Web-{FF469BA6-5ABC-442A-9105-DEF8735C68CE}" dt="2020-11-13T12:30:11.725" v="31" actId="20577"/>
        <pc:sldMkLst>
          <pc:docMk/>
          <pc:sldMk cId="0" sldId="256"/>
        </pc:sldMkLst>
        <pc:spChg chg="mod">
          <ac:chgData name="Jardine, Callum" userId="S::clj2@hw.ac.uk::113dee6c-2b1d-44ad-b352-019914db02fb" providerId="AD" clId="Web-{FF469BA6-5ABC-442A-9105-DEF8735C68CE}" dt="2020-11-13T12:29:54.522" v="22" actId="20577"/>
          <ac:spMkLst>
            <pc:docMk/>
            <pc:sldMk cId="0" sldId="256"/>
            <ac:spMk id="13" creationId="{00000000-0000-0000-0000-000000000000}"/>
          </ac:spMkLst>
        </pc:spChg>
        <pc:spChg chg="mod">
          <ac:chgData name="Jardine, Callum" userId="S::clj2@hw.ac.uk::113dee6c-2b1d-44ad-b352-019914db02fb" providerId="AD" clId="Web-{FF469BA6-5ABC-442A-9105-DEF8735C68CE}" dt="2020-11-13T12:29:59.615" v="24" actId="20577"/>
          <ac:spMkLst>
            <pc:docMk/>
            <pc:sldMk cId="0" sldId="256"/>
            <ac:spMk id="14" creationId="{00000000-0000-0000-0000-000000000000}"/>
          </ac:spMkLst>
        </pc:spChg>
        <pc:spChg chg="mod">
          <ac:chgData name="Jardine, Callum" userId="S::clj2@hw.ac.uk::113dee6c-2b1d-44ad-b352-019914db02fb" providerId="AD" clId="Web-{FF469BA6-5ABC-442A-9105-DEF8735C68CE}" dt="2020-11-13T12:29:21.599" v="0" actId="20577"/>
          <ac:spMkLst>
            <pc:docMk/>
            <pc:sldMk cId="0" sldId="256"/>
            <ac:spMk id="16" creationId="{00000000-0000-0000-0000-000000000000}"/>
          </ac:spMkLst>
        </pc:spChg>
        <pc:spChg chg="mod">
          <ac:chgData name="Jardine, Callum" userId="S::clj2@hw.ac.uk::113dee6c-2b1d-44ad-b352-019914db02fb" providerId="AD" clId="Web-{FF469BA6-5ABC-442A-9105-DEF8735C68CE}" dt="2020-11-13T12:29:49.287" v="18" actId="20577"/>
          <ac:spMkLst>
            <pc:docMk/>
            <pc:sldMk cId="0" sldId="256"/>
            <ac:spMk id="17" creationId="{00000000-0000-0000-0000-000000000000}"/>
          </ac:spMkLst>
        </pc:spChg>
        <pc:spChg chg="mod">
          <ac:chgData name="Jardine, Callum" userId="S::clj2@hw.ac.uk::113dee6c-2b1d-44ad-b352-019914db02fb" providerId="AD" clId="Web-{FF469BA6-5ABC-442A-9105-DEF8735C68CE}" dt="2020-11-13T12:29:41.959" v="14" actId="20577"/>
          <ac:spMkLst>
            <pc:docMk/>
            <pc:sldMk cId="0" sldId="256"/>
            <ac:spMk id="18" creationId="{00000000-0000-0000-0000-000000000000}"/>
          </ac:spMkLst>
        </pc:spChg>
        <pc:spChg chg="mod">
          <ac:chgData name="Jardine, Callum" userId="S::clj2@hw.ac.uk::113dee6c-2b1d-44ad-b352-019914db02fb" providerId="AD" clId="Web-{FF469BA6-5ABC-442A-9105-DEF8735C68CE}" dt="2020-11-13T12:29:26.740" v="4" actId="20577"/>
          <ac:spMkLst>
            <pc:docMk/>
            <pc:sldMk cId="0" sldId="256"/>
            <ac:spMk id="19" creationId="{00000000-0000-0000-0000-000000000000}"/>
          </ac:spMkLst>
        </pc:spChg>
        <pc:spChg chg="mod">
          <ac:chgData name="Jardine, Callum" userId="S::clj2@hw.ac.uk::113dee6c-2b1d-44ad-b352-019914db02fb" providerId="AD" clId="Web-{FF469BA6-5ABC-442A-9105-DEF8735C68CE}" dt="2020-11-13T12:29:33.318" v="7" actId="20577"/>
          <ac:spMkLst>
            <pc:docMk/>
            <pc:sldMk cId="0" sldId="256"/>
            <ac:spMk id="20" creationId="{00000000-0000-0000-0000-000000000000}"/>
          </ac:spMkLst>
        </pc:spChg>
        <pc:spChg chg="mod">
          <ac:chgData name="Jardine, Callum" userId="S::clj2@hw.ac.uk::113dee6c-2b1d-44ad-b352-019914db02fb" providerId="AD" clId="Web-{FF469BA6-5ABC-442A-9105-DEF8735C68CE}" dt="2020-11-13T12:30:11.725" v="31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Jardine, Callum" userId="S::clj2@hw.ac.uk::113dee6c-2b1d-44ad-b352-019914db02fb" providerId="AD" clId="Web-{FF469BA6-5ABC-442A-9105-DEF8735C68CE}" dt="2020-11-13T12:29:36.131" v="11" actId="20577"/>
          <ac:spMkLst>
            <pc:docMk/>
            <pc:sldMk cId="0" sldId="256"/>
            <ac:spMk id="2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180757" y="1128358"/>
            <a:ext cx="3208578" cy="320857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63BC62">
                <a:alpha val="49803"/>
              </a:srgbClr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060783" y="3295871"/>
            <a:ext cx="3191286" cy="319128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63BC62">
                <a:alpha val="49803"/>
              </a:srgbClr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514538" y="3199349"/>
            <a:ext cx="3384332" cy="338433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63BC62">
                <a:alpha val="49803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6900">
            <a:off x="6404326" y="3397575"/>
            <a:ext cx="335750" cy="6942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13349" y="1675534"/>
            <a:ext cx="543393" cy="31220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979807" y="5765230"/>
            <a:ext cx="2453794" cy="40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5"/>
              </a:lnSpc>
            </a:pPr>
            <a:r>
              <a:rPr lang="en-US" sz="2375">
                <a:solidFill>
                  <a:srgbClr val="FFFFFF"/>
                </a:solidFill>
                <a:latin typeface="Open Sans Extra Bold"/>
              </a:rPr>
              <a:t>Environmental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28942" y="5774755"/>
            <a:ext cx="165496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Economics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43473" y="1279294"/>
            <a:ext cx="90859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Extra Bold"/>
              </a:rPr>
              <a:t>social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20239" y="4202317"/>
            <a:ext cx="2320900" cy="49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400" dirty="0">
                <a:latin typeface="Open Sans Light"/>
              </a:rPr>
              <a:t>Waste plastic recycled to benefit community</a:t>
            </a:r>
            <a:endParaRPr lang="en-US" sz="14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31098" y="4877842"/>
            <a:ext cx="2455515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400" dirty="0">
                <a:latin typeface="Open Sans Light"/>
              </a:rPr>
              <a:t>Powered by renewable energy</a:t>
            </a:r>
            <a:endParaRPr lang="en-US" sz="14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5" name="TextBox 15"/>
          <p:cNvSpPr txBox="1"/>
          <p:nvPr/>
        </p:nvSpPr>
        <p:spPr>
          <a:xfrm rot="-2115184">
            <a:off x="4655851" y="3586015"/>
            <a:ext cx="1683360" cy="346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 Light"/>
              </a:rPr>
              <a:t>striving eco-system resulting in a greater food supply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71539" y="1992900"/>
            <a:ext cx="191556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400" dirty="0">
                <a:latin typeface="Open Sans Light"/>
              </a:rPr>
              <a:t>10 jobs created per site</a:t>
            </a:r>
            <a:endParaRPr lang="en-US" sz="14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29156" y="4973903"/>
            <a:ext cx="3191286" cy="639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90% of waste not recycled in Peru 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allowing great opportunity for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 expansion throughout country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52177" y="4135485"/>
            <a:ext cx="2216944" cy="639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Everyday items built at a fraction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 of the cost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584301" y="2241423"/>
            <a:ext cx="2426940" cy="42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Access to basic supplies for schools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131129" y="2624063"/>
            <a:ext cx="3191286" cy="20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dirty="0">
                <a:latin typeface="Open Sans Light"/>
              </a:rPr>
              <a:t>face shields to protect from COVID-19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622588" y="4587012"/>
            <a:ext cx="491133" cy="581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Open Sans Light"/>
              </a:rPr>
              <a:t>waste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Open Sans Light"/>
              </a:rPr>
              <a:t>sold</a:t>
            </a:r>
          </a:p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 Light"/>
              </a:rPr>
              <a:t>for profit</a:t>
            </a:r>
          </a:p>
        </p:txBody>
      </p:sp>
      <p:sp>
        <p:nvSpPr>
          <p:cNvPr id="22" name="TextBox 22"/>
          <p:cNvSpPr txBox="1"/>
          <p:nvPr/>
        </p:nvSpPr>
        <p:spPr>
          <a:xfrm rot="2093158">
            <a:off x="3288854" y="3621082"/>
            <a:ext cx="1576297" cy="40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Open Sans Light"/>
              </a:rPr>
              <a:t>Employees paid 2x Minimum wage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252069" y="5254452"/>
            <a:ext cx="2289070" cy="639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GB" sz="1200" dirty="0">
                <a:latin typeface="Open Sans Light"/>
              </a:rPr>
              <a:t>Tackles Peru’s massive waste problem where 1 in every 10kg of waste is plastic.</a:t>
            </a:r>
            <a:endParaRPr lang="en-US" sz="120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189403" y="2888201"/>
            <a:ext cx="3191286" cy="42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dirty="0">
                <a:solidFill>
                  <a:srgbClr val="FFFFFF"/>
                </a:solidFill>
                <a:latin typeface="Open Sans Light"/>
              </a:rPr>
              <a:t>c</a:t>
            </a:r>
            <a:r>
              <a:rPr lang="en-US" sz="1200" dirty="0">
                <a:latin typeface="Open Sans Light"/>
              </a:rPr>
              <a:t>reates a positive ‘brand’ for the community- to help promote tourism</a:t>
            </a:r>
            <a:endParaRPr lang="en-US" sz="1200" dirty="0"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677651" y="3372265"/>
            <a:ext cx="706513" cy="82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4"/>
              </a:lnSpc>
            </a:pPr>
            <a:r>
              <a:rPr lang="en-US" sz="4860">
                <a:solidFill>
                  <a:srgbClr val="008037"/>
                </a:solidFill>
                <a:latin typeface="Open Sans Extra Bold"/>
              </a:rPr>
              <a:t>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59680EE403C479B1C63607F609D87" ma:contentTypeVersion="12" ma:contentTypeDescription="Create a new document." ma:contentTypeScope="" ma:versionID="49a09667806856debebf3e838688b769">
  <xsd:schema xmlns:xsd="http://www.w3.org/2001/XMLSchema" xmlns:xs="http://www.w3.org/2001/XMLSchema" xmlns:p="http://schemas.microsoft.com/office/2006/metadata/properties" xmlns:ns2="804e8fd3-6c94-4aaf-a7fe-71d4db2b51fb" xmlns:ns3="2a5e1925-7273-4a13-b0eb-23fc8b38671d" targetNamespace="http://schemas.microsoft.com/office/2006/metadata/properties" ma:root="true" ma:fieldsID="9fa715c2886b5ae96b89f06b60e2a606" ns2:_="" ns3:_="">
    <xsd:import namespace="804e8fd3-6c94-4aaf-a7fe-71d4db2b51fb"/>
    <xsd:import namespace="2a5e1925-7273-4a13-b0eb-23fc8b3867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e8fd3-6c94-4aaf-a7fe-71d4db2b5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e1925-7273-4a13-b0eb-23fc8b386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7CBD59-49C8-4AA7-A81D-41C11964D8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EFEEB1-1F61-4DBF-89F6-89AD91F8EC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D32D5E-BA17-4425-8940-E7069301E92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Monotone 3-Circle Venn Diagram</dc:title>
  <cp:lastModifiedBy>Jardine, Callum</cp:lastModifiedBy>
  <cp:revision>17</cp:revision>
  <dcterms:created xsi:type="dcterms:W3CDTF">2006-08-16T00:00:00Z</dcterms:created>
  <dcterms:modified xsi:type="dcterms:W3CDTF">2020-11-13T12:44:23Z</dcterms:modified>
  <dc:identifier>DAEMZRFLVVo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0x01010035259680EE403C479B1C63607F609D87</vt:lpwstr>
  </property>
</Properties>
</file>