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9753600" cy="7315200"/>
  <p:notesSz cx="6858000" cy="9144000"/>
  <p:embeddedFontLst>
    <p:embeddedFont>
      <p:font typeface="Arimo" panose="020B0604020202020204" pitchFamily="34" charset="0"/>
      <p:regular r:id="rId3"/>
    </p:embeddedFont>
    <p:embeddedFont>
      <p:font typeface="Arimo Bold" panose="020B0704020202020204" pitchFamily="34" charset="0"/>
      <p:regular r:id="rId4"/>
    </p:embeddedFont>
    <p:embeddedFont>
      <p:font typeface="Arimo Bold Italics" panose="020B0704020202090204" pitchFamily="34" charset="0"/>
      <p:regular r:id="rId5"/>
    </p:embeddedFont>
    <p:embeddedFont>
      <p:font typeface="Arimo Italics" panose="020B0604020202090204" pitchFamily="34" charset="0"/>
      <p:regular r:id="rId6"/>
    </p:embeddedFont>
    <p:embeddedFont>
      <p:font typeface="Open Sans Extra Bold" panose="020B0906030804020204" pitchFamily="34" charset="0"/>
      <p:regular r:id="rId7"/>
    </p:embeddedFont>
    <p:embeddedFont>
      <p:font typeface="Open Sans Extra Bold Italics" panose="020B0906030804020204" pitchFamily="34" charset="0"/>
      <p:regular r:id="rId8"/>
    </p:embeddedFont>
    <p:embeddedFont>
      <p:font typeface="Open Sans Light" panose="020B0306030504020204" pitchFamily="34" charset="0"/>
      <p:regular r:id="rId9"/>
    </p:embeddedFont>
    <p:embeddedFont>
      <p:font typeface="Open Sans Light Bold" panose="020B0806030504020204" pitchFamily="34" charset="0"/>
      <p:regular r:id="rId10"/>
    </p:embeddedFont>
    <p:embeddedFont>
      <p:font typeface="Open Sans Light Bold Italics" panose="020B0806030504020204" pitchFamily="34" charset="0"/>
      <p:regular r:id="rId11"/>
    </p:embeddedFont>
    <p:embeddedFont>
      <p:font typeface="Open Sans Light Italics" panose="020B0306030504020204" pitchFamily="3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presProps" Target="presProps.xml"/><Relationship Id="rId18" Type="http://schemas.openxmlformats.org/officeDocument/2006/relationships/customXml" Target="../customXml/item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heme" Target="theme/theme1.xml"/><Relationship Id="rId10" Type="http://schemas.openxmlformats.org/officeDocument/2006/relationships/font" Target="fonts/font8.fntdata"/><Relationship Id="rId19" Type="http://schemas.openxmlformats.org/officeDocument/2006/relationships/customXml" Target="../customXml/item2.xml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dine, Callum" userId="113dee6c-2b1d-44ad-b352-019914db02fb" providerId="ADAL" clId="{8F7DC34E-F799-D245-885A-D998E6404CDA}"/>
    <pc:docChg chg="undo custSel modSld">
      <pc:chgData name="Jardine, Callum" userId="113dee6c-2b1d-44ad-b352-019914db02fb" providerId="ADAL" clId="{8F7DC34E-F799-D245-885A-D998E6404CDA}" dt="2020-11-05T15:07:50.450" v="142" actId="1076"/>
      <pc:docMkLst>
        <pc:docMk/>
      </pc:docMkLst>
      <pc:sldChg chg="modSp">
        <pc:chgData name="Jardine, Callum" userId="113dee6c-2b1d-44ad-b352-019914db02fb" providerId="ADAL" clId="{8F7DC34E-F799-D245-885A-D998E6404CDA}" dt="2020-11-05T15:07:50.450" v="142" actId="1076"/>
        <pc:sldMkLst>
          <pc:docMk/>
          <pc:sldMk cId="0" sldId="256"/>
        </pc:sldMkLst>
        <pc:spChg chg="mod">
          <ac:chgData name="Jardine, Callum" userId="113dee6c-2b1d-44ad-b352-019914db02fb" providerId="ADAL" clId="{8F7DC34E-F799-D245-885A-D998E6404CDA}" dt="2020-11-05T15:05:07.417" v="3" actId="12"/>
          <ac:spMkLst>
            <pc:docMk/>
            <pc:sldMk cId="0" sldId="256"/>
            <ac:spMk id="16" creationId="{00000000-0000-0000-0000-000000000000}"/>
          </ac:spMkLst>
        </pc:spChg>
        <pc:spChg chg="mod">
          <ac:chgData name="Jardine, Callum" userId="113dee6c-2b1d-44ad-b352-019914db02fb" providerId="ADAL" clId="{8F7DC34E-F799-D245-885A-D998E6404CDA}" dt="2020-11-05T15:07:50.450" v="142" actId="1076"/>
          <ac:spMkLst>
            <pc:docMk/>
            <pc:sldMk cId="0" sldId="256"/>
            <ac:spMk id="17" creationId="{00000000-0000-0000-0000-000000000000}"/>
          </ac:spMkLst>
        </pc:spChg>
        <pc:spChg chg="mod">
          <ac:chgData name="Jardine, Callum" userId="113dee6c-2b1d-44ad-b352-019914db02fb" providerId="ADAL" clId="{8F7DC34E-F799-D245-885A-D998E6404CDA}" dt="2020-11-05T15:07:47.044" v="141" actId="1076"/>
          <ac:spMkLst>
            <pc:docMk/>
            <pc:sldMk cId="0" sldId="256"/>
            <ac:spMk id="18" creationId="{00000000-0000-0000-0000-000000000000}"/>
          </ac:spMkLst>
        </pc:spChg>
        <pc:spChg chg="mod">
          <ac:chgData name="Jardine, Callum" userId="113dee6c-2b1d-44ad-b352-019914db02fb" providerId="ADAL" clId="{8F7DC34E-F799-D245-885A-D998E6404CDA}" dt="2020-11-05T15:04:51.256" v="1" actId="1076"/>
          <ac:spMkLst>
            <pc:docMk/>
            <pc:sldMk cId="0" sldId="256"/>
            <ac:spMk id="19" creationId="{00000000-0000-0000-0000-000000000000}"/>
          </ac:spMkLst>
        </pc:spChg>
        <pc:spChg chg="mod">
          <ac:chgData name="Jardine, Callum" userId="113dee6c-2b1d-44ad-b352-019914db02fb" providerId="ADAL" clId="{8F7DC34E-F799-D245-885A-D998E6404CDA}" dt="2020-11-05T15:06:52.851" v="140" actId="20577"/>
          <ac:spMkLst>
            <pc:docMk/>
            <pc:sldMk cId="0" sldId="256"/>
            <ac:spMk id="2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3180757" y="1128358"/>
            <a:ext cx="3208578" cy="320857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63BC62">
                <a:alpha val="49803"/>
              </a:srgbClr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2060783" y="3295871"/>
            <a:ext cx="3191286" cy="3191287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63BC62">
                <a:alpha val="49803"/>
              </a:srgbClr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4514538" y="3199349"/>
            <a:ext cx="3384332" cy="3384331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63BC62">
                <a:alpha val="49803"/>
              </a:srgbClr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76900">
            <a:off x="6404326" y="3397575"/>
            <a:ext cx="335750" cy="6942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13349" y="1675534"/>
            <a:ext cx="543393" cy="312204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979807" y="5765230"/>
            <a:ext cx="2453794" cy="404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25"/>
              </a:lnSpc>
            </a:pPr>
            <a:r>
              <a:rPr lang="en-US" sz="2375">
                <a:solidFill>
                  <a:srgbClr val="FFFFFF"/>
                </a:solidFill>
                <a:latin typeface="Open Sans Extra Bold"/>
              </a:rPr>
              <a:t>Environmental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828942" y="5774755"/>
            <a:ext cx="165496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ns Extra Bold"/>
              </a:rPr>
              <a:t>Economics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343473" y="1279294"/>
            <a:ext cx="908596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ns Extra Bold"/>
              </a:rPr>
              <a:t>social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20239" y="4202317"/>
            <a:ext cx="2320900" cy="488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9"/>
              </a:lnSpc>
            </a:pPr>
            <a:r>
              <a:rPr lang="en-US" sz="1400">
                <a:solidFill>
                  <a:srgbClr val="FFFFFF"/>
                </a:solidFill>
                <a:latin typeface="Open Sans Light"/>
              </a:rPr>
              <a:t>Waste plastic recycled to benefit community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331098" y="4877842"/>
            <a:ext cx="2455515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9"/>
              </a:lnSpc>
            </a:pPr>
            <a:r>
              <a:rPr lang="en-US" sz="1400">
                <a:solidFill>
                  <a:srgbClr val="FFFFFF"/>
                </a:solidFill>
                <a:latin typeface="Open Sans Light"/>
              </a:rPr>
              <a:t>Powered by renewable energy</a:t>
            </a:r>
          </a:p>
        </p:txBody>
      </p:sp>
      <p:sp>
        <p:nvSpPr>
          <p:cNvPr id="15" name="TextBox 15"/>
          <p:cNvSpPr txBox="1"/>
          <p:nvPr/>
        </p:nvSpPr>
        <p:spPr>
          <a:xfrm rot="-2115184">
            <a:off x="4655851" y="3586015"/>
            <a:ext cx="1683360" cy="346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Open Sans Light"/>
              </a:rPr>
              <a:t>striving eco-system resulting in a greater food supply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871539" y="1992900"/>
            <a:ext cx="1915567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9"/>
              </a:lnSpc>
            </a:pPr>
            <a:r>
              <a:rPr lang="en-US" sz="1400">
                <a:solidFill>
                  <a:srgbClr val="FFFFFF"/>
                </a:solidFill>
                <a:latin typeface="Open Sans Light"/>
              </a:rPr>
              <a:t>10 jobs created per site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29156" y="4973903"/>
            <a:ext cx="3191286" cy="617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Open Sans Light"/>
              </a:rPr>
              <a:t>90% of waste not ecycled in Peru </a:t>
            </a:r>
          </a:p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Open Sans Light"/>
              </a:rPr>
              <a:t>allowing great opportunity for</a:t>
            </a:r>
          </a:p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Open Sans Light"/>
              </a:rPr>
              <a:t> expansion throughout country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152177" y="4135485"/>
            <a:ext cx="2216944" cy="407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Open Sans Light"/>
              </a:rPr>
              <a:t>Everyday items built at a fraction</a:t>
            </a:r>
          </a:p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Open Sans Light"/>
              </a:rPr>
              <a:t> of the cost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584301" y="2241423"/>
            <a:ext cx="2426940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Open Sans Light"/>
              </a:rPr>
              <a:t>Access to basic supplies for schools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131129" y="2624063"/>
            <a:ext cx="3191286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Open Sans Light"/>
              </a:rPr>
              <a:t>face shields to protect from COVID-19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622588" y="4587012"/>
            <a:ext cx="491133" cy="581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Open Sans Light"/>
              </a:rPr>
              <a:t>waste</a:t>
            </a:r>
          </a:p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Open Sans Light"/>
              </a:rPr>
              <a:t>sold</a:t>
            </a:r>
          </a:p>
          <a:p>
            <a:pPr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Open Sans Light"/>
              </a:rPr>
              <a:t>for profit</a:t>
            </a:r>
          </a:p>
        </p:txBody>
      </p:sp>
      <p:sp>
        <p:nvSpPr>
          <p:cNvPr id="22" name="TextBox 22"/>
          <p:cNvSpPr txBox="1"/>
          <p:nvPr/>
        </p:nvSpPr>
        <p:spPr>
          <a:xfrm rot="2093158">
            <a:off x="3288854" y="3621082"/>
            <a:ext cx="1576297" cy="407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Open Sans Light"/>
              </a:rPr>
              <a:t>Employees paid 2x Minimum wage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252069" y="5254452"/>
            <a:ext cx="2289070" cy="639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GB" sz="1200" dirty="0">
                <a:solidFill>
                  <a:srgbClr val="FFFFFF"/>
                </a:solidFill>
                <a:latin typeface="Open Sans Light"/>
              </a:rPr>
              <a:t>Tackles Peru’s massive waste problem where 1 in every 10kg of waste is plastic.</a:t>
            </a:r>
            <a:endParaRPr lang="en-US" sz="1200" dirty="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3189403" y="2888201"/>
            <a:ext cx="3191286" cy="407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Open Sans Light"/>
              </a:rPr>
              <a:t>creates a positive ‘brand’ for the community- to help promote tourism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677651" y="3372265"/>
            <a:ext cx="706513" cy="825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4"/>
              </a:lnSpc>
            </a:pPr>
            <a:r>
              <a:rPr lang="en-US" sz="4860">
                <a:solidFill>
                  <a:srgbClr val="008037"/>
                </a:solidFill>
                <a:latin typeface="Open Sans Extra Bold"/>
              </a:rPr>
              <a:t>£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259680EE403C479B1C63607F609D87" ma:contentTypeVersion="12" ma:contentTypeDescription="Create a new document." ma:contentTypeScope="" ma:versionID="49a09667806856debebf3e838688b769">
  <xsd:schema xmlns:xsd="http://www.w3.org/2001/XMLSchema" xmlns:xs="http://www.w3.org/2001/XMLSchema" xmlns:p="http://schemas.microsoft.com/office/2006/metadata/properties" xmlns:ns2="804e8fd3-6c94-4aaf-a7fe-71d4db2b51fb" xmlns:ns3="2a5e1925-7273-4a13-b0eb-23fc8b38671d" targetNamespace="http://schemas.microsoft.com/office/2006/metadata/properties" ma:root="true" ma:fieldsID="9fa715c2886b5ae96b89f06b60e2a606" ns2:_="" ns3:_="">
    <xsd:import namespace="804e8fd3-6c94-4aaf-a7fe-71d4db2b51fb"/>
    <xsd:import namespace="2a5e1925-7273-4a13-b0eb-23fc8b3867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4e8fd3-6c94-4aaf-a7fe-71d4db2b51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5e1925-7273-4a13-b0eb-23fc8b38671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EE0124-FEB7-4516-8E18-4EB7825E7C4A}"/>
</file>

<file path=customXml/itemProps2.xml><?xml version="1.0" encoding="utf-8"?>
<ds:datastoreItem xmlns:ds="http://schemas.openxmlformats.org/officeDocument/2006/customXml" ds:itemID="{D1E5B9A3-2EBD-45A9-9458-21701A91A630}"/>
</file>

<file path=customXml/itemProps3.xml><?xml version="1.0" encoding="utf-8"?>
<ds:datastoreItem xmlns:ds="http://schemas.openxmlformats.org/officeDocument/2006/customXml" ds:itemID="{8A097250-DDCC-43B7-ADFE-D604BC3DA65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Monotone 3-Circle Venn Diagram</dc:title>
  <cp:lastModifiedBy>Jardine, Callum</cp:lastModifiedBy>
  <cp:revision>3</cp:revision>
  <dcterms:created xsi:type="dcterms:W3CDTF">2006-08-16T00:00:00Z</dcterms:created>
  <dcterms:modified xsi:type="dcterms:W3CDTF">2020-11-05T15:07:58Z</dcterms:modified>
  <dc:identifier>DAEMZRFLVVo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0x01010035259680EE403C479B1C63607F609D87</vt:lpwstr>
  </property>
</Properties>
</file>