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57" r:id="rId6"/>
  </p:sldIdLst>
  <p:sldSz cx="9753600" cy="7315200"/>
  <p:notesSz cx="6858000" cy="9144000"/>
  <p:embeddedFontLst>
    <p:embeddedFont>
      <p:font typeface="Arimo" panose="020B0604020202020204" pitchFamily="34" charset="0"/>
      <p:regular r:id="rId7"/>
    </p:embeddedFont>
    <p:embeddedFont>
      <p:font typeface="Arimo Bold" panose="020B0704020202020204" pitchFamily="34" charset="0"/>
      <p:regular r:id="rId8"/>
    </p:embeddedFont>
    <p:embeddedFont>
      <p:font typeface="Arimo Bold Italics" panose="020B0704020202090204" pitchFamily="34" charset="0"/>
      <p:regular r:id="rId9"/>
    </p:embeddedFont>
    <p:embeddedFont>
      <p:font typeface="Arimo Italics" panose="020B0604020202090204" pitchFamily="34" charset="0"/>
      <p:regular r:id="rId10"/>
    </p:embeddedFont>
    <p:embeddedFont>
      <p:font typeface="Open Sans Extra Bold" panose="020B0906030804020204" pitchFamily="34" charset="0"/>
      <p:regular r:id="rId11"/>
    </p:embeddedFont>
    <p:embeddedFont>
      <p:font typeface="Open Sans Extra Bold Italics" panose="020B0906030804020204" pitchFamily="34" charset="0"/>
      <p:regular r:id="rId12"/>
    </p:embeddedFont>
    <p:embeddedFont>
      <p:font typeface="Open Sans Light" panose="020B0306030504020204"/>
      <p:regular r:id="rId13"/>
    </p:embeddedFont>
    <p:embeddedFont>
      <p:font typeface="Open Sans Light Bold" panose="020B0806030504020204" pitchFamily="34" charset="0"/>
      <p:regular r:id="rId14"/>
    </p:embeddedFont>
    <p:embeddedFont>
      <p:font typeface="Open Sans Light Bold Italics" panose="020B0806030504020204" pitchFamily="34" charset="0"/>
      <p:regular r:id="rId15"/>
    </p:embeddedFont>
    <p:embeddedFont>
      <p:font typeface="Open Sans Light Italics" panose="020B0306030504020204" pitchFamily="3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dine, Callum" userId="113dee6c-2b1d-44ad-b352-019914db02fb" providerId="ADAL" clId="{C0C5DE86-4CF9-2C46-969F-2F738EB08211}"/>
    <pc:docChg chg="modSld">
      <pc:chgData name="Jardine, Callum" userId="113dee6c-2b1d-44ad-b352-019914db02fb" providerId="ADAL" clId="{C0C5DE86-4CF9-2C46-969F-2F738EB08211}" dt="2020-11-05T15:57:41.888" v="3" actId="14100"/>
      <pc:docMkLst>
        <pc:docMk/>
      </pc:docMkLst>
      <pc:sldChg chg="modSp">
        <pc:chgData name="Jardine, Callum" userId="113dee6c-2b1d-44ad-b352-019914db02fb" providerId="ADAL" clId="{C0C5DE86-4CF9-2C46-969F-2F738EB08211}" dt="2020-11-05T15:57:41.888" v="3" actId="14100"/>
        <pc:sldMkLst>
          <pc:docMk/>
          <pc:sldMk cId="0" sldId="256"/>
        </pc:sldMkLst>
        <pc:spChg chg="mod">
          <ac:chgData name="Jardine, Callum" userId="113dee6c-2b1d-44ad-b352-019914db02fb" providerId="ADAL" clId="{C0C5DE86-4CF9-2C46-969F-2F738EB08211}" dt="2020-11-05T15:57:41.888" v="3" actId="14100"/>
          <ac:spMkLst>
            <pc:docMk/>
            <pc:sldMk cId="0" sldId="256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65120" y="1575750"/>
            <a:ext cx="4093530" cy="409353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8037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810000" y="1952384"/>
            <a:ext cx="2009384" cy="575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15"/>
              </a:lnSpc>
            </a:pPr>
            <a:r>
              <a:rPr lang="en-US" sz="3439" dirty="0" err="1">
                <a:solidFill>
                  <a:srgbClr val="FFFFFF"/>
                </a:solidFill>
                <a:latin typeface="Open Sans Extra Bold"/>
              </a:rPr>
              <a:t>Eth</a:t>
            </a:r>
            <a:r>
              <a:rPr lang="en-GB" sz="3439" dirty="0">
                <a:solidFill>
                  <a:srgbClr val="FFFFFF"/>
                </a:solidFill>
                <a:latin typeface="Open Sans Extra Bold"/>
              </a:rPr>
              <a:t>i</a:t>
            </a:r>
            <a:r>
              <a:rPr lang="en-US" sz="3439" dirty="0" err="1">
                <a:solidFill>
                  <a:srgbClr val="FFFFFF"/>
                </a:solidFill>
                <a:latin typeface="Open Sans Extra Bold"/>
              </a:rPr>
              <a:t>cs</a:t>
            </a:r>
            <a:endParaRPr lang="en-US" sz="3439" dirty="0">
              <a:solidFill>
                <a:srgbClr val="FFFFFF"/>
              </a:solidFill>
              <a:latin typeface="Open Sans Extra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842521" y="3492026"/>
            <a:ext cx="4138727" cy="232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0485" lvl="1" indent="-145243" algn="ctr">
              <a:lnSpc>
                <a:spcPts val="1883"/>
              </a:lnSpc>
              <a:buFont typeface="Arial"/>
              <a:buChar char="•"/>
            </a:pPr>
            <a:r>
              <a:rPr lang="en-US" sz="1345">
                <a:solidFill>
                  <a:srgbClr val="FFFFFF"/>
                </a:solidFill>
                <a:latin typeface="Open Sans Light"/>
              </a:rPr>
              <a:t>No exhaustion of any of Perus natural Resources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090371" y="2718063"/>
            <a:ext cx="264750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2260" lvl="1" indent="-151130" algn="ctr">
              <a:lnSpc>
                <a:spcPts val="1959"/>
              </a:lnSpc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Open Sans Light"/>
              </a:rPr>
              <a:t>Positive environmental effect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65120" y="3089476"/>
            <a:ext cx="3634085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2260" lvl="1" indent="-151130" algn="ctr">
              <a:lnSpc>
                <a:spcPts val="1959"/>
              </a:lnSpc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Open Sans Light"/>
              </a:rPr>
              <a:t>Provides essential equipment for schools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46985" y="3864094"/>
            <a:ext cx="3183582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2260" lvl="1" indent="-151130" algn="ctr">
              <a:lnSpc>
                <a:spcPts val="1959"/>
              </a:lnSpc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Open Sans Light"/>
              </a:rPr>
              <a:t>Employees paid a competitive wage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090074" y="4197400"/>
            <a:ext cx="21953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2260" lvl="1" indent="-151130" algn="ctr">
              <a:lnSpc>
                <a:spcPts val="1959"/>
              </a:lnSpc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Open Sans Light"/>
              </a:rPr>
              <a:t>Employees hired locally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212559" y="4577487"/>
            <a:ext cx="2403128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2260" lvl="1" indent="-151130" algn="ctr">
              <a:lnSpc>
                <a:spcPts val="1959"/>
              </a:lnSpc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Open Sans Light"/>
              </a:rPr>
              <a:t>Fair pricing of all products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259680EE403C479B1C63607F609D87" ma:contentTypeVersion="12" ma:contentTypeDescription="Create a new document." ma:contentTypeScope="" ma:versionID="49a09667806856debebf3e838688b769">
  <xsd:schema xmlns:xsd="http://www.w3.org/2001/XMLSchema" xmlns:xs="http://www.w3.org/2001/XMLSchema" xmlns:p="http://schemas.microsoft.com/office/2006/metadata/properties" xmlns:ns2="804e8fd3-6c94-4aaf-a7fe-71d4db2b51fb" xmlns:ns3="2a5e1925-7273-4a13-b0eb-23fc8b38671d" targetNamespace="http://schemas.microsoft.com/office/2006/metadata/properties" ma:root="true" ma:fieldsID="9fa715c2886b5ae96b89f06b60e2a606" ns2:_="" ns3:_="">
    <xsd:import namespace="804e8fd3-6c94-4aaf-a7fe-71d4db2b51fb"/>
    <xsd:import namespace="2a5e1925-7273-4a13-b0eb-23fc8b3867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4e8fd3-6c94-4aaf-a7fe-71d4db2b51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5e1925-7273-4a13-b0eb-23fc8b38671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99C3B1-25F6-44B3-A303-8AD6E4167A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45F9FE-654B-4F0F-8C33-B1727825B1CE}"/>
</file>

<file path=customXml/itemProps3.xml><?xml version="1.0" encoding="utf-8"?>
<ds:datastoreItem xmlns:ds="http://schemas.openxmlformats.org/officeDocument/2006/customXml" ds:itemID="{729AAF72-98DA-4F14-82C9-09F04791428D}">
  <ds:schemaRefs>
    <ds:schemaRef ds:uri="http://schemas.microsoft.com/office/2006/metadata/propertie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</dc:title>
  <cp:lastModifiedBy>Jardine, Callum</cp:lastModifiedBy>
  <cp:revision>2</cp:revision>
  <dcterms:created xsi:type="dcterms:W3CDTF">2006-08-16T00:00:00Z</dcterms:created>
  <dcterms:modified xsi:type="dcterms:W3CDTF">2020-11-05T15:57:48Z</dcterms:modified>
  <dc:identifier>DAEMZfnjEKQ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0x01010035259680EE403C479B1C63607F609D87</vt:lpwstr>
  </property>
</Properties>
</file>