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B5CD4-E560-4752-9FE9-EA9F7F6AD810}" v="7" dt="2020-12-01T03:33:49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Maxwell" userId="71cc5448-efc8-4422-8a2b-f5977d5f0e7d" providerId="ADAL" clId="{925B5CD4-E560-4752-9FE9-EA9F7F6AD810}"/>
    <pc:docChg chg="custSel modSld">
      <pc:chgData name="Cameron Maxwell" userId="71cc5448-efc8-4422-8a2b-f5977d5f0e7d" providerId="ADAL" clId="{925B5CD4-E560-4752-9FE9-EA9F7F6AD810}" dt="2020-12-01T03:33:49.147" v="17" actId="164"/>
      <pc:docMkLst>
        <pc:docMk/>
      </pc:docMkLst>
      <pc:sldChg chg="addSp delSp modSp mod">
        <pc:chgData name="Cameron Maxwell" userId="71cc5448-efc8-4422-8a2b-f5977d5f0e7d" providerId="ADAL" clId="{925B5CD4-E560-4752-9FE9-EA9F7F6AD810}" dt="2020-12-01T03:33:49.147" v="17" actId="164"/>
        <pc:sldMkLst>
          <pc:docMk/>
          <pc:sldMk cId="4109551415" sldId="258"/>
        </pc:sldMkLst>
        <pc:spChg chg="mod">
          <ac:chgData name="Cameron Maxwell" userId="71cc5448-efc8-4422-8a2b-f5977d5f0e7d" providerId="ADAL" clId="{925B5CD4-E560-4752-9FE9-EA9F7F6AD810}" dt="2020-12-01T03:32:12.918" v="1" actId="165"/>
          <ac:spMkLst>
            <pc:docMk/>
            <pc:sldMk cId="4109551415" sldId="258"/>
            <ac:spMk id="36" creationId="{6F69FB77-1BB2-481F-86EB-B468C8E58BCA}"/>
          </ac:spMkLst>
        </pc:spChg>
        <pc:spChg chg="mod topLvl">
          <ac:chgData name="Cameron Maxwell" userId="71cc5448-efc8-4422-8a2b-f5977d5f0e7d" providerId="ADAL" clId="{925B5CD4-E560-4752-9FE9-EA9F7F6AD810}" dt="2020-12-01T03:32:43.582" v="8" actId="164"/>
          <ac:spMkLst>
            <pc:docMk/>
            <pc:sldMk cId="4109551415" sldId="258"/>
            <ac:spMk id="38" creationId="{6E9FE9DE-5DE4-4F6B-83FA-E677119B3E1F}"/>
          </ac:spMkLst>
        </pc:spChg>
        <pc:spChg chg="mod topLvl">
          <ac:chgData name="Cameron Maxwell" userId="71cc5448-efc8-4422-8a2b-f5977d5f0e7d" providerId="ADAL" clId="{925B5CD4-E560-4752-9FE9-EA9F7F6AD810}" dt="2020-12-01T03:33:27.810" v="14" actId="164"/>
          <ac:spMkLst>
            <pc:docMk/>
            <pc:sldMk cId="4109551415" sldId="258"/>
            <ac:spMk id="42" creationId="{BB3B3E14-C007-459E-ADDE-B38DD7587519}"/>
          </ac:spMkLst>
        </pc:spChg>
        <pc:spChg chg="mod topLvl">
          <ac:chgData name="Cameron Maxwell" userId="71cc5448-efc8-4422-8a2b-f5977d5f0e7d" providerId="ADAL" clId="{925B5CD4-E560-4752-9FE9-EA9F7F6AD810}" dt="2020-12-01T03:33:49.147" v="17" actId="164"/>
          <ac:spMkLst>
            <pc:docMk/>
            <pc:sldMk cId="4109551415" sldId="258"/>
            <ac:spMk id="44" creationId="{2A87BFB0-AF58-4737-A87D-CA9E7589E66E}"/>
          </ac:spMkLst>
        </pc:spChg>
        <pc:spChg chg="mod">
          <ac:chgData name="Cameron Maxwell" userId="71cc5448-efc8-4422-8a2b-f5977d5f0e7d" providerId="ADAL" clId="{925B5CD4-E560-4752-9FE9-EA9F7F6AD810}" dt="2020-12-01T03:32:12.918" v="1" actId="165"/>
          <ac:spMkLst>
            <pc:docMk/>
            <pc:sldMk cId="4109551415" sldId="258"/>
            <ac:spMk id="46" creationId="{92EE0661-C6D7-445E-AAAD-5BB3A35F28DB}"/>
          </ac:spMkLst>
        </pc:spChg>
        <pc:grpChg chg="add del mod">
          <ac:chgData name="Cameron Maxwell" userId="71cc5448-efc8-4422-8a2b-f5977d5f0e7d" providerId="ADAL" clId="{925B5CD4-E560-4752-9FE9-EA9F7F6AD810}" dt="2020-12-01T03:32:36.435" v="6" actId="165"/>
          <ac:grpSpMkLst>
            <pc:docMk/>
            <pc:sldMk cId="4109551415" sldId="258"/>
            <ac:grpSpMk id="5" creationId="{8F0ADE5A-ED80-4BD0-83F4-40F987262144}"/>
          </ac:grpSpMkLst>
        </pc:grpChg>
        <pc:grpChg chg="add mod">
          <ac:chgData name="Cameron Maxwell" userId="71cc5448-efc8-4422-8a2b-f5977d5f0e7d" providerId="ADAL" clId="{925B5CD4-E560-4752-9FE9-EA9F7F6AD810}" dt="2020-12-01T03:33:05.074" v="9" actId="1076"/>
          <ac:grpSpMkLst>
            <pc:docMk/>
            <pc:sldMk cId="4109551415" sldId="258"/>
            <ac:grpSpMk id="6" creationId="{BE64F385-FC3E-403D-8831-7A1E8E27E9C0}"/>
          </ac:grpSpMkLst>
        </pc:grpChg>
        <pc:grpChg chg="add mod">
          <ac:chgData name="Cameron Maxwell" userId="71cc5448-efc8-4422-8a2b-f5977d5f0e7d" providerId="ADAL" clId="{925B5CD4-E560-4752-9FE9-EA9F7F6AD810}" dt="2020-12-01T03:33:27.810" v="14" actId="164"/>
          <ac:grpSpMkLst>
            <pc:docMk/>
            <pc:sldMk cId="4109551415" sldId="258"/>
            <ac:grpSpMk id="7" creationId="{820747DA-C4F5-400F-80E5-57148C8EAAD0}"/>
          </ac:grpSpMkLst>
        </pc:grpChg>
        <pc:grpChg chg="add mod">
          <ac:chgData name="Cameron Maxwell" userId="71cc5448-efc8-4422-8a2b-f5977d5f0e7d" providerId="ADAL" clId="{925B5CD4-E560-4752-9FE9-EA9F7F6AD810}" dt="2020-12-01T03:33:49.147" v="17" actId="164"/>
          <ac:grpSpMkLst>
            <pc:docMk/>
            <pc:sldMk cId="4109551415" sldId="258"/>
            <ac:grpSpMk id="8" creationId="{F5344D4B-6D7F-4D35-AB34-A3E17588AF1B}"/>
          </ac:grpSpMkLst>
        </pc:grpChg>
        <pc:grpChg chg="mod topLvl">
          <ac:chgData name="Cameron Maxwell" userId="71cc5448-efc8-4422-8a2b-f5977d5f0e7d" providerId="ADAL" clId="{925B5CD4-E560-4752-9FE9-EA9F7F6AD810}" dt="2020-12-01T03:32:12.918" v="1" actId="165"/>
          <ac:grpSpMkLst>
            <pc:docMk/>
            <pc:sldMk cId="4109551415" sldId="258"/>
            <ac:grpSpMk id="15" creationId="{BBD5FF1C-5D71-442E-8878-DEF9FC331C03}"/>
          </ac:grpSpMkLst>
        </pc:grpChg>
        <pc:grpChg chg="del mod topLvl">
          <ac:chgData name="Cameron Maxwell" userId="71cc5448-efc8-4422-8a2b-f5977d5f0e7d" providerId="ADAL" clId="{925B5CD4-E560-4752-9FE9-EA9F7F6AD810}" dt="2020-12-01T03:32:24.181" v="3" actId="165"/>
          <ac:grpSpMkLst>
            <pc:docMk/>
            <pc:sldMk cId="4109551415" sldId="258"/>
            <ac:grpSpMk id="21" creationId="{655B9C53-B9EF-41A7-A4E9-5B50B3E03522}"/>
          </ac:grpSpMkLst>
        </pc:grpChg>
        <pc:grpChg chg="del">
          <ac:chgData name="Cameron Maxwell" userId="71cc5448-efc8-4422-8a2b-f5977d5f0e7d" providerId="ADAL" clId="{925B5CD4-E560-4752-9FE9-EA9F7F6AD810}" dt="2020-12-01T03:32:12.918" v="1" actId="165"/>
          <ac:grpSpMkLst>
            <pc:docMk/>
            <pc:sldMk cId="4109551415" sldId="258"/>
            <ac:grpSpMk id="22" creationId="{7C852956-C537-4378-91CF-5004A2222D68}"/>
          </ac:grpSpMkLst>
        </pc:grpChg>
        <pc:picChg chg="mod topLvl">
          <ac:chgData name="Cameron Maxwell" userId="71cc5448-efc8-4422-8a2b-f5977d5f0e7d" providerId="ADAL" clId="{925B5CD4-E560-4752-9FE9-EA9F7F6AD810}" dt="2020-12-01T03:33:49.147" v="17" actId="164"/>
          <ac:picMkLst>
            <pc:docMk/>
            <pc:sldMk cId="4109551415" sldId="258"/>
            <ac:picMk id="2" creationId="{BF1E2043-4C57-411B-BE15-6A3316FB410A}"/>
          </ac:picMkLst>
        </pc:picChg>
        <pc:picChg chg="mod topLvl">
          <ac:chgData name="Cameron Maxwell" userId="71cc5448-efc8-4422-8a2b-f5977d5f0e7d" providerId="ADAL" clId="{925B5CD4-E560-4752-9FE9-EA9F7F6AD810}" dt="2020-12-01T03:32:43.582" v="8" actId="164"/>
          <ac:picMkLst>
            <pc:docMk/>
            <pc:sldMk cId="4109551415" sldId="258"/>
            <ac:picMk id="3" creationId="{E569121E-2C63-4D92-8CDF-7D05C5BA44C9}"/>
          </ac:picMkLst>
        </pc:picChg>
        <pc:picChg chg="mod topLvl">
          <ac:chgData name="Cameron Maxwell" userId="71cc5448-efc8-4422-8a2b-f5977d5f0e7d" providerId="ADAL" clId="{925B5CD4-E560-4752-9FE9-EA9F7F6AD810}" dt="2020-12-01T03:33:27.810" v="14" actId="164"/>
          <ac:picMkLst>
            <pc:docMk/>
            <pc:sldMk cId="4109551415" sldId="258"/>
            <ac:picMk id="4" creationId="{FEC6FA3E-41CD-4E68-A5BD-E34BB72C5E9C}"/>
          </ac:picMkLst>
        </pc:picChg>
        <pc:cxnChg chg="del mod topLvl">
          <ac:chgData name="Cameron Maxwell" userId="71cc5448-efc8-4422-8a2b-f5977d5f0e7d" providerId="ADAL" clId="{925B5CD4-E560-4752-9FE9-EA9F7F6AD810}" dt="2020-12-01T03:33:18.022" v="12" actId="478"/>
          <ac:cxnSpMkLst>
            <pc:docMk/>
            <pc:sldMk cId="4109551415" sldId="258"/>
            <ac:cxnSpMk id="25" creationId="{8B073792-156E-4EE6-9F7F-8151826A6F77}"/>
          </ac:cxnSpMkLst>
        </pc:cxnChg>
        <pc:cxnChg chg="del mod">
          <ac:chgData name="Cameron Maxwell" userId="71cc5448-efc8-4422-8a2b-f5977d5f0e7d" providerId="ADAL" clId="{925B5CD4-E560-4752-9FE9-EA9F7F6AD810}" dt="2020-12-01T03:32:19.893" v="2" actId="478"/>
          <ac:cxnSpMkLst>
            <pc:docMk/>
            <pc:sldMk cId="4109551415" sldId="258"/>
            <ac:cxnSpMk id="28" creationId="{432B1281-9719-46E2-8687-B50AFAB3ABDA}"/>
          </ac:cxnSpMkLst>
        </pc:cxnChg>
      </pc:sldChg>
    </pc:docChg>
  </pc:docChgLst>
  <pc:docChgLst>
    <pc:chgData name="Maxwell, Cameron" userId="71cc5448-efc8-4422-8a2b-f5977d5f0e7d" providerId="ADAL" clId="{2347ED64-0254-4F1F-A680-5B026EC14F5D}"/>
    <pc:docChg chg="undo custSel modSld">
      <pc:chgData name="Maxwell, Cameron" userId="71cc5448-efc8-4422-8a2b-f5977d5f0e7d" providerId="ADAL" clId="{2347ED64-0254-4F1F-A680-5B026EC14F5D}" dt="2020-11-16T12:07:39.048" v="199" actId="1076"/>
      <pc:docMkLst>
        <pc:docMk/>
      </pc:docMkLst>
      <pc:sldChg chg="addSp delSp modSp mod">
        <pc:chgData name="Maxwell, Cameron" userId="71cc5448-efc8-4422-8a2b-f5977d5f0e7d" providerId="ADAL" clId="{2347ED64-0254-4F1F-A680-5B026EC14F5D}" dt="2020-11-16T12:07:39.048" v="199" actId="1076"/>
        <pc:sldMkLst>
          <pc:docMk/>
          <pc:sldMk cId="4109551415" sldId="258"/>
        </pc:sldMkLst>
        <pc:spChg chg="mod topLvl">
          <ac:chgData name="Maxwell, Cameron" userId="71cc5448-efc8-4422-8a2b-f5977d5f0e7d" providerId="ADAL" clId="{2347ED64-0254-4F1F-A680-5B026EC14F5D}" dt="2020-11-16T12:07:14.258" v="193" actId="1076"/>
          <ac:spMkLst>
            <pc:docMk/>
            <pc:sldMk cId="4109551415" sldId="258"/>
            <ac:spMk id="36" creationId="{6F69FB77-1BB2-481F-86EB-B468C8E58BCA}"/>
          </ac:spMkLst>
        </pc:spChg>
        <pc:spChg chg="mod topLvl">
          <ac:chgData name="Maxwell, Cameron" userId="71cc5448-efc8-4422-8a2b-f5977d5f0e7d" providerId="ADAL" clId="{2347ED64-0254-4F1F-A680-5B026EC14F5D}" dt="2020-11-16T12:07:39.048" v="199" actId="1076"/>
          <ac:spMkLst>
            <pc:docMk/>
            <pc:sldMk cId="4109551415" sldId="258"/>
            <ac:spMk id="38" creationId="{6E9FE9DE-5DE4-4F6B-83FA-E677119B3E1F}"/>
          </ac:spMkLst>
        </pc:spChg>
        <pc:spChg chg="mod topLvl">
          <ac:chgData name="Maxwell, Cameron" userId="71cc5448-efc8-4422-8a2b-f5977d5f0e7d" providerId="ADAL" clId="{2347ED64-0254-4F1F-A680-5B026EC14F5D}" dt="2020-11-16T12:07:28.431" v="197" actId="1076"/>
          <ac:spMkLst>
            <pc:docMk/>
            <pc:sldMk cId="4109551415" sldId="258"/>
            <ac:spMk id="42" creationId="{BB3B3E14-C007-459E-ADDE-B38DD7587519}"/>
          </ac:spMkLst>
        </pc:spChg>
        <pc:spChg chg="mod topLvl">
          <ac:chgData name="Maxwell, Cameron" userId="71cc5448-efc8-4422-8a2b-f5977d5f0e7d" providerId="ADAL" clId="{2347ED64-0254-4F1F-A680-5B026EC14F5D}" dt="2020-11-16T12:07:24.650" v="196" actId="1076"/>
          <ac:spMkLst>
            <pc:docMk/>
            <pc:sldMk cId="4109551415" sldId="258"/>
            <ac:spMk id="44" creationId="{2A87BFB0-AF58-4737-A87D-CA9E7589E66E}"/>
          </ac:spMkLst>
        </pc:spChg>
        <pc:spChg chg="mod topLvl">
          <ac:chgData name="Maxwell, Cameron" userId="71cc5448-efc8-4422-8a2b-f5977d5f0e7d" providerId="ADAL" clId="{2347ED64-0254-4F1F-A680-5B026EC14F5D}" dt="2020-11-16T12:07:19.922" v="195" actId="1076"/>
          <ac:spMkLst>
            <pc:docMk/>
            <pc:sldMk cId="4109551415" sldId="258"/>
            <ac:spMk id="46" creationId="{92EE0661-C6D7-445E-AAAD-5BB3A35F28DB}"/>
          </ac:spMkLst>
        </pc:spChg>
        <pc:grpChg chg="add del mod">
          <ac:chgData name="Maxwell, Cameron" userId="71cc5448-efc8-4422-8a2b-f5977d5f0e7d" providerId="ADAL" clId="{2347ED64-0254-4F1F-A680-5B026EC14F5D}" dt="2020-11-13T12:19:18.919" v="36" actId="165"/>
          <ac:grpSpMkLst>
            <pc:docMk/>
            <pc:sldMk cId="4109551415" sldId="258"/>
            <ac:grpSpMk id="8" creationId="{12F43193-11D0-4859-A8E8-A16CDD44BE02}"/>
          </ac:grpSpMkLst>
        </pc:grpChg>
        <pc:grpChg chg="add mod">
          <ac:chgData name="Maxwell, Cameron" userId="71cc5448-efc8-4422-8a2b-f5977d5f0e7d" providerId="ADAL" clId="{2347ED64-0254-4F1F-A680-5B026EC14F5D}" dt="2020-11-13T12:22:01.940" v="77" actId="164"/>
          <ac:grpSpMkLst>
            <pc:docMk/>
            <pc:sldMk cId="4109551415" sldId="258"/>
            <ac:grpSpMk id="12" creationId="{5D9644D2-2005-4BCC-B4B1-9B09C0A797B3}"/>
          </ac:grpSpMkLst>
        </pc:grpChg>
        <pc:grpChg chg="add del mod topLvl">
          <ac:chgData name="Maxwell, Cameron" userId="71cc5448-efc8-4422-8a2b-f5977d5f0e7d" providerId="ADAL" clId="{2347ED64-0254-4F1F-A680-5B026EC14F5D}" dt="2020-11-13T12:46:28.726" v="122" actId="165"/>
          <ac:grpSpMkLst>
            <pc:docMk/>
            <pc:sldMk cId="4109551415" sldId="258"/>
            <ac:grpSpMk id="13" creationId="{A3ADC04B-5F08-428A-9994-2F81D598546C}"/>
          </ac:grpSpMkLst>
        </pc:grpChg>
        <pc:grpChg chg="add del mod">
          <ac:chgData name="Maxwell, Cameron" userId="71cc5448-efc8-4422-8a2b-f5977d5f0e7d" providerId="ADAL" clId="{2347ED64-0254-4F1F-A680-5B026EC14F5D}" dt="2020-11-13T12:23:28.177" v="96" actId="165"/>
          <ac:grpSpMkLst>
            <pc:docMk/>
            <pc:sldMk cId="4109551415" sldId="258"/>
            <ac:grpSpMk id="14" creationId="{884F3F1A-1F85-49C0-A386-D99EC9BD2ACF}"/>
          </ac:grpSpMkLst>
        </pc:grpChg>
        <pc:grpChg chg="add mod">
          <ac:chgData name="Maxwell, Cameron" userId="71cc5448-efc8-4422-8a2b-f5977d5f0e7d" providerId="ADAL" clId="{2347ED64-0254-4F1F-A680-5B026EC14F5D}" dt="2020-11-13T12:49:13.389" v="171" actId="164"/>
          <ac:grpSpMkLst>
            <pc:docMk/>
            <pc:sldMk cId="4109551415" sldId="258"/>
            <ac:grpSpMk id="15" creationId="{BBD5FF1C-5D71-442E-8878-DEF9FC331C03}"/>
          </ac:grpSpMkLst>
        </pc:grpChg>
        <pc:grpChg chg="add mod">
          <ac:chgData name="Maxwell, Cameron" userId="71cc5448-efc8-4422-8a2b-f5977d5f0e7d" providerId="ADAL" clId="{2347ED64-0254-4F1F-A680-5B026EC14F5D}" dt="2020-11-13T12:49:13.389" v="171" actId="164"/>
          <ac:grpSpMkLst>
            <pc:docMk/>
            <pc:sldMk cId="4109551415" sldId="258"/>
            <ac:grpSpMk id="21" creationId="{655B9C53-B9EF-41A7-A4E9-5B50B3E03522}"/>
          </ac:grpSpMkLst>
        </pc:grpChg>
        <pc:grpChg chg="add mod">
          <ac:chgData name="Maxwell, Cameron" userId="71cc5448-efc8-4422-8a2b-f5977d5f0e7d" providerId="ADAL" clId="{2347ED64-0254-4F1F-A680-5B026EC14F5D}" dt="2020-11-13T12:51:22.915" v="179" actId="14100"/>
          <ac:grpSpMkLst>
            <pc:docMk/>
            <pc:sldMk cId="4109551415" sldId="258"/>
            <ac:grpSpMk id="22" creationId="{7C852956-C537-4378-91CF-5004A2222D68}"/>
          </ac:grpSpMkLst>
        </pc:grpChg>
        <pc:picChg chg="mod topLvl">
          <ac:chgData name="Maxwell, Cameron" userId="71cc5448-efc8-4422-8a2b-f5977d5f0e7d" providerId="ADAL" clId="{2347ED64-0254-4F1F-A680-5B026EC14F5D}" dt="2020-11-13T12:48:29.670" v="162" actId="1076"/>
          <ac:picMkLst>
            <pc:docMk/>
            <pc:sldMk cId="4109551415" sldId="258"/>
            <ac:picMk id="2" creationId="{BF1E2043-4C57-411B-BE15-6A3316FB410A}"/>
          </ac:picMkLst>
        </pc:picChg>
        <pc:picChg chg="mod topLvl">
          <ac:chgData name="Maxwell, Cameron" userId="71cc5448-efc8-4422-8a2b-f5977d5f0e7d" providerId="ADAL" clId="{2347ED64-0254-4F1F-A680-5B026EC14F5D}" dt="2020-11-13T12:48:04.237" v="154" actId="164"/>
          <ac:picMkLst>
            <pc:docMk/>
            <pc:sldMk cId="4109551415" sldId="258"/>
            <ac:picMk id="3" creationId="{E569121E-2C63-4D92-8CDF-7D05C5BA44C9}"/>
          </ac:picMkLst>
        </pc:picChg>
        <pc:picChg chg="mod topLvl">
          <ac:chgData name="Maxwell, Cameron" userId="71cc5448-efc8-4422-8a2b-f5977d5f0e7d" providerId="ADAL" clId="{2347ED64-0254-4F1F-A680-5B026EC14F5D}" dt="2020-11-13T12:48:04.237" v="154" actId="164"/>
          <ac:picMkLst>
            <pc:docMk/>
            <pc:sldMk cId="4109551415" sldId="258"/>
            <ac:picMk id="4" creationId="{FEC6FA3E-41CD-4E68-A5BD-E34BB72C5E9C}"/>
          </ac:picMkLst>
        </pc:picChg>
        <pc:cxnChg chg="del mod topLvl">
          <ac:chgData name="Maxwell, Cameron" userId="71cc5448-efc8-4422-8a2b-f5977d5f0e7d" providerId="ADAL" clId="{2347ED64-0254-4F1F-A680-5B026EC14F5D}" dt="2020-11-13T12:47:17.157" v="138" actId="478"/>
          <ac:cxnSpMkLst>
            <pc:docMk/>
            <pc:sldMk cId="4109551415" sldId="258"/>
            <ac:cxnSpMk id="7" creationId="{729F2C1B-1FD8-42FD-BB50-A4FA61CCAC49}"/>
          </ac:cxnSpMkLst>
        </pc:cxnChg>
        <pc:cxnChg chg="add mod">
          <ac:chgData name="Maxwell, Cameron" userId="71cc5448-efc8-4422-8a2b-f5977d5f0e7d" providerId="ADAL" clId="{2347ED64-0254-4F1F-A680-5B026EC14F5D}" dt="2020-11-13T12:48:04.237" v="154" actId="164"/>
          <ac:cxnSpMkLst>
            <pc:docMk/>
            <pc:sldMk cId="4109551415" sldId="258"/>
            <ac:cxnSpMk id="25" creationId="{8B073792-156E-4EE6-9F7F-8151826A6F77}"/>
          </ac:cxnSpMkLst>
        </pc:cxnChg>
        <pc:cxnChg chg="add mod">
          <ac:chgData name="Maxwell, Cameron" userId="71cc5448-efc8-4422-8a2b-f5977d5f0e7d" providerId="ADAL" clId="{2347ED64-0254-4F1F-A680-5B026EC14F5D}" dt="2020-11-13T12:48:04.237" v="154" actId="164"/>
          <ac:cxnSpMkLst>
            <pc:docMk/>
            <pc:sldMk cId="4109551415" sldId="258"/>
            <ac:cxnSpMk id="28" creationId="{432B1281-9719-46E2-8687-B50AFAB3ABDA}"/>
          </ac:cxnSpMkLst>
        </pc:cxnChg>
        <pc:cxnChg chg="del mod topLvl">
          <ac:chgData name="Maxwell, Cameron" userId="71cc5448-efc8-4422-8a2b-f5977d5f0e7d" providerId="ADAL" clId="{2347ED64-0254-4F1F-A680-5B026EC14F5D}" dt="2020-11-13T12:48:45.472" v="167" actId="478"/>
          <ac:cxnSpMkLst>
            <pc:docMk/>
            <pc:sldMk cId="4109551415" sldId="258"/>
            <ac:cxnSpMk id="31" creationId="{1CACBB32-E1FE-42F4-84F5-FCFC306686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3A57-7DEB-4E5A-A148-D51675A8B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C9B5C-4D16-48BB-8FFC-3E5D27001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254D-192E-41E3-BB7F-7E328EA8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338B-4F48-4AC9-8E16-3B90A2B4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95A9-2342-401F-AECC-72301D92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1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C227-4DFD-4363-A75B-0ED7461E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9BD9-3620-4861-AC90-A497890C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5CE3-AB61-4BE9-A4F7-E1868145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BDC9-90A2-4E89-A706-58866F3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4ED0-A686-4EDF-AC64-96F63031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5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7AA5B-EC3B-44E3-AC5C-583010BB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DBF34-4AF0-4562-9F76-E71C4348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D24C-0329-4794-953F-54C19760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369C-C2BC-4661-B896-92DDA3E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D7D7-3BAC-4321-9771-891B56AB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45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7932-B82E-4906-8B0C-28C72860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74B4-697D-4500-B1FC-D2E60E08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D01A-7EF9-4D02-A42E-9C74CAF6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CDCB-CAA8-4863-8EA0-5BDD6D0C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72A1-304E-439A-8D6E-A37CB327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8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DC69-837E-40D1-A497-44728AD4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D81-8B26-4D41-9237-8516B6F9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2242-2539-4808-98A3-C0E298D4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48B8-8E9B-4193-B3A8-E3C89DEE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4B00-732E-44AE-A92D-7F573754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1B8-C51C-4344-BB96-6A679143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1D89-ACE2-4881-B68F-D1AA1A05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EC8B8-9ED8-4A26-9AB2-109C08FA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6E9F2-DF04-4C01-84A3-DB2936A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32E16-4727-413E-A416-1F8300EF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A320-C9EE-4586-A849-82A0403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6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7AA1-C572-4597-A2CE-9529189C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1DA6-A61D-49AC-8E41-9BF7A5E6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0EE63-C234-4960-A742-619D7BB4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F0F55-2892-4700-BEBD-AA7E640E1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BC9A5-04F3-4D7B-96BD-FAE49F5B6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D7E8B-1A95-489E-AFB2-9F690F2D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017E6-EFB1-4FC3-A6D9-67CFDE03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AF9A5-09A8-4346-92FF-1A3142F5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7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A6A2-6139-48C1-B504-4F2C2504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9D7BC-7753-4A7C-BAE2-EE65DDA3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685AE-FC46-44BE-B4DF-4DC51F0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D0A41-8D08-46E2-BE2E-A2C59C47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3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80F68-9F8A-4706-AA9E-1E33542C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D2788-53E6-455E-B6F4-CD3BD896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245F3-4658-485B-8FED-6B5E9135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1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791E-AC93-4D58-A85C-6B51CFFE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6689-05A8-4B03-A278-18D46ADC2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08A8-4DE8-4A61-9C45-C2232D49A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A88A-8A44-45B5-B4A8-2347FD8B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AD78-5AE3-485D-AD94-21120F2D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15E7-9EF5-4389-8C50-88F2AA3A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5953-0713-4575-80F3-75AA127A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D80E5-A761-4C1B-B31F-2CEED0488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00A49-D1A8-41E6-963E-F9F70CC2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D238-7CB2-4875-AB3F-740530B9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5CEC9-754E-4424-A82B-F98871B4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C5E9E-F99D-4A7C-BE57-B1A3B100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5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18584-53B4-43B1-832F-D104E0FC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45F8-1EAD-48A5-821F-9083D8C6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5EC5-6B9B-45D1-877C-5FE000F26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F37E-E679-4F91-ABC6-B5E93E555B7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9511-AD7B-4E45-9E60-9B2940400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0F1C-ADBE-4397-8D5A-B0858C95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E8B4-31F5-4259-A7C8-8B0B5EE5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9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BD5FF1C-5D71-442E-8878-DEF9FC331C03}"/>
              </a:ext>
            </a:extLst>
          </p:cNvPr>
          <p:cNvGrpSpPr/>
          <p:nvPr/>
        </p:nvGrpSpPr>
        <p:grpSpPr>
          <a:xfrm>
            <a:off x="2803620" y="1710000"/>
            <a:ext cx="6786571" cy="4232395"/>
            <a:chOff x="146781" y="2655229"/>
            <a:chExt cx="8067508" cy="34327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69FB77-1BB2-481F-86EB-B468C8E58BCA}"/>
                </a:ext>
              </a:extLst>
            </p:cNvPr>
            <p:cNvSpPr txBox="1"/>
            <p:nvPr/>
          </p:nvSpPr>
          <p:spPr>
            <a:xfrm>
              <a:off x="187564" y="2655229"/>
              <a:ext cx="7071994" cy="157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Generating items from waste plastic involves 3 steps.</a:t>
              </a:r>
            </a:p>
            <a:p>
              <a:pPr marL="342900" indent="-342900">
                <a:buAutoNum type="arabicPeriod"/>
              </a:pPr>
              <a:r>
                <a:rPr lang="en-GB" sz="2000" dirty="0"/>
                <a:t>Shredding of the plastic into smaller parts.</a:t>
              </a:r>
            </a:p>
            <a:p>
              <a:pPr marL="342900" indent="-342900">
                <a:buAutoNum type="arabicPeriod"/>
              </a:pPr>
              <a:r>
                <a:rPr lang="en-GB" sz="2000" dirty="0"/>
                <a:t>Melting the shredded plastic.</a:t>
              </a:r>
            </a:p>
            <a:p>
              <a:pPr marL="342900" indent="-342900">
                <a:buAutoNum type="arabicPeriod"/>
              </a:pPr>
              <a:r>
                <a:rPr lang="en-GB" sz="2000" dirty="0"/>
                <a:t>Pumping the melted plastic into a mould and letting it set.</a:t>
              </a:r>
            </a:p>
            <a:p>
              <a:endParaRPr lang="en-GB" sz="2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EE0661-C6D7-445E-AAAD-5BB3A35F28DB}"/>
                </a:ext>
              </a:extLst>
            </p:cNvPr>
            <p:cNvSpPr txBox="1"/>
            <p:nvPr/>
          </p:nvSpPr>
          <p:spPr>
            <a:xfrm>
              <a:off x="146781" y="4016070"/>
              <a:ext cx="8067508" cy="2071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The 3 Machines</a:t>
              </a:r>
            </a:p>
            <a:p>
              <a:r>
                <a:rPr lang="en-GB" sz="2000" dirty="0"/>
                <a:t>The Shredder – Breaks larger plastic objects down into small parts, easier and more consistent to melt</a:t>
              </a:r>
            </a:p>
            <a:p>
              <a:r>
                <a:rPr lang="en-GB" sz="2000" dirty="0"/>
                <a:t>The Injection Moulder – Both melts the plastic and moulds it, producing more intricate 3D items. </a:t>
              </a:r>
            </a:p>
            <a:p>
              <a:r>
                <a:rPr lang="en-GB" sz="2000" dirty="0"/>
                <a:t>The Extrusion Moulder – Melts the plastic and moulds to produce a beam of specified shape, can be 2D, or 3D.    </a:t>
              </a:r>
            </a:p>
            <a:p>
              <a:endParaRPr lang="en-GB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64F385-FC3E-403D-8831-7A1E8E27E9C0}"/>
              </a:ext>
            </a:extLst>
          </p:cNvPr>
          <p:cNvGrpSpPr/>
          <p:nvPr/>
        </p:nvGrpSpPr>
        <p:grpSpPr>
          <a:xfrm>
            <a:off x="846576" y="467473"/>
            <a:ext cx="1274393" cy="1278549"/>
            <a:chOff x="860981" y="922528"/>
            <a:chExt cx="1274393" cy="1278549"/>
          </a:xfrm>
        </p:grpSpPr>
        <p:pic>
          <p:nvPicPr>
            <p:cNvPr id="3" name="Picture 2" descr="A stool in front of a table&#10;&#10;Description automatically generated">
              <a:extLst>
                <a:ext uri="{FF2B5EF4-FFF2-40B4-BE49-F238E27FC236}">
                  <a16:creationId xmlns:a16="http://schemas.microsoft.com/office/drawing/2014/main" id="{E569121E-2C63-4D92-8CDF-7D05C5BA4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 flipH="1">
              <a:off x="860982" y="922528"/>
              <a:ext cx="1274392" cy="1105106"/>
            </a:xfrm>
            <a:custGeom>
              <a:avLst/>
              <a:gdLst/>
              <a:ahLst/>
              <a:cxnLst/>
              <a:rect l="l" t="t" r="r" b="b"/>
              <a:pathLst>
                <a:path w="2849586" h="2849586">
                  <a:moveTo>
                    <a:pt x="1424793" y="0"/>
                  </a:moveTo>
                  <a:cubicBezTo>
                    <a:pt x="2211684" y="0"/>
                    <a:pt x="2849586" y="637902"/>
                    <a:pt x="2849586" y="1424793"/>
                  </a:cubicBezTo>
                  <a:cubicBezTo>
                    <a:pt x="2849586" y="2211684"/>
                    <a:pt x="2211684" y="2849586"/>
                    <a:pt x="1424793" y="2849586"/>
                  </a:cubicBezTo>
                  <a:cubicBezTo>
                    <a:pt x="637902" y="2849586"/>
                    <a:pt x="0" y="2211684"/>
                    <a:pt x="0" y="1424793"/>
                  </a:cubicBezTo>
                  <a:cubicBezTo>
                    <a:pt x="0" y="637902"/>
                    <a:pt x="637902" y="0"/>
                    <a:pt x="1424793" y="0"/>
                  </a:cubicBezTo>
                  <a:close/>
                </a:path>
              </a:pathLst>
            </a:cu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9FE9DE-5DE4-4F6B-83FA-E677119B3E1F}"/>
                </a:ext>
              </a:extLst>
            </p:cNvPr>
            <p:cNvSpPr txBox="1"/>
            <p:nvPr/>
          </p:nvSpPr>
          <p:spPr>
            <a:xfrm flipH="1">
              <a:off x="860981" y="1893300"/>
              <a:ext cx="1173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The Shredder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0747DA-C4F5-400F-80E5-57148C8EAAD0}"/>
              </a:ext>
            </a:extLst>
          </p:cNvPr>
          <p:cNvGrpSpPr/>
          <p:nvPr/>
        </p:nvGrpSpPr>
        <p:grpSpPr>
          <a:xfrm>
            <a:off x="574029" y="2361724"/>
            <a:ext cx="1847438" cy="1449319"/>
            <a:chOff x="574029" y="2361724"/>
            <a:chExt cx="1847438" cy="1449319"/>
          </a:xfrm>
        </p:grpSpPr>
        <p:pic>
          <p:nvPicPr>
            <p:cNvPr id="4" name="Picture 3" descr="A picture containing table, game&#10;&#10;Description automatically generated">
              <a:extLst>
                <a:ext uri="{FF2B5EF4-FFF2-40B4-BE49-F238E27FC236}">
                  <a16:creationId xmlns:a16="http://schemas.microsoft.com/office/drawing/2014/main" id="{FEC6FA3E-41CD-4E68-A5BD-E34BB72C5E9C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846576" y="2361724"/>
              <a:ext cx="1383659" cy="1199859"/>
            </a:xfrm>
            <a:custGeom>
              <a:avLst/>
              <a:gdLst/>
              <a:ahLst/>
              <a:cxnLst/>
              <a:rect l="l" t="t" r="r" b="b"/>
              <a:pathLst>
                <a:path w="2849586" h="2849586">
                  <a:moveTo>
                    <a:pt x="1424793" y="0"/>
                  </a:moveTo>
                  <a:cubicBezTo>
                    <a:pt x="2211684" y="0"/>
                    <a:pt x="2849586" y="637902"/>
                    <a:pt x="2849586" y="1424793"/>
                  </a:cubicBezTo>
                  <a:cubicBezTo>
                    <a:pt x="2849586" y="2211684"/>
                    <a:pt x="2211684" y="2849586"/>
                    <a:pt x="1424793" y="2849586"/>
                  </a:cubicBezTo>
                  <a:cubicBezTo>
                    <a:pt x="637902" y="2849586"/>
                    <a:pt x="0" y="2211684"/>
                    <a:pt x="0" y="1424793"/>
                  </a:cubicBezTo>
                  <a:cubicBezTo>
                    <a:pt x="0" y="637902"/>
                    <a:pt x="637902" y="0"/>
                    <a:pt x="1424793" y="0"/>
                  </a:cubicBezTo>
                  <a:close/>
                </a:path>
              </a:pathLst>
            </a:custGeom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3B3E14-C007-459E-ADDE-B38DD7587519}"/>
                </a:ext>
              </a:extLst>
            </p:cNvPr>
            <p:cNvSpPr txBox="1"/>
            <p:nvPr/>
          </p:nvSpPr>
          <p:spPr>
            <a:xfrm flipH="1">
              <a:off x="574029" y="3503266"/>
              <a:ext cx="1847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The Injection Moulder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344D4B-6D7F-4D35-AB34-A3E17588AF1B}"/>
              </a:ext>
            </a:extLst>
          </p:cNvPr>
          <p:cNvGrpSpPr/>
          <p:nvPr/>
        </p:nvGrpSpPr>
        <p:grpSpPr>
          <a:xfrm>
            <a:off x="574029" y="4177285"/>
            <a:ext cx="2032000" cy="1568510"/>
            <a:chOff x="574029" y="4177285"/>
            <a:chExt cx="2032000" cy="1568510"/>
          </a:xfrm>
        </p:grpSpPr>
        <p:pic>
          <p:nvPicPr>
            <p:cNvPr id="2" name="Picture 1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BF1E2043-4C57-411B-BE15-6A3316FB4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 flipH="1">
              <a:off x="846576" y="4177285"/>
              <a:ext cx="1383659" cy="1199859"/>
            </a:xfrm>
            <a:custGeom>
              <a:avLst/>
              <a:gdLst/>
              <a:ahLst/>
              <a:cxnLst/>
              <a:rect l="l" t="t" r="r" b="b"/>
              <a:pathLst>
                <a:path w="2849586" h="2849586">
                  <a:moveTo>
                    <a:pt x="1424793" y="0"/>
                  </a:moveTo>
                  <a:cubicBezTo>
                    <a:pt x="2211684" y="0"/>
                    <a:pt x="2849586" y="637902"/>
                    <a:pt x="2849586" y="1424793"/>
                  </a:cubicBezTo>
                  <a:cubicBezTo>
                    <a:pt x="2849586" y="2211684"/>
                    <a:pt x="2211684" y="2849586"/>
                    <a:pt x="1424793" y="2849586"/>
                  </a:cubicBezTo>
                  <a:cubicBezTo>
                    <a:pt x="637902" y="2849586"/>
                    <a:pt x="0" y="2211684"/>
                    <a:pt x="0" y="1424793"/>
                  </a:cubicBezTo>
                  <a:cubicBezTo>
                    <a:pt x="0" y="637902"/>
                    <a:pt x="637902" y="0"/>
                    <a:pt x="1424793" y="0"/>
                  </a:cubicBezTo>
                  <a:close/>
                </a:path>
              </a:pathLst>
            </a:cu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87BFB0-AF58-4737-A87D-CA9E7589E66E}"/>
                </a:ext>
              </a:extLst>
            </p:cNvPr>
            <p:cNvSpPr txBox="1"/>
            <p:nvPr/>
          </p:nvSpPr>
          <p:spPr>
            <a:xfrm flipH="1">
              <a:off x="574029" y="5438018"/>
              <a:ext cx="20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The Extrusion Moulder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55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FF8FF-6841-4B59-A11C-EB162FF59F4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804e8fd3-6c94-4aaf-a7fe-71d4db2b51f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19C916-D2FD-4D4B-B6AD-1F2AFD84C1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A824D3-AB18-4E4F-8DED-E7EC7CD884B3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Maxwell, Cameron</dc:creator>
  <cp:lastModifiedBy>Cameron Maxwell</cp:lastModifiedBy>
  <cp:revision>4</cp:revision>
  <dcterms:created xsi:type="dcterms:W3CDTF">2020-11-06T11:08:17Z</dcterms:created>
  <dcterms:modified xsi:type="dcterms:W3CDTF">2020-12-01T03:34:20Z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</Properties>
</file>