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1917C-55F0-4D68-86C7-4BFFE3025682}" v="6" dt="2020-11-13T12:14:19.742"/>
    <p1510:client id="{8781F12D-E86A-4B66-81C8-566AECDEDF7A}" v="2" dt="2020-11-13T11:40:17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, Cameron" userId="71cc5448-efc8-4422-8a2b-f5977d5f0e7d" providerId="ADAL" clId="{8781F12D-E86A-4B66-81C8-566AECDEDF7A}"/>
    <pc:docChg chg="custSel addSld modSld">
      <pc:chgData name="Maxwell, Cameron" userId="71cc5448-efc8-4422-8a2b-f5977d5f0e7d" providerId="ADAL" clId="{8781F12D-E86A-4B66-81C8-566AECDEDF7A}" dt="2020-11-13T11:41:43.001" v="70" actId="14100"/>
      <pc:docMkLst>
        <pc:docMk/>
      </pc:docMkLst>
      <pc:sldChg chg="addSp delSp modSp new mod">
        <pc:chgData name="Maxwell, Cameron" userId="71cc5448-efc8-4422-8a2b-f5977d5f0e7d" providerId="ADAL" clId="{8781F12D-E86A-4B66-81C8-566AECDEDF7A}" dt="2020-11-13T11:41:43.001" v="70" actId="14100"/>
        <pc:sldMkLst>
          <pc:docMk/>
          <pc:sldMk cId="46784222" sldId="257"/>
        </pc:sldMkLst>
        <pc:spChg chg="del">
          <ac:chgData name="Maxwell, Cameron" userId="71cc5448-efc8-4422-8a2b-f5977d5f0e7d" providerId="ADAL" clId="{8781F12D-E86A-4B66-81C8-566AECDEDF7A}" dt="2020-11-13T11:35:45.991" v="1" actId="478"/>
          <ac:spMkLst>
            <pc:docMk/>
            <pc:sldMk cId="46784222" sldId="257"/>
            <ac:spMk id="2" creationId="{FD7FB4F1-02CF-4323-BA0F-7D89E7B63052}"/>
          </ac:spMkLst>
        </pc:spChg>
        <pc:spChg chg="del">
          <ac:chgData name="Maxwell, Cameron" userId="71cc5448-efc8-4422-8a2b-f5977d5f0e7d" providerId="ADAL" clId="{8781F12D-E86A-4B66-81C8-566AECDEDF7A}" dt="2020-11-13T11:35:47.482" v="2" actId="478"/>
          <ac:spMkLst>
            <pc:docMk/>
            <pc:sldMk cId="46784222" sldId="257"/>
            <ac:spMk id="3" creationId="{0ADF0629-BFA4-4AE8-A9E4-FEE82FCDD530}"/>
          </ac:spMkLst>
        </pc:spChg>
        <pc:spChg chg="add mod">
          <ac:chgData name="Maxwell, Cameron" userId="71cc5448-efc8-4422-8a2b-f5977d5f0e7d" providerId="ADAL" clId="{8781F12D-E86A-4B66-81C8-566AECDEDF7A}" dt="2020-11-13T11:41:43.001" v="70" actId="14100"/>
          <ac:spMkLst>
            <pc:docMk/>
            <pc:sldMk cId="46784222" sldId="257"/>
            <ac:spMk id="4" creationId="{398A4272-D586-41FB-812A-8F0EE486EADC}"/>
          </ac:spMkLst>
        </pc:spChg>
        <pc:spChg chg="add mod">
          <ac:chgData name="Maxwell, Cameron" userId="71cc5448-efc8-4422-8a2b-f5977d5f0e7d" providerId="ADAL" clId="{8781F12D-E86A-4B66-81C8-566AECDEDF7A}" dt="2020-11-13T11:38:52.574" v="38" actId="1076"/>
          <ac:spMkLst>
            <pc:docMk/>
            <pc:sldMk cId="46784222" sldId="257"/>
            <ac:spMk id="6" creationId="{8C93273F-B809-48C7-AB8B-10E8C53B3811}"/>
          </ac:spMkLst>
        </pc:spChg>
        <pc:spChg chg="add mod">
          <ac:chgData name="Maxwell, Cameron" userId="71cc5448-efc8-4422-8a2b-f5977d5f0e7d" providerId="ADAL" clId="{8781F12D-E86A-4B66-81C8-566AECDEDF7A}" dt="2020-11-13T11:38:55.228" v="39" actId="1076"/>
          <ac:spMkLst>
            <pc:docMk/>
            <pc:sldMk cId="46784222" sldId="257"/>
            <ac:spMk id="8" creationId="{AB65EB2B-72BC-4BBD-9EBD-4D0F70F2F7BA}"/>
          </ac:spMkLst>
        </pc:spChg>
        <pc:spChg chg="add mod">
          <ac:chgData name="Maxwell, Cameron" userId="71cc5448-efc8-4422-8a2b-f5977d5f0e7d" providerId="ADAL" clId="{8781F12D-E86A-4B66-81C8-566AECDEDF7A}" dt="2020-11-13T11:38:58.871" v="40" actId="1076"/>
          <ac:spMkLst>
            <pc:docMk/>
            <pc:sldMk cId="46784222" sldId="257"/>
            <ac:spMk id="10" creationId="{5B1DDF81-CD15-4B17-A226-DA5F41EDB62A}"/>
          </ac:spMkLst>
        </pc:spChg>
        <pc:spChg chg="add mod">
          <ac:chgData name="Maxwell, Cameron" userId="71cc5448-efc8-4422-8a2b-f5977d5f0e7d" providerId="ADAL" clId="{8781F12D-E86A-4B66-81C8-566AECDEDF7A}" dt="2020-11-13T11:41:04.923" v="66" actId="1076"/>
          <ac:spMkLst>
            <pc:docMk/>
            <pc:sldMk cId="46784222" sldId="257"/>
            <ac:spMk id="12" creationId="{AE969C63-15ED-4155-B045-45C3F34A4FBF}"/>
          </ac:spMkLst>
        </pc:spChg>
        <pc:cxnChg chg="add mod">
          <ac:chgData name="Maxwell, Cameron" userId="71cc5448-efc8-4422-8a2b-f5977d5f0e7d" providerId="ADAL" clId="{8781F12D-E86A-4B66-81C8-566AECDEDF7A}" dt="2020-11-13T11:40:42.509" v="63" actId="1582"/>
          <ac:cxnSpMkLst>
            <pc:docMk/>
            <pc:sldMk cId="46784222" sldId="257"/>
            <ac:cxnSpMk id="14" creationId="{7CE39CD8-5AD6-4C75-9CC1-11560EA30ECD}"/>
          </ac:cxnSpMkLst>
        </pc:cxnChg>
        <pc:cxnChg chg="add mod">
          <ac:chgData name="Maxwell, Cameron" userId="71cc5448-efc8-4422-8a2b-f5977d5f0e7d" providerId="ADAL" clId="{8781F12D-E86A-4B66-81C8-566AECDEDF7A}" dt="2020-11-13T11:40:48.518" v="64" actId="1582"/>
          <ac:cxnSpMkLst>
            <pc:docMk/>
            <pc:sldMk cId="46784222" sldId="257"/>
            <ac:cxnSpMk id="15" creationId="{EA23B8BE-0251-41BF-95AE-3695FD683C66}"/>
          </ac:cxnSpMkLst>
        </pc:cxnChg>
        <pc:cxnChg chg="add mod">
          <ac:chgData name="Maxwell, Cameron" userId="71cc5448-efc8-4422-8a2b-f5977d5f0e7d" providerId="ADAL" clId="{8781F12D-E86A-4B66-81C8-566AECDEDF7A}" dt="2020-11-13T11:41:20.573" v="69" actId="1076"/>
          <ac:cxnSpMkLst>
            <pc:docMk/>
            <pc:sldMk cId="46784222" sldId="257"/>
            <ac:cxnSpMk id="16" creationId="{725A9B66-DA08-42FF-A2A4-4E34CC5D8DA5}"/>
          </ac:cxnSpMkLst>
        </pc:cxnChg>
      </pc:sldChg>
    </pc:docChg>
  </pc:docChgLst>
  <pc:docChgLst>
    <pc:chgData name="Maxwell, Cameron" userId="71cc5448-efc8-4422-8a2b-f5977d5f0e7d" providerId="ADAL" clId="{34F1917C-55F0-4D68-86C7-4BFFE3025682}"/>
    <pc:docChg chg="undo custSel modSld">
      <pc:chgData name="Maxwell, Cameron" userId="71cc5448-efc8-4422-8a2b-f5977d5f0e7d" providerId="ADAL" clId="{34F1917C-55F0-4D68-86C7-4BFFE3025682}" dt="2020-11-13T12:40:37.047" v="53" actId="1076"/>
      <pc:docMkLst>
        <pc:docMk/>
      </pc:docMkLst>
      <pc:sldChg chg="addSp modSp mod">
        <pc:chgData name="Maxwell, Cameron" userId="71cc5448-efc8-4422-8a2b-f5977d5f0e7d" providerId="ADAL" clId="{34F1917C-55F0-4D68-86C7-4BFFE3025682}" dt="2020-11-13T12:40:37.047" v="53" actId="1076"/>
        <pc:sldMkLst>
          <pc:docMk/>
          <pc:sldMk cId="46784222" sldId="257"/>
        </pc:sldMkLst>
        <pc:spChg chg="mod">
          <ac:chgData name="Maxwell, Cameron" userId="71cc5448-efc8-4422-8a2b-f5977d5f0e7d" providerId="ADAL" clId="{34F1917C-55F0-4D68-86C7-4BFFE3025682}" dt="2020-11-13T12:40:13.857" v="50" actId="14100"/>
          <ac:spMkLst>
            <pc:docMk/>
            <pc:sldMk cId="46784222" sldId="257"/>
            <ac:spMk id="4" creationId="{398A4272-D586-41FB-812A-8F0EE486EADC}"/>
          </ac:spMkLst>
        </pc:spChg>
        <pc:spChg chg="mod">
          <ac:chgData name="Maxwell, Cameron" userId="71cc5448-efc8-4422-8a2b-f5977d5f0e7d" providerId="ADAL" clId="{34F1917C-55F0-4D68-86C7-4BFFE3025682}" dt="2020-11-13T12:35:12.702" v="12" actId="403"/>
          <ac:spMkLst>
            <pc:docMk/>
            <pc:sldMk cId="46784222" sldId="257"/>
            <ac:spMk id="6" creationId="{8C93273F-B809-48C7-AB8B-10E8C53B3811}"/>
          </ac:spMkLst>
        </pc:spChg>
        <pc:spChg chg="mod">
          <ac:chgData name="Maxwell, Cameron" userId="71cc5448-efc8-4422-8a2b-f5977d5f0e7d" providerId="ADAL" clId="{34F1917C-55F0-4D68-86C7-4BFFE3025682}" dt="2020-11-13T12:35:38.724" v="17" actId="1076"/>
          <ac:spMkLst>
            <pc:docMk/>
            <pc:sldMk cId="46784222" sldId="257"/>
            <ac:spMk id="8" creationId="{AB65EB2B-72BC-4BBD-9EBD-4D0F70F2F7BA}"/>
          </ac:spMkLst>
        </pc:spChg>
        <pc:spChg chg="mod">
          <ac:chgData name="Maxwell, Cameron" userId="71cc5448-efc8-4422-8a2b-f5977d5f0e7d" providerId="ADAL" clId="{34F1917C-55F0-4D68-86C7-4BFFE3025682}" dt="2020-11-13T12:40:37.047" v="53" actId="1076"/>
          <ac:spMkLst>
            <pc:docMk/>
            <pc:sldMk cId="46784222" sldId="257"/>
            <ac:spMk id="10" creationId="{5B1DDF81-CD15-4B17-A226-DA5F41EDB62A}"/>
          </ac:spMkLst>
        </pc:spChg>
        <pc:spChg chg="mod">
          <ac:chgData name="Maxwell, Cameron" userId="71cc5448-efc8-4422-8a2b-f5977d5f0e7d" providerId="ADAL" clId="{34F1917C-55F0-4D68-86C7-4BFFE3025682}" dt="2020-11-13T12:40:20.330" v="52" actId="1076"/>
          <ac:spMkLst>
            <pc:docMk/>
            <pc:sldMk cId="46784222" sldId="257"/>
            <ac:spMk id="12" creationId="{AE969C63-15ED-4155-B045-45C3F34A4FBF}"/>
          </ac:spMkLst>
        </pc:spChg>
        <pc:grpChg chg="add mod">
          <ac:chgData name="Maxwell, Cameron" userId="71cc5448-efc8-4422-8a2b-f5977d5f0e7d" providerId="ADAL" clId="{34F1917C-55F0-4D68-86C7-4BFFE3025682}" dt="2020-11-13T12:14:19.740" v="1" actId="164"/>
          <ac:grpSpMkLst>
            <pc:docMk/>
            <pc:sldMk cId="46784222" sldId="257"/>
            <ac:grpSpMk id="2" creationId="{159EA560-DAE9-4537-9568-A236EC462779}"/>
          </ac:grpSpMkLst>
        </pc:grpChg>
        <pc:grpChg chg="add mod">
          <ac:chgData name="Maxwell, Cameron" userId="71cc5448-efc8-4422-8a2b-f5977d5f0e7d" providerId="ADAL" clId="{34F1917C-55F0-4D68-86C7-4BFFE3025682}" dt="2020-11-13T12:40:17.123" v="51" actId="14100"/>
          <ac:grpSpMkLst>
            <pc:docMk/>
            <pc:sldMk cId="46784222" sldId="257"/>
            <ac:grpSpMk id="3" creationId="{C031BF99-DB20-4623-8EBE-C7ED809FB6C7}"/>
          </ac:grpSpMkLst>
        </pc:grpChg>
        <pc:cxnChg chg="mod">
          <ac:chgData name="Maxwell, Cameron" userId="71cc5448-efc8-4422-8a2b-f5977d5f0e7d" providerId="ADAL" clId="{34F1917C-55F0-4D68-86C7-4BFFE3025682}" dt="2020-11-13T12:40:02.306" v="48" actId="14100"/>
          <ac:cxnSpMkLst>
            <pc:docMk/>
            <pc:sldMk cId="46784222" sldId="257"/>
            <ac:cxnSpMk id="14" creationId="{7CE39CD8-5AD6-4C75-9CC1-11560EA30ECD}"/>
          </ac:cxnSpMkLst>
        </pc:cxnChg>
        <pc:cxnChg chg="mod">
          <ac:chgData name="Maxwell, Cameron" userId="71cc5448-efc8-4422-8a2b-f5977d5f0e7d" providerId="ADAL" clId="{34F1917C-55F0-4D68-86C7-4BFFE3025682}" dt="2020-11-13T12:39:23.145" v="40" actId="13822"/>
          <ac:cxnSpMkLst>
            <pc:docMk/>
            <pc:sldMk cId="46784222" sldId="257"/>
            <ac:cxnSpMk id="15" creationId="{EA23B8BE-0251-41BF-95AE-3695FD683C66}"/>
          </ac:cxnSpMkLst>
        </pc:cxnChg>
        <pc:cxnChg chg="mod">
          <ac:chgData name="Maxwell, Cameron" userId="71cc5448-efc8-4422-8a2b-f5977d5f0e7d" providerId="ADAL" clId="{34F1917C-55F0-4D68-86C7-4BFFE3025682}" dt="2020-11-13T12:39:17.523" v="39" actId="13822"/>
          <ac:cxnSpMkLst>
            <pc:docMk/>
            <pc:sldMk cId="46784222" sldId="257"/>
            <ac:cxnSpMk id="16" creationId="{725A9B66-DA08-42FF-A2A4-4E34CC5D8D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B399-904A-42E0-87EA-B615E3EEB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06ED-6D3C-4AD9-A95B-126CBA7CB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3BC0-8775-4D1F-BBCD-888E3EFE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7DD7-730F-42F5-8BBD-F6B789BC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8DD4-19AC-4F46-B36B-04CD0680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2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D5B6-D417-46CC-B89B-DC707E9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77E5-24CC-418A-9117-57B96E2A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FAFB-DDC2-40CC-875D-0C13E487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0EA8-55AF-48E6-92B5-0359AF98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6302-3F73-42EA-88B0-0B566AB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1F7ED-E60C-44E6-B3EF-7B5C0B942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64D86-8127-4250-AC35-915D6189D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50E3-D473-45F6-9BAC-C2D39D4D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E92C-F5AF-4A05-8935-79B4B6E1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8989-0EA0-48FF-99B6-A9C5E76D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5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AFE-2A40-4201-9AED-9D4CA3B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3574-0948-42CC-9C40-AAA98BFC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81FB-3BD9-4044-ACF2-99696C20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8E45-E6EF-49D8-BE11-53B2DDA4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54F7-6D09-4BC1-AB0E-FF6F047C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6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1A7-52BB-4761-947F-428CBC2C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592BE-52A1-4653-A872-9764CDAA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38B8-D560-460E-A865-9514BDA2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0BB9-FABB-4AA6-9C03-866477F2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1B74-E0B5-4C94-B436-0E4C4846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2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D8F2-F0EC-4812-917D-9D9B0F8B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79B4-0987-4CF2-9876-3DFCBEB69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7ED0B-35F5-4A1C-9216-98E0C6A9C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AA294-50C4-409F-BC1B-00DFFDB0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11C4-10FF-4D75-8D1A-1919D5E1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F04F-A883-4784-9B9F-22B949EB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4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B473-1EC2-4B3F-8F6A-3C731754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D13-513D-446B-8BBE-9E990C8E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C91C7-FAA0-4F9C-8565-640FDDD5A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7B09-2FCF-4435-AA80-A025FF22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E5F7C-BA61-4DB4-AA1F-48EE6A868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4F5C7-3EED-4C8C-AB15-FC8A60AE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9BFC1-7EDB-4AE5-91B5-1A560936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E4A3C-BEF3-46A3-A57B-61A3228D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8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2E12-A12B-46F3-8831-BFB37DE0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A438A-3EE3-4570-A772-3BC82FD4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5254E-520A-4873-860F-666562E1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1F11-B239-4B47-8D6B-83063D2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1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14691-EAA8-4032-9F04-AFA90D38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F24DB-7BC3-4F65-9C04-2F5C8A0E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BBA30-1033-496B-91CC-0494B81C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08EC-FF39-4FFF-A7F7-490565DE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CB93-D81F-4F04-8954-43D80CB1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94F4-F6E5-44A7-BB49-DA05647D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C8FBE-806D-4022-ADBC-0999C252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48C66-8CDD-409D-9D82-DB12BE0E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FD58-D8A0-41D8-B774-B14723F7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4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DC7-1E0D-4559-BE06-FBD746D9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DE543-941D-47A1-ABD2-752474273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93BC0-F7FA-462E-846F-7CF3A81B5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70B91-6DFB-4015-80DE-8406DD3F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DD0F0-56A1-40EE-ADA6-40B96FD6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9BBC-1D29-4962-B69C-77A9F876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1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21885-0AE2-4554-82ED-62C05507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CBDB-7F9E-402E-98CC-19B30F11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3A36-4316-4DF0-83BD-A44C01722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5011-6842-42D1-8586-1726D4B2679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43C0-F16C-4E4A-8888-9A869E16F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C089-5A40-4929-9967-CEB2503C5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9631-ECE3-4748-8A52-F275AEF6C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8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35FD2E-DFBF-42B3-A07E-E1C2CDD7D221}"/>
              </a:ext>
            </a:extLst>
          </p:cNvPr>
          <p:cNvSpPr txBox="1"/>
          <p:nvPr/>
        </p:nvSpPr>
        <p:spPr>
          <a:xfrm>
            <a:off x="689809" y="192504"/>
            <a:ext cx="561473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Stage 0</a:t>
            </a:r>
          </a:p>
          <a:p>
            <a:r>
              <a:rPr lang="en-GB" dirty="0">
                <a:latin typeface="Garamond" panose="02020404030301010803" pitchFamily="18" charset="0"/>
              </a:rPr>
              <a:t>-    Source Funding for the project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Assemble and ship the required goods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Acquire and develop the facility 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Begin training scheme for unemployed locals</a:t>
            </a:r>
          </a:p>
          <a:p>
            <a:pPr marL="285750" indent="-285750">
              <a:buFontTx/>
              <a:buChar char="-"/>
            </a:pPr>
            <a:endParaRPr lang="en-GB" dirty="0"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Garamond" panose="02020404030301010803" pitchFamily="18" charset="0"/>
            </a:endParaRPr>
          </a:p>
          <a:p>
            <a:endParaRPr lang="en-GB" sz="2400" dirty="0">
              <a:latin typeface="Garamond" panose="02020404030301010803" pitchFamily="18" charset="0"/>
            </a:endParaRPr>
          </a:p>
          <a:p>
            <a:endParaRPr lang="en-GB" sz="2400" dirty="0">
              <a:latin typeface="Garamond" panose="02020404030301010803" pitchFamily="18" charset="0"/>
            </a:endParaRPr>
          </a:p>
          <a:p>
            <a:endParaRPr lang="en-GB" sz="2400" dirty="0">
              <a:latin typeface="Garamond" panose="02020404030301010803" pitchFamily="18" charset="0"/>
            </a:endParaRPr>
          </a:p>
          <a:p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F64C8-EEA5-4A07-8B80-DF418B0831EB}"/>
              </a:ext>
            </a:extLst>
          </p:cNvPr>
          <p:cNvSpPr txBox="1"/>
          <p:nvPr/>
        </p:nvSpPr>
        <p:spPr>
          <a:xfrm>
            <a:off x="6785809" y="192504"/>
            <a:ext cx="56147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Stage 1</a:t>
            </a:r>
            <a:endParaRPr lang="en-GB" sz="2400" dirty="0"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Place Recycling collection points &amp; Collect all available recycled plastics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Begin production on Face shields &amp; Classroom supplies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Distribute items amongst Lobitos &amp; Piedritas  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Measure Success of this stage, can we progress?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11770-A31D-48D3-9D2C-B05B206CBFA7}"/>
              </a:ext>
            </a:extLst>
          </p:cNvPr>
          <p:cNvSpPr txBox="1"/>
          <p:nvPr/>
        </p:nvSpPr>
        <p:spPr>
          <a:xfrm>
            <a:off x="689808" y="2685494"/>
            <a:ext cx="561473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Stage 2</a:t>
            </a:r>
            <a:endParaRPr lang="en-GB" sz="2400" dirty="0"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Obtain and assemble a plastic extrusion machine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Diversify our production, making water bottles, keyrings and recycling bins. 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Sell keyrings to tourists, recycling all money earned back into production. </a:t>
            </a:r>
          </a:p>
          <a:p>
            <a:pPr marL="285750" indent="-285750">
              <a:buFontTx/>
              <a:buChar char="-"/>
            </a:pPr>
            <a:endParaRPr lang="en-GB" dirty="0"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Garamond" panose="02020404030301010803" pitchFamily="18" charset="0"/>
            </a:endParaRPr>
          </a:p>
          <a:p>
            <a:endParaRPr lang="en-GB" sz="2400" dirty="0">
              <a:latin typeface="Garamond" panose="02020404030301010803" pitchFamily="18" charset="0"/>
            </a:endParaRPr>
          </a:p>
          <a:p>
            <a:endParaRPr lang="en-GB" sz="2400" dirty="0">
              <a:latin typeface="Garamond" panose="02020404030301010803" pitchFamily="18" charset="0"/>
            </a:endParaRPr>
          </a:p>
          <a:p>
            <a:endParaRPr lang="en-GB" sz="2400" dirty="0">
              <a:latin typeface="Garamond" panose="02020404030301010803" pitchFamily="18" charset="0"/>
            </a:endParaRPr>
          </a:p>
          <a:p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AA4AE-707D-4A9F-A732-D108E913EEBD}"/>
              </a:ext>
            </a:extLst>
          </p:cNvPr>
          <p:cNvSpPr txBox="1"/>
          <p:nvPr/>
        </p:nvSpPr>
        <p:spPr>
          <a:xfrm>
            <a:off x="6577263" y="2685494"/>
            <a:ext cx="5614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Stage 3, 4 &amp; 5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Through measuring the success of the previous stage, upscale production in order to make both, more, and larger items.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Garamond" panose="02020404030301010803" pitchFamily="18" charset="0"/>
              </a:rPr>
              <a:t>Increase the amount of machinery and solar panels in order to sustain a healthy manufacturing process.</a:t>
            </a: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2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31BF99-DB20-4623-8EBE-C7ED809FB6C7}"/>
              </a:ext>
            </a:extLst>
          </p:cNvPr>
          <p:cNvGrpSpPr/>
          <p:nvPr/>
        </p:nvGrpSpPr>
        <p:grpSpPr>
          <a:xfrm>
            <a:off x="-8378006" y="1529829"/>
            <a:ext cx="26837456" cy="5086871"/>
            <a:chOff x="-2030362" y="1358379"/>
            <a:chExt cx="14248461" cy="47373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93273F-B809-48C7-AB8B-10E8C53B3811}"/>
                </a:ext>
              </a:extLst>
            </p:cNvPr>
            <p:cNvSpPr txBox="1"/>
            <p:nvPr/>
          </p:nvSpPr>
          <p:spPr>
            <a:xfrm>
              <a:off x="-1929579" y="2310062"/>
              <a:ext cx="2967789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Garamond" panose="02020404030301010803" pitchFamily="18" charset="0"/>
                </a:rPr>
                <a:t>Stage 0</a:t>
              </a:r>
            </a:p>
            <a:p>
              <a:r>
                <a:rPr lang="en-GB" sz="1600" dirty="0">
                  <a:latin typeface="Garamond" panose="02020404030301010803" pitchFamily="18" charset="0"/>
                </a:rPr>
                <a:t>-  </a:t>
              </a:r>
              <a:r>
                <a:rPr lang="en-GB" dirty="0">
                  <a:latin typeface="Garamond" panose="02020404030301010803" pitchFamily="18" charset="0"/>
                </a:rPr>
                <a:t>  Source Funding for the project</a:t>
              </a:r>
            </a:p>
            <a:p>
              <a:pPr marL="285750" indent="-285750">
                <a:buFontTx/>
                <a:buChar char="-"/>
              </a:pPr>
              <a:r>
                <a:rPr lang="en-GB" dirty="0">
                  <a:latin typeface="Garamond" panose="02020404030301010803" pitchFamily="18" charset="0"/>
                </a:rPr>
                <a:t>Assemble and ship the required goods</a:t>
              </a:r>
            </a:p>
            <a:p>
              <a:pPr marL="285750" indent="-285750">
                <a:buFontTx/>
                <a:buChar char="-"/>
              </a:pPr>
              <a:r>
                <a:rPr lang="en-GB" dirty="0">
                  <a:latin typeface="Garamond" panose="02020404030301010803" pitchFamily="18" charset="0"/>
                </a:rPr>
                <a:t>Acquire and develop the facility </a:t>
              </a:r>
            </a:p>
            <a:p>
              <a:pPr marL="285750" indent="-285750">
                <a:buFontTx/>
                <a:buChar char="-"/>
              </a:pPr>
              <a:r>
                <a:rPr lang="en-GB" dirty="0">
                  <a:latin typeface="Garamond" panose="02020404030301010803" pitchFamily="18" charset="0"/>
                </a:rPr>
                <a:t>Begin training scheme for unemployed locals</a:t>
              </a:r>
            </a:p>
            <a:p>
              <a:pPr marL="285750" indent="-285750">
                <a:buFontTx/>
                <a:buChar char="-"/>
              </a:pPr>
              <a:endParaRPr lang="en-GB" dirty="0">
                <a:latin typeface="Garamond" panose="02020404030301010803" pitchFamily="18" charset="0"/>
              </a:endParaRPr>
            </a:p>
            <a:p>
              <a:pPr marL="285750" indent="-285750">
                <a:buFontTx/>
                <a:buChar char="-"/>
              </a:pPr>
              <a:endParaRPr lang="en-GB" dirty="0">
                <a:latin typeface="Garamond" panose="02020404030301010803" pitchFamily="18" charset="0"/>
              </a:endParaRPr>
            </a:p>
            <a:p>
              <a:pPr marL="285750" indent="-285750">
                <a:buFontTx/>
                <a:buChar char="-"/>
              </a:pPr>
              <a:endParaRPr lang="en-GB" dirty="0">
                <a:latin typeface="Garamond" panose="02020404030301010803" pitchFamily="18" charset="0"/>
              </a:endParaRPr>
            </a:p>
            <a:p>
              <a:endParaRPr lang="en-GB" sz="2400" dirty="0">
                <a:latin typeface="Garamond" panose="02020404030301010803" pitchFamily="18" charset="0"/>
              </a:endParaRPr>
            </a:p>
            <a:p>
              <a:endParaRPr lang="en-GB" sz="2400" dirty="0">
                <a:latin typeface="Garamond" panose="02020404030301010803" pitchFamily="18" charset="0"/>
              </a:endParaRPr>
            </a:p>
            <a:p>
              <a:endParaRPr lang="en-GB" sz="2400" dirty="0">
                <a:latin typeface="Garamond" panose="02020404030301010803" pitchFamily="18" charset="0"/>
              </a:endParaRPr>
            </a:p>
            <a:p>
              <a:endParaRPr lang="en-GB" sz="2400" dirty="0">
                <a:latin typeface="Garamond" panose="02020404030301010803" pitchFamily="18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9EA560-DAE9-4537-9568-A236EC462779}"/>
                </a:ext>
              </a:extLst>
            </p:cNvPr>
            <p:cNvGrpSpPr/>
            <p:nvPr/>
          </p:nvGrpSpPr>
          <p:grpSpPr>
            <a:xfrm>
              <a:off x="-2030362" y="1358379"/>
              <a:ext cx="14248461" cy="3956058"/>
              <a:chOff x="-2030362" y="1358379"/>
              <a:chExt cx="14248461" cy="3956058"/>
            </a:xfrm>
          </p:grpSpPr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398A4272-D586-41FB-812A-8F0EE486EADC}"/>
                  </a:ext>
                </a:extLst>
              </p:cNvPr>
              <p:cNvSpPr/>
              <p:nvPr/>
            </p:nvSpPr>
            <p:spPr>
              <a:xfrm>
                <a:off x="-2030362" y="1358379"/>
                <a:ext cx="14248461" cy="3565358"/>
              </a:xfrm>
              <a:prstGeom prst="rightArrow">
                <a:avLst/>
              </a:prstGeom>
              <a:noFill/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65EB2B-72BC-4BBD-9EBD-4D0F70F2F7BA}"/>
                  </a:ext>
                </a:extLst>
              </p:cNvPr>
              <p:cNvSpPr txBox="1"/>
              <p:nvPr/>
            </p:nvSpPr>
            <p:spPr>
              <a:xfrm>
                <a:off x="644616" y="2344393"/>
                <a:ext cx="3946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Garamond" panose="02020404030301010803" pitchFamily="18" charset="0"/>
                  </a:rPr>
                  <a:t>Stage 1</a:t>
                </a:r>
                <a:endParaRPr lang="en-GB" dirty="0">
                  <a:latin typeface="Garamond" panose="02020404030301010803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GB" dirty="0">
                    <a:latin typeface="Garamond" panose="02020404030301010803" pitchFamily="18" charset="0"/>
                  </a:rPr>
                  <a:t>Place Recycling collection points &amp; Collect all available recycled plastics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dirty="0">
                    <a:latin typeface="Garamond" panose="02020404030301010803" pitchFamily="18" charset="0"/>
                  </a:rPr>
                  <a:t>Begin production on Face shields &amp; Classroom supplies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dirty="0">
                    <a:latin typeface="Garamond" panose="02020404030301010803" pitchFamily="18" charset="0"/>
                  </a:rPr>
                  <a:t>Distribute items amongst Lobitos &amp; Piedritas  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dirty="0">
                    <a:latin typeface="Garamond" panose="02020404030301010803" pitchFamily="18" charset="0"/>
                  </a:rPr>
                  <a:t>Measure Success of this stage, can we progress?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1DDF81-CD15-4B17-A226-DA5F41EDB62A}"/>
                  </a:ext>
                </a:extLst>
              </p:cNvPr>
              <p:cNvSpPr txBox="1"/>
              <p:nvPr/>
            </p:nvSpPr>
            <p:spPr>
              <a:xfrm>
                <a:off x="4359397" y="2310058"/>
                <a:ext cx="3657600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Garamond" panose="02020404030301010803" pitchFamily="18" charset="0"/>
                  </a:rPr>
                  <a:t>Stage 2</a:t>
                </a:r>
                <a:endParaRPr lang="en-GB" dirty="0">
                  <a:latin typeface="Garamond" panose="02020404030301010803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GB" dirty="0">
                    <a:latin typeface="Garamond" panose="02020404030301010803" pitchFamily="18" charset="0"/>
                  </a:rPr>
                  <a:t>Obtain and assemble a plastic extrusion machine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dirty="0">
                    <a:latin typeface="Garamond" panose="02020404030301010803" pitchFamily="18" charset="0"/>
                  </a:rPr>
                  <a:t>Diversify our production, making water bottles, keyrings and recycling bins.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dirty="0">
                    <a:latin typeface="Garamond" panose="02020404030301010803" pitchFamily="18" charset="0"/>
                  </a:rPr>
                  <a:t>Sell keyrings to tourists, recycling all money earned back into production. </a:t>
                </a:r>
              </a:p>
              <a:p>
                <a:pPr marL="285750" indent="-285750">
                  <a:buFontTx/>
                  <a:buChar char="-"/>
                </a:pPr>
                <a:endParaRPr lang="en-GB" sz="1600" dirty="0">
                  <a:latin typeface="Garamond" panose="02020404030301010803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GB" sz="1600" dirty="0">
                  <a:latin typeface="Garamond" panose="02020404030301010803" pitchFamily="18" charset="0"/>
                </a:endParaRPr>
              </a:p>
              <a:p>
                <a:endParaRPr lang="en-GB" sz="2000" dirty="0">
                  <a:latin typeface="Garamond" panose="02020404030301010803" pitchFamily="18" charset="0"/>
                </a:endParaRPr>
              </a:p>
              <a:p>
                <a:endParaRPr lang="en-GB" sz="2000" dirty="0">
                  <a:latin typeface="Garamond" panose="02020404030301010803" pitchFamily="18" charset="0"/>
                </a:endParaRPr>
              </a:p>
              <a:p>
                <a:endParaRPr lang="en-GB" sz="2000" dirty="0">
                  <a:latin typeface="Garamond" panose="02020404030301010803" pitchFamily="18" charset="0"/>
                </a:endParaRPr>
              </a:p>
              <a:p>
                <a:endParaRPr lang="en-GB" sz="2000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969C63-15ED-4155-B045-45C3F34A4FBF}"/>
                  </a:ext>
                </a:extLst>
              </p:cNvPr>
              <p:cNvSpPr txBox="1"/>
              <p:nvPr/>
            </p:nvSpPr>
            <p:spPr>
              <a:xfrm>
                <a:off x="8081382" y="2329004"/>
                <a:ext cx="3337714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Garamond" panose="02020404030301010803" pitchFamily="18" charset="0"/>
                  </a:rPr>
                  <a:t>Stage 3, 4 and 5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dirty="0">
                    <a:latin typeface="Garamond" panose="02020404030301010803" pitchFamily="18" charset="0"/>
                  </a:rPr>
                  <a:t>Through measuring the success of the previous stage, upscale production in order to make both, more, and larger items.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dirty="0">
                    <a:latin typeface="Garamond" panose="02020404030301010803" pitchFamily="18" charset="0"/>
                  </a:rPr>
                  <a:t>Increase the amount of machinery and solar panels in order to sustain a healthy manufacturing process.</a:t>
                </a:r>
              </a:p>
              <a:p>
                <a:endParaRPr lang="en-GB" sz="1400" dirty="0">
                  <a:latin typeface="Garamond" panose="02020404030301010803" pitchFamily="18" charset="0"/>
                </a:endParaRPr>
              </a:p>
              <a:p>
                <a:endParaRPr lang="en-GB" sz="1400" dirty="0">
                  <a:latin typeface="Garamond" panose="02020404030301010803" pitchFamily="18" charset="0"/>
                </a:endParaRPr>
              </a:p>
              <a:p>
                <a:endParaRPr lang="en-GB" sz="1400" dirty="0">
                  <a:latin typeface="Garamond" panose="02020404030301010803" pitchFamily="18" charset="0"/>
                </a:endParaRPr>
              </a:p>
              <a:p>
                <a:endParaRPr lang="en-GB" sz="1400" dirty="0">
                  <a:latin typeface="Garamond" panose="02020404030301010803" pitchFamily="18" charset="0"/>
                </a:endParaRPr>
              </a:p>
              <a:p>
                <a:endParaRPr lang="en-GB" sz="1400" dirty="0">
                  <a:latin typeface="Garamond" panose="02020404030301010803" pitchFamily="18" charset="0"/>
                </a:endParaRPr>
              </a:p>
              <a:p>
                <a:endParaRPr lang="en-GB" sz="1400" dirty="0">
                  <a:latin typeface="Garamond" panose="02020404030301010803" pitchFamily="18" charset="0"/>
                </a:endParaRPr>
              </a:p>
              <a:p>
                <a:endParaRPr lang="en-GB" sz="1400" dirty="0">
                  <a:latin typeface="Garamond" panose="02020404030301010803" pitchFamily="18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CE39CD8-5AD6-4C75-9CC1-11560EA30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524" y="2310058"/>
                <a:ext cx="0" cy="167206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A23B8BE-0251-41BF-95AE-3695FD683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578" y="2310058"/>
                <a:ext cx="0" cy="167206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25A9B66-DA08-42FF-A2A4-4E34CC5D8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178" y="2310058"/>
                <a:ext cx="0" cy="167206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7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9680EE403C479B1C63607F609D87" ma:contentTypeVersion="12" ma:contentTypeDescription="Create a new document." ma:contentTypeScope="" ma:versionID="49a09667806856debebf3e838688b769">
  <xsd:schema xmlns:xsd="http://www.w3.org/2001/XMLSchema" xmlns:xs="http://www.w3.org/2001/XMLSchema" xmlns:p="http://schemas.microsoft.com/office/2006/metadata/properties" xmlns:ns2="804e8fd3-6c94-4aaf-a7fe-71d4db2b51fb" xmlns:ns3="2a5e1925-7273-4a13-b0eb-23fc8b38671d" targetNamespace="http://schemas.microsoft.com/office/2006/metadata/properties" ma:root="true" ma:fieldsID="9fa715c2886b5ae96b89f06b60e2a606" ns2:_="" ns3:_="">
    <xsd:import namespace="804e8fd3-6c94-4aaf-a7fe-71d4db2b51fb"/>
    <xsd:import namespace="2a5e1925-7273-4a13-b0eb-23fc8b386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e8fd3-6c94-4aaf-a7fe-71d4db2b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1925-7273-4a13-b0eb-23fc8b386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682D8A-857D-43C7-9DBA-9F184C8E1D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319240-E85B-4BC4-9DFF-536A7B003D90}"/>
</file>

<file path=customXml/itemProps3.xml><?xml version="1.0" encoding="utf-8"?>
<ds:datastoreItem xmlns:ds="http://schemas.openxmlformats.org/officeDocument/2006/customXml" ds:itemID="{5D33B62B-305F-4339-A19D-513B12ADBF9E}">
  <ds:schemaRefs>
    <ds:schemaRef ds:uri="647abfc0-a81b-41d4-9910-c62eb1e95c42"/>
    <ds:schemaRef ds:uri="db5ea60e-25cd-4308-b18d-da115661dd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284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Maxwell, Cameron</dc:creator>
  <cp:lastModifiedBy>Maxwell, Cameron</cp:lastModifiedBy>
  <cp:revision>3</cp:revision>
  <dcterms:created xsi:type="dcterms:W3CDTF">2020-11-13T11:06:52Z</dcterms:created>
  <dcterms:modified xsi:type="dcterms:W3CDTF">2020-11-13T12:40:38Z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0x01010035259680EE403C479B1C63607F609D87</vt:lpwstr>
  </property>
  <property fmtid="{D5CDD505-2E9C-101B-9397-08002B2CF9AE}" pid="3" name="ComplianceAssetId">
    <vt:lpwstr/>
  </property>
  <property fmtid="{D5CDD505-2E9C-101B-9397-08002B2CF9AE}" pid="4" name="_SharedFileIndex">
    <vt:lpwstr/>
  </property>
  <property fmtid="{D5CDD505-2E9C-101B-9397-08002B2CF9AE}" pid="5" name="_SourceUrl">
    <vt:lpwstr/>
  </property>
</Properties>
</file>