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</p:sldIdLst>
  <p:sldSz cx="9753600" cy="73152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Open Sans Extra Bold" panose="020B0604020202020204" charset="0"/>
      <p:regular r:id="rId10"/>
    </p:embeddedFont>
    <p:embeddedFont>
      <p:font typeface="Open Sans Light" panose="020B0604020202020204" charset="0"/>
      <p:regular r:id="rId11"/>
    </p:embeddedFont>
  </p:embeddedFontLst>
  <p:defaultTextStyle>
    <a:defPPr>
      <a:defRPr lang="en-US"/>
    </a:defPPr>
    <a:lvl1pPr marL="0" algn="l" defTabSz="9143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0" algn="l" defTabSz="9143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0" algn="l" defTabSz="9143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78" algn="l" defTabSz="9143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38" algn="l" defTabSz="9143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16" algn="l" defTabSz="9143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75" algn="l" defTabSz="9143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se, Chi H" userId="94d22caa-e8c1-42b4-8522-c6e1bc72671f" providerId="ADAL" clId="{F20265C6-0246-4F46-8D2A-B73098D5F9C6}"/>
    <pc:docChg chg="undo custSel modSld modMainMaster">
      <pc:chgData name="Tse, Chi H" userId="94d22caa-e8c1-42b4-8522-c6e1bc72671f" providerId="ADAL" clId="{F20265C6-0246-4F46-8D2A-B73098D5F9C6}" dt="2020-11-09T02:13:26.595" v="12" actId="207"/>
      <pc:docMkLst>
        <pc:docMk/>
      </pc:docMkLst>
      <pc:sldChg chg="modSp mod">
        <pc:chgData name="Tse, Chi H" userId="94d22caa-e8c1-42b4-8522-c6e1bc72671f" providerId="ADAL" clId="{F20265C6-0246-4F46-8D2A-B73098D5F9C6}" dt="2020-11-09T02:13:26.595" v="12" actId="207"/>
        <pc:sldMkLst>
          <pc:docMk/>
          <pc:sldMk cId="0" sldId="256"/>
        </pc:sldMkLst>
        <pc:spChg chg="mod">
          <ac:chgData name="Tse, Chi H" userId="94d22caa-e8c1-42b4-8522-c6e1bc72671f" providerId="ADAL" clId="{F20265C6-0246-4F46-8D2A-B73098D5F9C6}" dt="2020-11-09T02:13:11.451" v="10" actId="207"/>
          <ac:spMkLst>
            <pc:docMk/>
            <pc:sldMk cId="0" sldId="256"/>
            <ac:spMk id="3" creationId="{00000000-0000-0000-0000-000000000000}"/>
          </ac:spMkLst>
        </pc:spChg>
        <pc:spChg chg="mod">
          <ac:chgData name="Tse, Chi H" userId="94d22caa-e8c1-42b4-8522-c6e1bc72671f" providerId="ADAL" clId="{F20265C6-0246-4F46-8D2A-B73098D5F9C6}" dt="2020-11-09T02:13:03.544" v="9" actId="207"/>
          <ac:spMkLst>
            <pc:docMk/>
            <pc:sldMk cId="0" sldId="256"/>
            <ac:spMk id="5" creationId="{00000000-0000-0000-0000-000000000000}"/>
          </ac:spMkLst>
        </pc:spChg>
        <pc:spChg chg="mod">
          <ac:chgData name="Tse, Chi H" userId="94d22caa-e8c1-42b4-8522-c6e1bc72671f" providerId="ADAL" clId="{F20265C6-0246-4F46-8D2A-B73098D5F9C6}" dt="2020-11-09T02:12:16.274" v="6" actId="207"/>
          <ac:spMkLst>
            <pc:docMk/>
            <pc:sldMk cId="0" sldId="256"/>
            <ac:spMk id="7" creationId="{00000000-0000-0000-0000-000000000000}"/>
          </ac:spMkLst>
        </pc:spChg>
        <pc:spChg chg="mod">
          <ac:chgData name="Tse, Chi H" userId="94d22caa-e8c1-42b4-8522-c6e1bc72671f" providerId="ADAL" clId="{F20265C6-0246-4F46-8D2A-B73098D5F9C6}" dt="2020-11-09T02:11:36.206" v="2"/>
          <ac:spMkLst>
            <pc:docMk/>
            <pc:sldMk cId="0" sldId="256"/>
            <ac:spMk id="10" creationId="{00000000-0000-0000-0000-000000000000}"/>
          </ac:spMkLst>
        </pc:spChg>
        <pc:spChg chg="mod">
          <ac:chgData name="Tse, Chi H" userId="94d22caa-e8c1-42b4-8522-c6e1bc72671f" providerId="ADAL" clId="{F20265C6-0246-4F46-8D2A-B73098D5F9C6}" dt="2020-11-09T02:11:36.206" v="2"/>
          <ac:spMkLst>
            <pc:docMk/>
            <pc:sldMk cId="0" sldId="256"/>
            <ac:spMk id="11" creationId="{00000000-0000-0000-0000-000000000000}"/>
          </ac:spMkLst>
        </pc:spChg>
        <pc:spChg chg="mod">
          <ac:chgData name="Tse, Chi H" userId="94d22caa-e8c1-42b4-8522-c6e1bc72671f" providerId="ADAL" clId="{F20265C6-0246-4F46-8D2A-B73098D5F9C6}" dt="2020-11-09T02:11:36.206" v="2"/>
          <ac:spMkLst>
            <pc:docMk/>
            <pc:sldMk cId="0" sldId="256"/>
            <ac:spMk id="12" creationId="{00000000-0000-0000-0000-000000000000}"/>
          </ac:spMkLst>
        </pc:spChg>
        <pc:spChg chg="mod">
          <ac:chgData name="Tse, Chi H" userId="94d22caa-e8c1-42b4-8522-c6e1bc72671f" providerId="ADAL" clId="{F20265C6-0246-4F46-8D2A-B73098D5F9C6}" dt="2020-11-09T02:11:36.206" v="2"/>
          <ac:spMkLst>
            <pc:docMk/>
            <pc:sldMk cId="0" sldId="256"/>
            <ac:spMk id="13" creationId="{00000000-0000-0000-0000-000000000000}"/>
          </ac:spMkLst>
        </pc:spChg>
        <pc:spChg chg="mod">
          <ac:chgData name="Tse, Chi H" userId="94d22caa-e8c1-42b4-8522-c6e1bc72671f" providerId="ADAL" clId="{F20265C6-0246-4F46-8D2A-B73098D5F9C6}" dt="2020-11-09T02:11:36.206" v="2"/>
          <ac:spMkLst>
            <pc:docMk/>
            <pc:sldMk cId="0" sldId="256"/>
            <ac:spMk id="14" creationId="{00000000-0000-0000-0000-000000000000}"/>
          </ac:spMkLst>
        </pc:spChg>
        <pc:spChg chg="mod">
          <ac:chgData name="Tse, Chi H" userId="94d22caa-e8c1-42b4-8522-c6e1bc72671f" providerId="ADAL" clId="{F20265C6-0246-4F46-8D2A-B73098D5F9C6}" dt="2020-11-09T02:13:26.595" v="12" actId="207"/>
          <ac:spMkLst>
            <pc:docMk/>
            <pc:sldMk cId="0" sldId="256"/>
            <ac:spMk id="15" creationId="{00000000-0000-0000-0000-000000000000}"/>
          </ac:spMkLst>
        </pc:spChg>
        <pc:spChg chg="mod">
          <ac:chgData name="Tse, Chi H" userId="94d22caa-e8c1-42b4-8522-c6e1bc72671f" providerId="ADAL" clId="{F20265C6-0246-4F46-8D2A-B73098D5F9C6}" dt="2020-11-09T02:11:36.206" v="2"/>
          <ac:spMkLst>
            <pc:docMk/>
            <pc:sldMk cId="0" sldId="256"/>
            <ac:spMk id="16" creationId="{00000000-0000-0000-0000-000000000000}"/>
          </ac:spMkLst>
        </pc:spChg>
        <pc:spChg chg="mod">
          <ac:chgData name="Tse, Chi H" userId="94d22caa-e8c1-42b4-8522-c6e1bc72671f" providerId="ADAL" clId="{F20265C6-0246-4F46-8D2A-B73098D5F9C6}" dt="2020-11-09T02:11:42.612" v="4" actId="20577"/>
          <ac:spMkLst>
            <pc:docMk/>
            <pc:sldMk cId="0" sldId="256"/>
            <ac:spMk id="17" creationId="{00000000-0000-0000-0000-000000000000}"/>
          </ac:spMkLst>
        </pc:spChg>
        <pc:spChg chg="mod">
          <ac:chgData name="Tse, Chi H" userId="94d22caa-e8c1-42b4-8522-c6e1bc72671f" providerId="ADAL" clId="{F20265C6-0246-4F46-8D2A-B73098D5F9C6}" dt="2020-11-09T02:11:36.206" v="2"/>
          <ac:spMkLst>
            <pc:docMk/>
            <pc:sldMk cId="0" sldId="256"/>
            <ac:spMk id="18" creationId="{00000000-0000-0000-0000-000000000000}"/>
          </ac:spMkLst>
        </pc:spChg>
        <pc:spChg chg="mod">
          <ac:chgData name="Tse, Chi H" userId="94d22caa-e8c1-42b4-8522-c6e1bc72671f" providerId="ADAL" clId="{F20265C6-0246-4F46-8D2A-B73098D5F9C6}" dt="2020-11-09T02:11:36.206" v="2"/>
          <ac:spMkLst>
            <pc:docMk/>
            <pc:sldMk cId="0" sldId="256"/>
            <ac:spMk id="19" creationId="{00000000-0000-0000-0000-000000000000}"/>
          </ac:spMkLst>
        </pc:spChg>
        <pc:spChg chg="mod">
          <ac:chgData name="Tse, Chi H" userId="94d22caa-e8c1-42b4-8522-c6e1bc72671f" providerId="ADAL" clId="{F20265C6-0246-4F46-8D2A-B73098D5F9C6}" dt="2020-11-09T02:11:36.206" v="2"/>
          <ac:spMkLst>
            <pc:docMk/>
            <pc:sldMk cId="0" sldId="256"/>
            <ac:spMk id="20" creationId="{00000000-0000-0000-0000-000000000000}"/>
          </ac:spMkLst>
        </pc:spChg>
        <pc:spChg chg="mod">
          <ac:chgData name="Tse, Chi H" userId="94d22caa-e8c1-42b4-8522-c6e1bc72671f" providerId="ADAL" clId="{F20265C6-0246-4F46-8D2A-B73098D5F9C6}" dt="2020-11-09T02:13:20.656" v="11" actId="207"/>
          <ac:spMkLst>
            <pc:docMk/>
            <pc:sldMk cId="0" sldId="256"/>
            <ac:spMk id="21" creationId="{00000000-0000-0000-0000-000000000000}"/>
          </ac:spMkLst>
        </pc:spChg>
        <pc:spChg chg="mod">
          <ac:chgData name="Tse, Chi H" userId="94d22caa-e8c1-42b4-8522-c6e1bc72671f" providerId="ADAL" clId="{F20265C6-0246-4F46-8D2A-B73098D5F9C6}" dt="2020-11-09T02:12:42.973" v="8" actId="207"/>
          <ac:spMkLst>
            <pc:docMk/>
            <pc:sldMk cId="0" sldId="256"/>
            <ac:spMk id="22" creationId="{00000000-0000-0000-0000-000000000000}"/>
          </ac:spMkLst>
        </pc:spChg>
        <pc:spChg chg="mod">
          <ac:chgData name="Tse, Chi H" userId="94d22caa-e8c1-42b4-8522-c6e1bc72671f" providerId="ADAL" clId="{F20265C6-0246-4F46-8D2A-B73098D5F9C6}" dt="2020-11-09T02:11:36.206" v="2"/>
          <ac:spMkLst>
            <pc:docMk/>
            <pc:sldMk cId="0" sldId="256"/>
            <ac:spMk id="23" creationId="{00000000-0000-0000-0000-000000000000}"/>
          </ac:spMkLst>
        </pc:spChg>
        <pc:spChg chg="mod">
          <ac:chgData name="Tse, Chi H" userId="94d22caa-e8c1-42b4-8522-c6e1bc72671f" providerId="ADAL" clId="{F20265C6-0246-4F46-8D2A-B73098D5F9C6}" dt="2020-11-09T02:11:36.206" v="2"/>
          <ac:spMkLst>
            <pc:docMk/>
            <pc:sldMk cId="0" sldId="256"/>
            <ac:spMk id="24" creationId="{00000000-0000-0000-0000-000000000000}"/>
          </ac:spMkLst>
        </pc:spChg>
        <pc:spChg chg="mod">
          <ac:chgData name="Tse, Chi H" userId="94d22caa-e8c1-42b4-8522-c6e1bc72671f" providerId="ADAL" clId="{F20265C6-0246-4F46-8D2A-B73098D5F9C6}" dt="2020-11-09T02:11:36.206" v="2"/>
          <ac:spMkLst>
            <pc:docMk/>
            <pc:sldMk cId="0" sldId="256"/>
            <ac:spMk id="25" creationId="{00000000-0000-0000-0000-000000000000}"/>
          </ac:spMkLst>
        </pc:spChg>
        <pc:grpChg chg="mod">
          <ac:chgData name="Tse, Chi H" userId="94d22caa-e8c1-42b4-8522-c6e1bc72671f" providerId="ADAL" clId="{F20265C6-0246-4F46-8D2A-B73098D5F9C6}" dt="2020-11-09T02:13:11.451" v="10" actId="207"/>
          <ac:grpSpMkLst>
            <pc:docMk/>
            <pc:sldMk cId="0" sldId="256"/>
            <ac:grpSpMk id="2" creationId="{00000000-0000-0000-0000-000000000000}"/>
          </ac:grpSpMkLst>
        </pc:grpChg>
        <pc:grpChg chg="mod">
          <ac:chgData name="Tse, Chi H" userId="94d22caa-e8c1-42b4-8522-c6e1bc72671f" providerId="ADAL" clId="{F20265C6-0246-4F46-8D2A-B73098D5F9C6}" dt="2020-11-09T02:13:03.544" v="9" actId="207"/>
          <ac:grpSpMkLst>
            <pc:docMk/>
            <pc:sldMk cId="0" sldId="256"/>
            <ac:grpSpMk id="4" creationId="{00000000-0000-0000-0000-000000000000}"/>
          </ac:grpSpMkLst>
        </pc:grpChg>
        <pc:grpChg chg="mod">
          <ac:chgData name="Tse, Chi H" userId="94d22caa-e8c1-42b4-8522-c6e1bc72671f" providerId="ADAL" clId="{F20265C6-0246-4F46-8D2A-B73098D5F9C6}" dt="2020-11-09T02:11:36.206" v="2"/>
          <ac:grpSpMkLst>
            <pc:docMk/>
            <pc:sldMk cId="0" sldId="256"/>
            <ac:grpSpMk id="6" creationId="{00000000-0000-0000-0000-000000000000}"/>
          </ac:grpSpMkLst>
        </pc:grpChg>
        <pc:picChg chg="mod">
          <ac:chgData name="Tse, Chi H" userId="94d22caa-e8c1-42b4-8522-c6e1bc72671f" providerId="ADAL" clId="{F20265C6-0246-4F46-8D2A-B73098D5F9C6}" dt="2020-11-09T02:11:36.206" v="2"/>
          <ac:picMkLst>
            <pc:docMk/>
            <pc:sldMk cId="0" sldId="256"/>
            <ac:picMk id="8" creationId="{00000000-0000-0000-0000-000000000000}"/>
          </ac:picMkLst>
        </pc:picChg>
        <pc:picChg chg="mod">
          <ac:chgData name="Tse, Chi H" userId="94d22caa-e8c1-42b4-8522-c6e1bc72671f" providerId="ADAL" clId="{F20265C6-0246-4F46-8D2A-B73098D5F9C6}" dt="2020-11-09T02:11:36.206" v="2"/>
          <ac:picMkLst>
            <pc:docMk/>
            <pc:sldMk cId="0" sldId="256"/>
            <ac:picMk id="9" creationId="{00000000-0000-0000-0000-000000000000}"/>
          </ac:picMkLst>
        </pc:picChg>
      </pc:sldChg>
      <pc:sldMasterChg chg="modSp modSldLayout">
        <pc:chgData name="Tse, Chi H" userId="94d22caa-e8c1-42b4-8522-c6e1bc72671f" providerId="ADAL" clId="{F20265C6-0246-4F46-8D2A-B73098D5F9C6}" dt="2020-11-09T02:11:36.206" v="2"/>
        <pc:sldMasterMkLst>
          <pc:docMk/>
          <pc:sldMasterMk cId="0" sldId="2147483648"/>
        </pc:sldMasterMkLst>
        <pc:spChg chg="mod">
          <ac:chgData name="Tse, Chi H" userId="94d22caa-e8c1-42b4-8522-c6e1bc72671f" providerId="ADAL" clId="{F20265C6-0246-4F46-8D2A-B73098D5F9C6}" dt="2020-11-09T02:11:36.206" v="2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Tse, Chi H" userId="94d22caa-e8c1-42b4-8522-c6e1bc72671f" providerId="ADAL" clId="{F20265C6-0246-4F46-8D2A-B73098D5F9C6}" dt="2020-11-09T02:11:36.206" v="2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Tse, Chi H" userId="94d22caa-e8c1-42b4-8522-c6e1bc72671f" providerId="ADAL" clId="{F20265C6-0246-4F46-8D2A-B73098D5F9C6}" dt="2020-11-09T02:11:36.206" v="2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Tse, Chi H" userId="94d22caa-e8c1-42b4-8522-c6e1bc72671f" providerId="ADAL" clId="{F20265C6-0246-4F46-8D2A-B73098D5F9C6}" dt="2020-11-09T02:11:36.206" v="2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Tse, Chi H" userId="94d22caa-e8c1-42b4-8522-c6e1bc72671f" providerId="ADAL" clId="{F20265C6-0246-4F46-8D2A-B73098D5F9C6}" dt="2020-11-09T02:11:36.206" v="2"/>
          <ac:spMkLst>
            <pc:docMk/>
            <pc:sldMasterMk cId="0" sldId="2147483648"/>
            <ac:spMk id="6" creationId="{00000000-0000-0000-0000-000000000000}"/>
          </ac:spMkLst>
        </pc:spChg>
        <pc:sldLayoutChg chg="modSp">
          <pc:chgData name="Tse, Chi H" userId="94d22caa-e8c1-42b4-8522-c6e1bc72671f" providerId="ADAL" clId="{F20265C6-0246-4F46-8D2A-B73098D5F9C6}" dt="2020-11-09T02:11:36.206" v="2"/>
          <pc:sldLayoutMkLst>
            <pc:docMk/>
            <pc:sldMasterMk cId="0" sldId="2147483648"/>
            <pc:sldLayoutMk cId="0" sldId="2147483649"/>
          </pc:sldLayoutMkLst>
          <pc:spChg chg="mod">
            <ac:chgData name="Tse, Chi H" userId="94d22caa-e8c1-42b4-8522-c6e1bc72671f" providerId="ADAL" clId="{F20265C6-0246-4F46-8D2A-B73098D5F9C6}" dt="2020-11-09T02:11:36.206" v="2"/>
            <ac:spMkLst>
              <pc:docMk/>
              <pc:sldMasterMk cId="0" sldId="2147483648"/>
              <pc:sldLayoutMk cId="0" sldId="2147483649"/>
              <ac:spMk id="2" creationId="{00000000-0000-0000-0000-000000000000}"/>
            </ac:spMkLst>
          </pc:spChg>
          <pc:spChg chg="mod">
            <ac:chgData name="Tse, Chi H" userId="94d22caa-e8c1-42b4-8522-c6e1bc72671f" providerId="ADAL" clId="{F20265C6-0246-4F46-8D2A-B73098D5F9C6}" dt="2020-11-09T02:11:36.206" v="2"/>
            <ac:spMkLst>
              <pc:docMk/>
              <pc:sldMasterMk cId="0" sldId="2147483648"/>
              <pc:sldLayoutMk cId="0" sldId="2147483649"/>
              <ac:spMk id="3" creationId="{00000000-0000-0000-0000-000000000000}"/>
            </ac:spMkLst>
          </pc:spChg>
        </pc:sldLayoutChg>
        <pc:sldLayoutChg chg="modSp">
          <pc:chgData name="Tse, Chi H" userId="94d22caa-e8c1-42b4-8522-c6e1bc72671f" providerId="ADAL" clId="{F20265C6-0246-4F46-8D2A-B73098D5F9C6}" dt="2020-11-09T02:11:36.206" v="2"/>
          <pc:sldLayoutMkLst>
            <pc:docMk/>
            <pc:sldMasterMk cId="0" sldId="2147483648"/>
            <pc:sldLayoutMk cId="0" sldId="2147483651"/>
          </pc:sldLayoutMkLst>
          <pc:spChg chg="mod">
            <ac:chgData name="Tse, Chi H" userId="94d22caa-e8c1-42b4-8522-c6e1bc72671f" providerId="ADAL" clId="{F20265C6-0246-4F46-8D2A-B73098D5F9C6}" dt="2020-11-09T02:11:36.206" v="2"/>
            <ac:spMkLst>
              <pc:docMk/>
              <pc:sldMasterMk cId="0" sldId="2147483648"/>
              <pc:sldLayoutMk cId="0" sldId="2147483651"/>
              <ac:spMk id="2" creationId="{00000000-0000-0000-0000-000000000000}"/>
            </ac:spMkLst>
          </pc:spChg>
          <pc:spChg chg="mod">
            <ac:chgData name="Tse, Chi H" userId="94d22caa-e8c1-42b4-8522-c6e1bc72671f" providerId="ADAL" clId="{F20265C6-0246-4F46-8D2A-B73098D5F9C6}" dt="2020-11-09T02:11:36.206" v="2"/>
            <ac:spMkLst>
              <pc:docMk/>
              <pc:sldMasterMk cId="0" sldId="2147483648"/>
              <pc:sldLayoutMk cId="0" sldId="2147483651"/>
              <ac:spMk id="3" creationId="{00000000-0000-0000-0000-000000000000}"/>
            </ac:spMkLst>
          </pc:spChg>
        </pc:sldLayoutChg>
        <pc:sldLayoutChg chg="modSp">
          <pc:chgData name="Tse, Chi H" userId="94d22caa-e8c1-42b4-8522-c6e1bc72671f" providerId="ADAL" clId="{F20265C6-0246-4F46-8D2A-B73098D5F9C6}" dt="2020-11-09T02:11:36.206" v="2"/>
          <pc:sldLayoutMkLst>
            <pc:docMk/>
            <pc:sldMasterMk cId="0" sldId="2147483648"/>
            <pc:sldLayoutMk cId="0" sldId="2147483652"/>
          </pc:sldLayoutMkLst>
          <pc:spChg chg="mod">
            <ac:chgData name="Tse, Chi H" userId="94d22caa-e8c1-42b4-8522-c6e1bc72671f" providerId="ADAL" clId="{F20265C6-0246-4F46-8D2A-B73098D5F9C6}" dt="2020-11-09T02:11:36.206" v="2"/>
            <ac:spMkLst>
              <pc:docMk/>
              <pc:sldMasterMk cId="0" sldId="2147483648"/>
              <pc:sldLayoutMk cId="0" sldId="2147483652"/>
              <ac:spMk id="3" creationId="{00000000-0000-0000-0000-000000000000}"/>
            </ac:spMkLst>
          </pc:spChg>
          <pc:spChg chg="mod">
            <ac:chgData name="Tse, Chi H" userId="94d22caa-e8c1-42b4-8522-c6e1bc72671f" providerId="ADAL" clId="{F20265C6-0246-4F46-8D2A-B73098D5F9C6}" dt="2020-11-09T02:11:36.206" v="2"/>
            <ac:spMkLst>
              <pc:docMk/>
              <pc:sldMasterMk cId="0" sldId="2147483648"/>
              <pc:sldLayoutMk cId="0" sldId="2147483652"/>
              <ac:spMk id="4" creationId="{00000000-0000-0000-0000-000000000000}"/>
            </ac:spMkLst>
          </pc:spChg>
        </pc:sldLayoutChg>
        <pc:sldLayoutChg chg="modSp">
          <pc:chgData name="Tse, Chi H" userId="94d22caa-e8c1-42b4-8522-c6e1bc72671f" providerId="ADAL" clId="{F20265C6-0246-4F46-8D2A-B73098D5F9C6}" dt="2020-11-09T02:11:36.206" v="2"/>
          <pc:sldLayoutMkLst>
            <pc:docMk/>
            <pc:sldMasterMk cId="0" sldId="2147483648"/>
            <pc:sldLayoutMk cId="0" sldId="2147483653"/>
          </pc:sldLayoutMkLst>
          <pc:spChg chg="mod">
            <ac:chgData name="Tse, Chi H" userId="94d22caa-e8c1-42b4-8522-c6e1bc72671f" providerId="ADAL" clId="{F20265C6-0246-4F46-8D2A-B73098D5F9C6}" dt="2020-11-09T02:11:36.206" v="2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mod">
            <ac:chgData name="Tse, Chi H" userId="94d22caa-e8c1-42b4-8522-c6e1bc72671f" providerId="ADAL" clId="{F20265C6-0246-4F46-8D2A-B73098D5F9C6}" dt="2020-11-09T02:11:36.206" v="2"/>
            <ac:spMkLst>
              <pc:docMk/>
              <pc:sldMasterMk cId="0" sldId="2147483648"/>
              <pc:sldLayoutMk cId="0" sldId="2147483653"/>
              <ac:spMk id="4" creationId="{00000000-0000-0000-0000-000000000000}"/>
            </ac:spMkLst>
          </pc:spChg>
          <pc:spChg chg="mod">
            <ac:chgData name="Tse, Chi H" userId="94d22caa-e8c1-42b4-8522-c6e1bc72671f" providerId="ADAL" clId="{F20265C6-0246-4F46-8D2A-B73098D5F9C6}" dt="2020-11-09T02:11:36.206" v="2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mod">
            <ac:chgData name="Tse, Chi H" userId="94d22caa-e8c1-42b4-8522-c6e1bc72671f" providerId="ADAL" clId="{F20265C6-0246-4F46-8D2A-B73098D5F9C6}" dt="2020-11-09T02:11:36.206" v="2"/>
            <ac:spMkLst>
              <pc:docMk/>
              <pc:sldMasterMk cId="0" sldId="2147483648"/>
              <pc:sldLayoutMk cId="0" sldId="2147483653"/>
              <ac:spMk id="6" creationId="{00000000-0000-0000-0000-000000000000}"/>
            </ac:spMkLst>
          </pc:spChg>
        </pc:sldLayoutChg>
        <pc:sldLayoutChg chg="modSp">
          <pc:chgData name="Tse, Chi H" userId="94d22caa-e8c1-42b4-8522-c6e1bc72671f" providerId="ADAL" clId="{F20265C6-0246-4F46-8D2A-B73098D5F9C6}" dt="2020-11-09T02:11:36.206" v="2"/>
          <pc:sldLayoutMkLst>
            <pc:docMk/>
            <pc:sldMasterMk cId="0" sldId="2147483648"/>
            <pc:sldLayoutMk cId="0" sldId="2147483656"/>
          </pc:sldLayoutMkLst>
          <pc:spChg chg="mod">
            <ac:chgData name="Tse, Chi H" userId="94d22caa-e8c1-42b4-8522-c6e1bc72671f" providerId="ADAL" clId="{F20265C6-0246-4F46-8D2A-B73098D5F9C6}" dt="2020-11-09T02:11:36.206" v="2"/>
            <ac:spMkLst>
              <pc:docMk/>
              <pc:sldMasterMk cId="0" sldId="2147483648"/>
              <pc:sldLayoutMk cId="0" sldId="2147483656"/>
              <ac:spMk id="2" creationId="{00000000-0000-0000-0000-000000000000}"/>
            </ac:spMkLst>
          </pc:spChg>
          <pc:spChg chg="mod">
            <ac:chgData name="Tse, Chi H" userId="94d22caa-e8c1-42b4-8522-c6e1bc72671f" providerId="ADAL" clId="{F20265C6-0246-4F46-8D2A-B73098D5F9C6}" dt="2020-11-09T02:11:36.206" v="2"/>
            <ac:spMkLst>
              <pc:docMk/>
              <pc:sldMasterMk cId="0" sldId="2147483648"/>
              <pc:sldLayoutMk cId="0" sldId="2147483656"/>
              <ac:spMk id="3" creationId="{00000000-0000-0000-0000-000000000000}"/>
            </ac:spMkLst>
          </pc:spChg>
          <pc:spChg chg="mod">
            <ac:chgData name="Tse, Chi H" userId="94d22caa-e8c1-42b4-8522-c6e1bc72671f" providerId="ADAL" clId="{F20265C6-0246-4F46-8D2A-B73098D5F9C6}" dt="2020-11-09T02:11:36.206" v="2"/>
            <ac:spMkLst>
              <pc:docMk/>
              <pc:sldMasterMk cId="0" sldId="2147483648"/>
              <pc:sldLayoutMk cId="0" sldId="2147483656"/>
              <ac:spMk id="4" creationId="{00000000-0000-0000-0000-000000000000}"/>
            </ac:spMkLst>
          </pc:spChg>
        </pc:sldLayoutChg>
        <pc:sldLayoutChg chg="modSp">
          <pc:chgData name="Tse, Chi H" userId="94d22caa-e8c1-42b4-8522-c6e1bc72671f" providerId="ADAL" clId="{F20265C6-0246-4F46-8D2A-B73098D5F9C6}" dt="2020-11-09T02:11:36.206" v="2"/>
          <pc:sldLayoutMkLst>
            <pc:docMk/>
            <pc:sldMasterMk cId="0" sldId="2147483648"/>
            <pc:sldLayoutMk cId="0" sldId="2147483657"/>
          </pc:sldLayoutMkLst>
          <pc:spChg chg="mod">
            <ac:chgData name="Tse, Chi H" userId="94d22caa-e8c1-42b4-8522-c6e1bc72671f" providerId="ADAL" clId="{F20265C6-0246-4F46-8D2A-B73098D5F9C6}" dt="2020-11-09T02:11:36.206" v="2"/>
            <ac:spMkLst>
              <pc:docMk/>
              <pc:sldMasterMk cId="0" sldId="2147483648"/>
              <pc:sldLayoutMk cId="0" sldId="2147483657"/>
              <ac:spMk id="2" creationId="{00000000-0000-0000-0000-000000000000}"/>
            </ac:spMkLst>
          </pc:spChg>
          <pc:spChg chg="mod">
            <ac:chgData name="Tse, Chi H" userId="94d22caa-e8c1-42b4-8522-c6e1bc72671f" providerId="ADAL" clId="{F20265C6-0246-4F46-8D2A-B73098D5F9C6}" dt="2020-11-09T02:11:36.206" v="2"/>
            <ac:spMkLst>
              <pc:docMk/>
              <pc:sldMasterMk cId="0" sldId="2147483648"/>
              <pc:sldLayoutMk cId="0" sldId="2147483657"/>
              <ac:spMk id="3" creationId="{00000000-0000-0000-0000-000000000000}"/>
            </ac:spMkLst>
          </pc:spChg>
          <pc:spChg chg="mod">
            <ac:chgData name="Tse, Chi H" userId="94d22caa-e8c1-42b4-8522-c6e1bc72671f" providerId="ADAL" clId="{F20265C6-0246-4F46-8D2A-B73098D5F9C6}" dt="2020-11-09T02:11:36.206" v="2"/>
            <ac:spMkLst>
              <pc:docMk/>
              <pc:sldMasterMk cId="0" sldId="2147483648"/>
              <pc:sldLayoutMk cId="0" sldId="2147483657"/>
              <ac:spMk id="4" creationId="{00000000-0000-0000-0000-000000000000}"/>
            </ac:spMkLst>
          </pc:spChg>
        </pc:sldLayoutChg>
        <pc:sldLayoutChg chg="modSp">
          <pc:chgData name="Tse, Chi H" userId="94d22caa-e8c1-42b4-8522-c6e1bc72671f" providerId="ADAL" clId="{F20265C6-0246-4F46-8D2A-B73098D5F9C6}" dt="2020-11-09T02:11:36.206" v="2"/>
          <pc:sldLayoutMkLst>
            <pc:docMk/>
            <pc:sldMasterMk cId="0" sldId="2147483648"/>
            <pc:sldLayoutMk cId="0" sldId="2147483659"/>
          </pc:sldLayoutMkLst>
          <pc:spChg chg="mod">
            <ac:chgData name="Tse, Chi H" userId="94d22caa-e8c1-42b4-8522-c6e1bc72671f" providerId="ADAL" clId="{F20265C6-0246-4F46-8D2A-B73098D5F9C6}" dt="2020-11-09T02:11:36.206" v="2"/>
            <ac:spMkLst>
              <pc:docMk/>
              <pc:sldMasterMk cId="0" sldId="2147483648"/>
              <pc:sldLayoutMk cId="0" sldId="2147483659"/>
              <ac:spMk id="2" creationId="{00000000-0000-0000-0000-000000000000}"/>
            </ac:spMkLst>
          </pc:spChg>
          <pc:spChg chg="mod">
            <ac:chgData name="Tse, Chi H" userId="94d22caa-e8c1-42b4-8522-c6e1bc72671f" providerId="ADAL" clId="{F20265C6-0246-4F46-8D2A-B73098D5F9C6}" dt="2020-11-09T02:11:36.206" v="2"/>
            <ac:spMkLst>
              <pc:docMk/>
              <pc:sldMasterMk cId="0" sldId="2147483648"/>
              <pc:sldLayoutMk cId="0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Jardine, Callum" userId="113dee6c-2b1d-44ad-b352-019914db02fb" providerId="ADAL" clId="{8F7DC34E-F799-D245-885A-D998E6404CDA}"/>
    <pc:docChg chg="undo redo custSel modSld">
      <pc:chgData name="Jardine, Callum" userId="113dee6c-2b1d-44ad-b352-019914db02fb" providerId="ADAL" clId="{8F7DC34E-F799-D245-885A-D998E6404CDA}" dt="2020-11-05T15:13:07.652" v="11" actId="1076"/>
      <pc:docMkLst>
        <pc:docMk/>
      </pc:docMkLst>
      <pc:sldChg chg="modSp">
        <pc:chgData name="Jardine, Callum" userId="113dee6c-2b1d-44ad-b352-019914db02fb" providerId="ADAL" clId="{8F7DC34E-F799-D245-885A-D998E6404CDA}" dt="2020-11-05T15:13:07.652" v="11" actId="1076"/>
        <pc:sldMkLst>
          <pc:docMk/>
          <pc:sldMk cId="0" sldId="256"/>
        </pc:sldMkLst>
        <pc:spChg chg="mod">
          <ac:chgData name="Jardine, Callum" userId="113dee6c-2b1d-44ad-b352-019914db02fb" providerId="ADAL" clId="{8F7DC34E-F799-D245-885A-D998E6404CDA}" dt="2020-11-05T15:12:59.186" v="10" actId="1076"/>
          <ac:spMkLst>
            <pc:docMk/>
            <pc:sldMk cId="0" sldId="256"/>
            <ac:spMk id="10" creationId="{00000000-0000-0000-0000-000000000000}"/>
          </ac:spMkLst>
        </pc:spChg>
        <pc:spChg chg="mod">
          <ac:chgData name="Jardine, Callum" userId="113dee6c-2b1d-44ad-b352-019914db02fb" providerId="ADAL" clId="{8F7DC34E-F799-D245-885A-D998E6404CDA}" dt="2020-11-05T15:13:07.652" v="11" actId="1076"/>
          <ac:spMkLst>
            <pc:docMk/>
            <pc:sldMk cId="0" sldId="256"/>
            <ac:spMk id="18" creationId="{00000000-0000-0000-0000-000000000000}"/>
          </ac:spMkLst>
        </pc:spChg>
        <pc:grpChg chg="mod">
          <ac:chgData name="Jardine, Callum" userId="113dee6c-2b1d-44ad-b352-019914db02fb" providerId="ADAL" clId="{8F7DC34E-F799-D245-885A-D998E6404CDA}" dt="2020-11-05T15:12:19.688" v="1" actId="1076"/>
          <ac:grpSpMkLst>
            <pc:docMk/>
            <pc:sldMk cId="0" sldId="256"/>
            <ac:grpSpMk id="6" creationId="{00000000-0000-0000-0000-000000000000}"/>
          </ac:grpSpMkLst>
        </pc:grpChg>
      </pc:sldChg>
    </pc:docChg>
  </pc:docChgLst>
  <pc:docChgLst>
    <pc:chgData name="Jardine, Callum" userId="113dee6c-2b1d-44ad-b352-019914db02fb" providerId="ADAL" clId="{D0D1CF78-5F14-B64B-B39C-C4BB111CCD73}"/>
    <pc:docChg chg="modSld">
      <pc:chgData name="Jardine, Callum" userId="113dee6c-2b1d-44ad-b352-019914db02fb" providerId="ADAL" clId="{D0D1CF78-5F14-B64B-B39C-C4BB111CCD73}" dt="2020-11-06T12:05:53.074" v="2" actId="20577"/>
      <pc:docMkLst>
        <pc:docMk/>
      </pc:docMkLst>
      <pc:sldChg chg="modSp">
        <pc:chgData name="Jardine, Callum" userId="113dee6c-2b1d-44ad-b352-019914db02fb" providerId="ADAL" clId="{D0D1CF78-5F14-B64B-B39C-C4BB111CCD73}" dt="2020-11-06T12:05:53.074" v="2" actId="20577"/>
        <pc:sldMkLst>
          <pc:docMk/>
          <pc:sldMk cId="0" sldId="256"/>
        </pc:sldMkLst>
        <pc:spChg chg="mod">
          <ac:chgData name="Jardine, Callum" userId="113dee6c-2b1d-44ad-b352-019914db02fb" providerId="ADAL" clId="{D0D1CF78-5F14-B64B-B39C-C4BB111CCD73}" dt="2020-11-06T12:05:53.074" v="2" actId="20577"/>
          <ac:spMkLst>
            <pc:docMk/>
            <pc:sldMk cId="0" sldId="256"/>
            <ac:spMk id="1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4" indent="0">
              <a:buNone/>
              <a:defRPr sz="1800" b="1"/>
            </a:lvl3pPr>
            <a:lvl4pPr marL="1371637" indent="0">
              <a:buNone/>
              <a:defRPr sz="1600" b="1"/>
            </a:lvl4pPr>
            <a:lvl5pPr marL="1828849" indent="0">
              <a:buNone/>
              <a:defRPr sz="1600" b="1"/>
            </a:lvl5pPr>
            <a:lvl6pPr marL="2286061" indent="0">
              <a:buNone/>
              <a:defRPr sz="1600" b="1"/>
            </a:lvl6pPr>
            <a:lvl7pPr marL="2743273" indent="0">
              <a:buNone/>
              <a:defRPr sz="1600" b="1"/>
            </a:lvl7pPr>
            <a:lvl8pPr marL="3200485" indent="0">
              <a:buNone/>
              <a:defRPr sz="1600" b="1"/>
            </a:lvl8pPr>
            <a:lvl9pPr marL="365769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4" indent="0">
              <a:buNone/>
              <a:defRPr sz="1800" b="1"/>
            </a:lvl3pPr>
            <a:lvl4pPr marL="1371637" indent="0">
              <a:buNone/>
              <a:defRPr sz="1600" b="1"/>
            </a:lvl4pPr>
            <a:lvl5pPr marL="1828849" indent="0">
              <a:buNone/>
              <a:defRPr sz="1600" b="1"/>
            </a:lvl5pPr>
            <a:lvl6pPr marL="2286061" indent="0">
              <a:buNone/>
              <a:defRPr sz="1600" b="1"/>
            </a:lvl6pPr>
            <a:lvl7pPr marL="2743273" indent="0">
              <a:buNone/>
              <a:defRPr sz="1600" b="1"/>
            </a:lvl7pPr>
            <a:lvl8pPr marL="3200485" indent="0">
              <a:buNone/>
              <a:defRPr sz="1600" b="1"/>
            </a:lvl8pPr>
            <a:lvl9pPr marL="365769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4" indent="0">
              <a:buNone/>
              <a:defRPr sz="1000"/>
            </a:lvl3pPr>
            <a:lvl4pPr marL="1371637" indent="0">
              <a:buNone/>
              <a:defRPr sz="900"/>
            </a:lvl4pPr>
            <a:lvl5pPr marL="1828849" indent="0">
              <a:buNone/>
              <a:defRPr sz="900"/>
            </a:lvl5pPr>
            <a:lvl6pPr marL="2286061" indent="0">
              <a:buNone/>
              <a:defRPr sz="900"/>
            </a:lvl6pPr>
            <a:lvl7pPr marL="2743273" indent="0">
              <a:buNone/>
              <a:defRPr sz="900"/>
            </a:lvl7pPr>
            <a:lvl8pPr marL="3200485" indent="0">
              <a:buNone/>
              <a:defRPr sz="900"/>
            </a:lvl8pPr>
            <a:lvl9pPr marL="365769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4" indent="0">
              <a:buNone/>
              <a:defRPr sz="2400"/>
            </a:lvl3pPr>
            <a:lvl4pPr marL="1371637" indent="0">
              <a:buNone/>
              <a:defRPr sz="2000"/>
            </a:lvl4pPr>
            <a:lvl5pPr marL="1828849" indent="0">
              <a:buNone/>
              <a:defRPr sz="2000"/>
            </a:lvl5pPr>
            <a:lvl6pPr marL="2286061" indent="0">
              <a:buNone/>
              <a:defRPr sz="2000"/>
            </a:lvl6pPr>
            <a:lvl7pPr marL="2743273" indent="0">
              <a:buNone/>
              <a:defRPr sz="2000"/>
            </a:lvl7pPr>
            <a:lvl8pPr marL="3200485" indent="0">
              <a:buNone/>
              <a:defRPr sz="2000"/>
            </a:lvl8pPr>
            <a:lvl9pPr marL="365769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4" indent="0">
              <a:buNone/>
              <a:defRPr sz="1000"/>
            </a:lvl3pPr>
            <a:lvl4pPr marL="1371637" indent="0">
              <a:buNone/>
              <a:defRPr sz="900"/>
            </a:lvl4pPr>
            <a:lvl5pPr marL="1828849" indent="0">
              <a:buNone/>
              <a:defRPr sz="900"/>
            </a:lvl5pPr>
            <a:lvl6pPr marL="2286061" indent="0">
              <a:buNone/>
              <a:defRPr sz="900"/>
            </a:lvl6pPr>
            <a:lvl7pPr marL="2743273" indent="0">
              <a:buNone/>
              <a:defRPr sz="900"/>
            </a:lvl7pPr>
            <a:lvl8pPr marL="3200485" indent="0">
              <a:buNone/>
              <a:defRPr sz="900"/>
            </a:lvl8pPr>
            <a:lvl9pPr marL="365769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2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9" indent="-342909" algn="l" defTabSz="91442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70" indent="-285757" algn="l" defTabSz="91442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3" indent="-228606" algn="l" defTabSz="91442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5" indent="-228606" algn="l" defTabSz="91442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7" indent="-228606" algn="l" defTabSz="91442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9" indent="-228606" algn="l" defTabSz="91442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92" indent="-228606" algn="l" defTabSz="91442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04" indent="-228606" algn="l" defTabSz="91442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4" algn="l" defTabSz="914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7" algn="l" defTabSz="914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9" algn="l" defTabSz="914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61" algn="l" defTabSz="914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3" algn="l" defTabSz="914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5" algn="l" defTabSz="914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8" algn="l" defTabSz="914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3180757" y="1128361"/>
            <a:ext cx="3208578" cy="3208579"/>
            <a:chOff x="0" y="0"/>
            <a:chExt cx="6350000" cy="63500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2060783" y="3295874"/>
            <a:ext cx="3191286" cy="3191287"/>
            <a:chOff x="0" y="0"/>
            <a:chExt cx="6350000" cy="63500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" name="Freeform 5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4514538" y="3199352"/>
            <a:ext cx="3384332" cy="3384331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49803"/>
              </a:schemeClr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76900">
            <a:off x="6404326" y="3397575"/>
            <a:ext cx="335750" cy="69422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513352" y="1675534"/>
            <a:ext cx="543393" cy="312204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5056742" y="5827310"/>
            <a:ext cx="2453794" cy="3960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25"/>
              </a:lnSpc>
            </a:pPr>
            <a:r>
              <a:rPr lang="en-US" sz="2375">
                <a:solidFill>
                  <a:srgbClr val="FFFFFF"/>
                </a:solidFill>
                <a:latin typeface="Open Sans Extra Bold"/>
              </a:rPr>
              <a:t>Environmental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828945" y="5774755"/>
            <a:ext cx="1654969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Open Sans Extra Bold"/>
              </a:rPr>
              <a:t>Economics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343473" y="1279294"/>
            <a:ext cx="908596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Open Sans Extra Bold"/>
              </a:rPr>
              <a:t>social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220239" y="4202317"/>
            <a:ext cx="2320900" cy="495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9"/>
              </a:lnSpc>
            </a:pPr>
            <a:r>
              <a:rPr lang="en-US" sz="1400">
                <a:solidFill>
                  <a:srgbClr val="FFFFFF"/>
                </a:solidFill>
                <a:latin typeface="Open Sans Light"/>
              </a:rPr>
              <a:t>Waste plastic recycled to benefit community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331101" y="4877844"/>
            <a:ext cx="2455515" cy="238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9"/>
              </a:lnSpc>
            </a:pPr>
            <a:r>
              <a:rPr lang="en-US" sz="1400">
                <a:solidFill>
                  <a:srgbClr val="FFFFFF"/>
                </a:solidFill>
                <a:latin typeface="Open Sans Light"/>
              </a:rPr>
              <a:t>Powered by renewable energy</a:t>
            </a:r>
          </a:p>
        </p:txBody>
      </p:sp>
      <p:sp>
        <p:nvSpPr>
          <p:cNvPr id="15" name="TextBox 15"/>
          <p:cNvSpPr txBox="1"/>
          <p:nvPr/>
        </p:nvSpPr>
        <p:spPr>
          <a:xfrm rot="-2115184">
            <a:off x="4655851" y="3585418"/>
            <a:ext cx="1683360" cy="34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000">
                <a:solidFill>
                  <a:schemeClr val="bg1"/>
                </a:solidFill>
                <a:latin typeface="Open Sans Light"/>
              </a:rPr>
              <a:t>striving eco-system resulting in a greater food supply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871541" y="1992902"/>
            <a:ext cx="1915567" cy="238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9"/>
              </a:lnSpc>
            </a:pPr>
            <a:r>
              <a:rPr lang="en-GB" sz="1400">
                <a:solidFill>
                  <a:srgbClr val="FFFFFF"/>
                </a:solidFill>
                <a:latin typeface="Open Sans Light"/>
              </a:rPr>
              <a:t>4</a:t>
            </a:r>
            <a:r>
              <a:rPr lang="en-US" sz="1400">
                <a:solidFill>
                  <a:srgbClr val="FFFFFF"/>
                </a:solidFill>
                <a:latin typeface="Open Sans Light"/>
              </a:rPr>
              <a:t> jobs created per site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729156" y="4973903"/>
            <a:ext cx="3191286" cy="639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Open Sans Light"/>
              </a:rPr>
              <a:t>90% of waste not recycled in Peru </a:t>
            </a:r>
          </a:p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Open Sans Light"/>
              </a:rPr>
              <a:t>allowing great opportunity for</a:t>
            </a:r>
          </a:p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Open Sans Light"/>
              </a:rPr>
              <a:t> expansion throughout country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343392" y="4177911"/>
            <a:ext cx="2216944" cy="639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Open Sans Light"/>
              </a:rPr>
              <a:t>Everyday items built at a fraction</a:t>
            </a:r>
          </a:p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Open Sans Light"/>
              </a:rPr>
              <a:t> of the cost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584301" y="2241425"/>
            <a:ext cx="2426940" cy="421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Open Sans Light"/>
              </a:rPr>
              <a:t>Access to basic supplies for schools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131129" y="2624066"/>
            <a:ext cx="3191286" cy="203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Open Sans Light"/>
              </a:rPr>
              <a:t>face shields to protect from COVID-19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622591" y="4587014"/>
            <a:ext cx="491133" cy="783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>
                <a:solidFill>
                  <a:schemeClr val="bg1"/>
                </a:solidFill>
                <a:latin typeface="Open Sans Light"/>
              </a:rPr>
              <a:t>waste</a:t>
            </a:r>
          </a:p>
          <a:p>
            <a:pPr algn="ctr">
              <a:lnSpc>
                <a:spcPts val="1679"/>
              </a:lnSpc>
            </a:pPr>
            <a:r>
              <a:rPr lang="en-US" sz="1200">
                <a:solidFill>
                  <a:schemeClr val="bg1"/>
                </a:solidFill>
                <a:latin typeface="Open Sans Light"/>
              </a:rPr>
              <a:t>sold</a:t>
            </a:r>
          </a:p>
          <a:p>
            <a:pPr algn="ctr">
              <a:lnSpc>
                <a:spcPts val="1400"/>
              </a:lnSpc>
            </a:pPr>
            <a:r>
              <a:rPr lang="en-US" sz="1000">
                <a:solidFill>
                  <a:schemeClr val="bg1"/>
                </a:solidFill>
                <a:latin typeface="Open Sans Light"/>
              </a:rPr>
              <a:t>for profit</a:t>
            </a:r>
          </a:p>
        </p:txBody>
      </p:sp>
      <p:sp>
        <p:nvSpPr>
          <p:cNvPr id="22" name="TextBox 22"/>
          <p:cNvSpPr txBox="1"/>
          <p:nvPr/>
        </p:nvSpPr>
        <p:spPr>
          <a:xfrm rot="2093158">
            <a:off x="3288857" y="3614286"/>
            <a:ext cx="1576297" cy="421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>
                <a:solidFill>
                  <a:schemeClr val="bg1"/>
                </a:solidFill>
                <a:latin typeface="Open Sans Light"/>
              </a:rPr>
              <a:t>Employees paid 2x Minimum wage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252069" y="5254452"/>
            <a:ext cx="2289070" cy="639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GB" sz="1200">
                <a:solidFill>
                  <a:srgbClr val="FFFFFF"/>
                </a:solidFill>
                <a:latin typeface="Open Sans Light"/>
              </a:rPr>
              <a:t>Tackles Peru’s massive waste problem where 1 in every 10kg of waste is plastic.</a:t>
            </a:r>
            <a:endParaRPr lang="en-US" sz="120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3189403" y="2888204"/>
            <a:ext cx="3191286" cy="421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Open Sans Light"/>
              </a:rPr>
              <a:t>creates a positive ‘brand’ for the community- to help promote tourism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677654" y="3372266"/>
            <a:ext cx="706513" cy="814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4"/>
              </a:lnSpc>
            </a:pPr>
            <a:r>
              <a:rPr lang="en-US" sz="4860">
                <a:solidFill>
                  <a:srgbClr val="008037"/>
                </a:solidFill>
                <a:latin typeface="Open Sans Extra Bold"/>
              </a:rPr>
              <a:t>£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259680EE403C479B1C63607F609D87" ma:contentTypeVersion="12" ma:contentTypeDescription="Create a new document." ma:contentTypeScope="" ma:versionID="49a09667806856debebf3e838688b769">
  <xsd:schema xmlns:xsd="http://www.w3.org/2001/XMLSchema" xmlns:xs="http://www.w3.org/2001/XMLSchema" xmlns:p="http://schemas.microsoft.com/office/2006/metadata/properties" xmlns:ns2="804e8fd3-6c94-4aaf-a7fe-71d4db2b51fb" xmlns:ns3="2a5e1925-7273-4a13-b0eb-23fc8b38671d" targetNamespace="http://schemas.microsoft.com/office/2006/metadata/properties" ma:root="true" ma:fieldsID="9fa715c2886b5ae96b89f06b60e2a606" ns2:_="" ns3:_="">
    <xsd:import namespace="804e8fd3-6c94-4aaf-a7fe-71d4db2b51fb"/>
    <xsd:import namespace="2a5e1925-7273-4a13-b0eb-23fc8b3867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4e8fd3-6c94-4aaf-a7fe-71d4db2b51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5e1925-7273-4a13-b0eb-23fc8b38671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B61404-00DA-4122-BD13-AF756C37F007}">
  <ds:schemaRefs>
    <ds:schemaRef ds:uri="804e8fd3-6c94-4aaf-a7fe-71d4db2b51f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1A2AC42-FF83-40FA-A33D-C4B3FFA63D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C357B9-8BCF-42B3-B900-A186D107F058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Monotone 3-Circle Venn Diagram</dc:title>
  <dc:creator>Chi Hang Tse</dc:creator>
  <cp:revision>1</cp:revision>
  <dcterms:created xsi:type="dcterms:W3CDTF">2006-08-16T00:00:00Z</dcterms:created>
  <dcterms:modified xsi:type="dcterms:W3CDTF">2020-11-09T02:17:52Z</dcterms:modified>
  <dc:identifier>DAEMZRFLVVo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0x01010035259680EE403C479B1C63607F609D87</vt:lpwstr>
  </property>
</Properties>
</file>