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9753600" cy="73152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 Extra Bold" panose="020B0604020202020204" charset="0"/>
      <p:regular r:id="rId10"/>
    </p:embeddedFont>
    <p:embeddedFont>
      <p:font typeface="Open Sans Ligh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83603-8BD4-4701-9B79-D0AB010462EA}" v="3" dt="2020-11-27T11:38:36.947"/>
    <p1510:client id="{C52E9AD3-82AF-47AC-B2C3-231065CAC6D1}" v="6" dt="2020-11-20T16:26:01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dine, Callum" userId="113dee6c-2b1d-44ad-b352-019914db02fb" providerId="ADAL" clId="{A8FAE353-1185-734F-8197-DD85EF2E2AC4}"/>
    <pc:docChg chg="modSld">
      <pc:chgData name="Jardine, Callum" userId="113dee6c-2b1d-44ad-b352-019914db02fb" providerId="ADAL" clId="{A8FAE353-1185-734F-8197-DD85EF2E2AC4}" dt="2020-11-20T16:09:28.365" v="11" actId="20577"/>
      <pc:docMkLst>
        <pc:docMk/>
      </pc:docMkLst>
      <pc:sldChg chg="modSp">
        <pc:chgData name="Jardine, Callum" userId="113dee6c-2b1d-44ad-b352-019914db02fb" providerId="ADAL" clId="{A8FAE353-1185-734F-8197-DD85EF2E2AC4}" dt="2020-11-20T16:09:28.365" v="11" actId="20577"/>
        <pc:sldMkLst>
          <pc:docMk/>
          <pc:sldMk cId="0" sldId="256"/>
        </pc:sldMkLst>
        <pc:spChg chg="mod">
          <ac:chgData name="Jardine, Callum" userId="113dee6c-2b1d-44ad-b352-019914db02fb" providerId="ADAL" clId="{A8FAE353-1185-734F-8197-DD85EF2E2AC4}" dt="2020-11-20T16:09:28.365" v="11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Jardine, Callum" userId="113dee6c-2b1d-44ad-b352-019914db02fb" providerId="ADAL" clId="{A8FAE353-1185-734F-8197-DD85EF2E2AC4}" dt="2020-11-20T16:09:13.149" v="8" actId="20577"/>
          <ac:spMkLst>
            <pc:docMk/>
            <pc:sldMk cId="0" sldId="256"/>
            <ac:spMk id="22" creationId="{00000000-0000-0000-0000-000000000000}"/>
          </ac:spMkLst>
        </pc:spChg>
      </pc:sldChg>
    </pc:docChg>
  </pc:docChgLst>
  <pc:docChgLst>
    <pc:chgData name="Jardine, Callum" userId="S::clj2@hw.ac.uk::113dee6c-2b1d-44ad-b352-019914db02fb" providerId="AD" clId="Web-{C52E9AD3-82AF-47AC-B2C3-231065CAC6D1}"/>
    <pc:docChg chg="modSld">
      <pc:chgData name="Jardine, Callum" userId="S::clj2@hw.ac.uk::113dee6c-2b1d-44ad-b352-019914db02fb" providerId="AD" clId="Web-{C52E9AD3-82AF-47AC-B2C3-231065CAC6D1}" dt="2020-11-20T16:25:58.007" v="4" actId="20577"/>
      <pc:docMkLst>
        <pc:docMk/>
      </pc:docMkLst>
      <pc:sldChg chg="modSp">
        <pc:chgData name="Jardine, Callum" userId="S::clj2@hw.ac.uk::113dee6c-2b1d-44ad-b352-019914db02fb" providerId="AD" clId="Web-{C52E9AD3-82AF-47AC-B2C3-231065CAC6D1}" dt="2020-11-20T16:25:55.007" v="3" actId="20577"/>
        <pc:sldMkLst>
          <pc:docMk/>
          <pc:sldMk cId="0" sldId="256"/>
        </pc:sldMkLst>
        <pc:spChg chg="mod">
          <ac:chgData name="Jardine, Callum" userId="S::clj2@hw.ac.uk::113dee6c-2b1d-44ad-b352-019914db02fb" providerId="AD" clId="Web-{C52E9AD3-82AF-47AC-B2C3-231065CAC6D1}" dt="2020-11-20T16:25:55.007" v="3" actId="20577"/>
          <ac:spMkLst>
            <pc:docMk/>
            <pc:sldMk cId="0" sldId="256"/>
            <ac:spMk id="22" creationId="{00000000-0000-0000-0000-000000000000}"/>
          </ac:spMkLst>
        </pc:spChg>
      </pc:sldChg>
    </pc:docChg>
  </pc:docChgLst>
  <pc:docChgLst>
    <pc:chgData name="Jardine, Callum" userId="S::clj2@hw.ac.uk::113dee6c-2b1d-44ad-b352-019914db02fb" providerId="AD" clId="Web-{7CC83603-8BD4-4701-9B79-D0AB010462EA}"/>
    <pc:docChg chg="modSld">
      <pc:chgData name="Jardine, Callum" userId="S::clj2@hw.ac.uk::113dee6c-2b1d-44ad-b352-019914db02fb" providerId="AD" clId="Web-{7CC83603-8BD4-4701-9B79-D0AB010462EA}" dt="2020-11-27T11:38:36.947" v="2" actId="20577"/>
      <pc:docMkLst>
        <pc:docMk/>
      </pc:docMkLst>
      <pc:sldChg chg="modSp">
        <pc:chgData name="Jardine, Callum" userId="S::clj2@hw.ac.uk::113dee6c-2b1d-44ad-b352-019914db02fb" providerId="AD" clId="Web-{7CC83603-8BD4-4701-9B79-D0AB010462EA}" dt="2020-11-27T11:38:34.822" v="0" actId="20577"/>
        <pc:sldMkLst>
          <pc:docMk/>
          <pc:sldMk cId="0" sldId="256"/>
        </pc:sldMkLst>
        <pc:spChg chg="mod">
          <ac:chgData name="Jardine, Callum" userId="S::clj2@hw.ac.uk::113dee6c-2b1d-44ad-b352-019914db02fb" providerId="AD" clId="Web-{7CC83603-8BD4-4701-9B79-D0AB010462EA}" dt="2020-11-27T11:38:34.822" v="0" actId="20577"/>
          <ac:spMkLst>
            <pc:docMk/>
            <pc:sldMk cId="0" sldId="256"/>
            <ac:spMk id="2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180757" y="1128358"/>
            <a:ext cx="3208578" cy="320857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060783" y="3295871"/>
            <a:ext cx="3191286" cy="31912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514538" y="3199349"/>
            <a:ext cx="3384332" cy="338433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6900">
            <a:off x="6404326" y="3397575"/>
            <a:ext cx="335750" cy="6942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3349" y="1675534"/>
            <a:ext cx="543393" cy="31220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979807" y="5765230"/>
            <a:ext cx="2453794" cy="40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2375">
                <a:solidFill>
                  <a:srgbClr val="FFFFFF"/>
                </a:solidFill>
                <a:latin typeface="Open Sans Extra Bold"/>
              </a:rPr>
              <a:t>Environmental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28942" y="5774755"/>
            <a:ext cx="165496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Economics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43473" y="1279294"/>
            <a:ext cx="90859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social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20239" y="4202317"/>
            <a:ext cx="2320900" cy="49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 dirty="0">
                <a:latin typeface="Open Sans Light"/>
              </a:rPr>
              <a:t>Waste plastic recycled to benefit community</a:t>
            </a:r>
            <a:endParaRPr lang="en-US" sz="1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1098" y="4877842"/>
            <a:ext cx="2455515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 dirty="0">
                <a:latin typeface="Open Sans Light"/>
              </a:rPr>
              <a:t>Powered by renewable energy</a:t>
            </a:r>
            <a:endParaRPr lang="en-US" sz="1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5" name="TextBox 15"/>
          <p:cNvSpPr txBox="1"/>
          <p:nvPr/>
        </p:nvSpPr>
        <p:spPr>
          <a:xfrm rot="-2115184">
            <a:off x="4655851" y="3586015"/>
            <a:ext cx="1683360" cy="34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Light"/>
              </a:rPr>
              <a:t>striving eco-system resulting in a greater food supply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71539" y="1992900"/>
            <a:ext cx="191556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GB" sz="1400" dirty="0">
                <a:latin typeface="Open Sans Light"/>
              </a:rPr>
              <a:t>5</a:t>
            </a:r>
            <a:r>
              <a:rPr lang="en-US" sz="1400" dirty="0">
                <a:latin typeface="Open Sans Light"/>
              </a:rPr>
              <a:t> jobs created per site</a:t>
            </a:r>
            <a:endParaRPr lang="en-US" sz="1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29156" y="4973903"/>
            <a:ext cx="3191286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90% of waste not recycled in Peru 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allowing great opportunity for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 expansion throughout country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52177" y="4135485"/>
            <a:ext cx="2216944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Everyday items built at a fraction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 of the cost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584301" y="2241423"/>
            <a:ext cx="2426940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Access to basic supplies for schools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131129" y="2624063"/>
            <a:ext cx="3191286" cy="20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face shields to protect from COVID-19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22588" y="4587012"/>
            <a:ext cx="491133" cy="58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waste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sold</a:t>
            </a:r>
          </a:p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Light"/>
              </a:rPr>
              <a:t>for profit</a:t>
            </a:r>
          </a:p>
        </p:txBody>
      </p:sp>
      <p:sp>
        <p:nvSpPr>
          <p:cNvPr id="22" name="TextBox 22"/>
          <p:cNvSpPr txBox="1"/>
          <p:nvPr/>
        </p:nvSpPr>
        <p:spPr>
          <a:xfrm rot="2093158">
            <a:off x="3288854" y="3614283"/>
            <a:ext cx="1576297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solidFill>
                  <a:srgbClr val="000000"/>
                </a:solidFill>
                <a:latin typeface="Open Sans Light"/>
              </a:rPr>
              <a:t>Employees paid 2x</a:t>
            </a:r>
            <a:r>
              <a:rPr lang="en-GB" sz="1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Open Sans Light"/>
              </a:rPr>
              <a:t>Minimum wage 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52069" y="5254452"/>
            <a:ext cx="2289070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GB" sz="1200" dirty="0">
                <a:latin typeface="Open Sans Light"/>
              </a:rPr>
              <a:t>Tackles Peru’s massive waste problem where 1 in every 10kg of waste is plastic.</a:t>
            </a:r>
            <a:endParaRPr lang="en-US" sz="120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189403" y="2888201"/>
            <a:ext cx="3191286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creates a positive ‘brand’ for the community- to help promote tourism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77651" y="3372265"/>
            <a:ext cx="706513" cy="82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4860">
                <a:solidFill>
                  <a:srgbClr val="008037"/>
                </a:solidFill>
                <a:latin typeface="Open Sans Extra Bold"/>
              </a:rPr>
              <a:t>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6D407C-FB64-4D39-AE22-0C8F3077474B}"/>
</file>

<file path=customXml/itemProps2.xml><?xml version="1.0" encoding="utf-8"?>
<ds:datastoreItem xmlns:ds="http://schemas.openxmlformats.org/officeDocument/2006/customXml" ds:itemID="{C1EFEEB1-1F61-4DBF-89F6-89AD91F8EC5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7CBD59-49C8-4AA7-A81D-41C11964D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Monotone 3-Circle Venn Diagram</dc:title>
  <cp:lastModifiedBy>Jardine, Callum</cp:lastModifiedBy>
  <cp:revision>24</cp:revision>
  <dcterms:created xsi:type="dcterms:W3CDTF">2006-08-16T00:00:00Z</dcterms:created>
  <dcterms:modified xsi:type="dcterms:W3CDTF">2020-11-27T11:38:41Z</dcterms:modified>
  <dc:identifier>DAEMZRFLVVo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</Properties>
</file>