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</p:sldIdLst>
  <p:sldSz cx="15113000" cy="213741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Open Sans Extra Bold" panose="020B0604020202020204" charset="0"/>
      <p:regular r:id="rId10"/>
    </p:embeddedFont>
    <p:embeddedFont>
      <p:font typeface="Open Sans Light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580DF-026E-4674-BD21-825EC2ED9E31}" v="1" dt="2020-11-30T21:34:23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e, Chi H" userId="94d22caa-e8c1-42b4-8522-c6e1bc72671f" providerId="ADAL" clId="{42793E56-C535-4EFB-8EB0-57EF93E35713}"/>
    <pc:docChg chg="undo custSel modSld">
      <pc:chgData name="Tse, Chi H" userId="94d22caa-e8c1-42b4-8522-c6e1bc72671f" providerId="ADAL" clId="{42793E56-C535-4EFB-8EB0-57EF93E35713}" dt="2020-11-13T02:43:12.639" v="7" actId="22"/>
      <pc:docMkLst>
        <pc:docMk/>
      </pc:docMkLst>
      <pc:sldChg chg="addSp delSp modSp mod">
        <pc:chgData name="Tse, Chi H" userId="94d22caa-e8c1-42b4-8522-c6e1bc72671f" providerId="ADAL" clId="{42793E56-C535-4EFB-8EB0-57EF93E35713}" dt="2020-11-13T02:43:12.639" v="7" actId="22"/>
        <pc:sldMkLst>
          <pc:docMk/>
          <pc:sldMk cId="0" sldId="256"/>
        </pc:sldMkLst>
        <pc:spChg chg="mod">
          <ac:chgData name="Tse, Chi H" userId="94d22caa-e8c1-42b4-8522-c6e1bc72671f" providerId="ADAL" clId="{42793E56-C535-4EFB-8EB0-57EF93E35713}" dt="2020-11-13T02:37:23.699" v="5" actId="14100"/>
          <ac:spMkLst>
            <pc:docMk/>
            <pc:sldMk cId="0" sldId="256"/>
            <ac:spMk id="11" creationId="{00000000-0000-0000-0000-000000000000}"/>
          </ac:spMkLst>
        </pc:spChg>
        <pc:spChg chg="add del">
          <ac:chgData name="Tse, Chi H" userId="94d22caa-e8c1-42b4-8522-c6e1bc72671f" providerId="ADAL" clId="{42793E56-C535-4EFB-8EB0-57EF93E35713}" dt="2020-11-13T02:43:12.639" v="7" actId="22"/>
          <ac:spMkLst>
            <pc:docMk/>
            <pc:sldMk cId="0" sldId="256"/>
            <ac:spMk id="29" creationId="{A1D1DD9B-333C-4E52-9F6E-F45B83C3B413}"/>
          </ac:spMkLst>
        </pc:spChg>
        <pc:grpChg chg="mod">
          <ac:chgData name="Tse, Chi H" userId="94d22caa-e8c1-42b4-8522-c6e1bc72671f" providerId="ADAL" clId="{42793E56-C535-4EFB-8EB0-57EF93E35713}" dt="2020-11-13T02:35:07.817" v="1" actId="1076"/>
          <ac:grpSpMkLst>
            <pc:docMk/>
            <pc:sldMk cId="0" sldId="256"/>
            <ac:grpSpMk id="2" creationId="{00000000-0000-0000-0000-000000000000}"/>
          </ac:grpSpMkLst>
        </pc:grpChg>
        <pc:grpChg chg="mod">
          <ac:chgData name="Tse, Chi H" userId="94d22caa-e8c1-42b4-8522-c6e1bc72671f" providerId="ADAL" clId="{42793E56-C535-4EFB-8EB0-57EF93E35713}" dt="2020-11-13T02:36:35.773" v="3" actId="1076"/>
          <ac:grpSpMkLst>
            <pc:docMk/>
            <pc:sldMk cId="0" sldId="256"/>
            <ac:grpSpMk id="4" creationId="{00000000-0000-0000-0000-000000000000}"/>
          </ac:grpSpMkLst>
        </pc:grpChg>
      </pc:sldChg>
    </pc:docChg>
  </pc:docChgLst>
  <pc:docChgLst>
    <pc:chgData name="Jardine, Callum" userId="S::clj2@hw.ac.uk::113dee6c-2b1d-44ad-b352-019914db02fb" providerId="AD" clId="Web-{D3B580DF-026E-4674-BD21-825EC2ED9E31}"/>
    <pc:docChg chg="modSld">
      <pc:chgData name="Jardine, Callum" userId="S::clj2@hw.ac.uk::113dee6c-2b1d-44ad-b352-019914db02fb" providerId="AD" clId="Web-{D3B580DF-026E-4674-BD21-825EC2ED9E31}" dt="2020-11-30T21:34:23.812" v="0" actId="1076"/>
      <pc:docMkLst>
        <pc:docMk/>
      </pc:docMkLst>
      <pc:sldChg chg="modSp">
        <pc:chgData name="Jardine, Callum" userId="S::clj2@hw.ac.uk::113dee6c-2b1d-44ad-b352-019914db02fb" providerId="AD" clId="Web-{D3B580DF-026E-4674-BD21-825EC2ED9E31}" dt="2020-11-30T21:34:23.812" v="0" actId="1076"/>
        <pc:sldMkLst>
          <pc:docMk/>
          <pc:sldMk cId="0" sldId="256"/>
        </pc:sldMkLst>
        <pc:spChg chg="mod">
          <ac:chgData name="Jardine, Callum" userId="S::clj2@hw.ac.uk::113dee6c-2b1d-44ad-b352-019914db02fb" providerId="AD" clId="Web-{D3B580DF-026E-4674-BD21-825EC2ED9E31}" dt="2020-11-30T21:34:23.812" v="0" actId="1076"/>
          <ac:spMkLst>
            <pc:docMk/>
            <pc:sldMk cId="0" sldId="256"/>
            <ac:spMk id="20" creationId="{00000000-0000-0000-0000-000000000000}"/>
          </ac:spMkLst>
        </pc:spChg>
      </pc:sldChg>
    </pc:docChg>
  </pc:docChgLst>
  <pc:docChgLst>
    <pc:chgData name="Jardine, Callum" userId="113dee6c-2b1d-44ad-b352-019914db02fb" providerId="ADAL" clId="{36CAFBCC-6446-0644-8EB4-095CD5CF79CF}"/>
    <pc:docChg chg="modSld">
      <pc:chgData name="Jardine, Callum" userId="113dee6c-2b1d-44ad-b352-019914db02fb" providerId="ADAL" clId="{36CAFBCC-6446-0644-8EB4-095CD5CF79CF}" dt="2020-11-13T12:37:31.120" v="11" actId="20577"/>
      <pc:docMkLst>
        <pc:docMk/>
      </pc:docMkLst>
      <pc:sldChg chg="modSp">
        <pc:chgData name="Jardine, Callum" userId="113dee6c-2b1d-44ad-b352-019914db02fb" providerId="ADAL" clId="{36CAFBCC-6446-0644-8EB4-095CD5CF79CF}" dt="2020-11-13T12:37:31.120" v="11" actId="20577"/>
        <pc:sldMkLst>
          <pc:docMk/>
          <pc:sldMk cId="0" sldId="256"/>
        </pc:sldMkLst>
        <pc:spChg chg="mod">
          <ac:chgData name="Jardine, Callum" userId="113dee6c-2b1d-44ad-b352-019914db02fb" providerId="ADAL" clId="{36CAFBCC-6446-0644-8EB4-095CD5CF79CF}" dt="2020-11-13T12:37:31.120" v="11" actId="20577"/>
          <ac:spMkLst>
            <pc:docMk/>
            <pc:sldMk cId="0" sldId="256"/>
            <ac:spMk id="26" creationId="{00000000-0000-0000-0000-000000000000}"/>
          </ac:spMkLst>
        </pc:spChg>
      </pc:sldChg>
    </pc:docChg>
  </pc:docChgLst>
  <pc:docChgLst>
    <pc:chgData name="Jardine, Callum" userId="113dee6c-2b1d-44ad-b352-019914db02fb" providerId="ADAL" clId="{61A88890-936C-7D46-8AB9-25AFEBC32BC3}"/>
    <pc:docChg chg="modSld">
      <pc:chgData name="Jardine, Callum" userId="113dee6c-2b1d-44ad-b352-019914db02fb" providerId="ADAL" clId="{61A88890-936C-7D46-8AB9-25AFEBC32BC3}" dt="2020-11-09T21:49:06.778" v="2" actId="255"/>
      <pc:docMkLst>
        <pc:docMk/>
      </pc:docMkLst>
      <pc:sldChg chg="modSp">
        <pc:chgData name="Jardine, Callum" userId="113dee6c-2b1d-44ad-b352-019914db02fb" providerId="ADAL" clId="{61A88890-936C-7D46-8AB9-25AFEBC32BC3}" dt="2020-11-09T21:49:06.778" v="2" actId="255"/>
        <pc:sldMkLst>
          <pc:docMk/>
          <pc:sldMk cId="0" sldId="256"/>
        </pc:sldMkLst>
        <pc:spChg chg="mod">
          <ac:chgData name="Jardine, Callum" userId="113dee6c-2b1d-44ad-b352-019914db02fb" providerId="ADAL" clId="{61A88890-936C-7D46-8AB9-25AFEBC32BC3}" dt="2020-11-09T21:49:06.778" v="2" actId="255"/>
          <ac:spMkLst>
            <pc:docMk/>
            <pc:sldMk cId="0" sldId="256"/>
            <ac:spMk id="1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66406" y="4059988"/>
            <a:ext cx="5025373" cy="4041114"/>
            <a:chOff x="0" y="0"/>
            <a:chExt cx="1913890" cy="15390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539039"/>
            </a:xfrm>
            <a:custGeom>
              <a:avLst/>
              <a:gdLst/>
              <a:ahLst/>
              <a:cxnLst/>
              <a:rect l="l" t="t" r="r" b="b"/>
              <a:pathLst>
                <a:path w="1913890" h="1539039">
                  <a:moveTo>
                    <a:pt x="0" y="0"/>
                  </a:moveTo>
                  <a:lnTo>
                    <a:pt x="1913890" y="0"/>
                  </a:lnTo>
                  <a:lnTo>
                    <a:pt x="1913890" y="1539039"/>
                  </a:lnTo>
                  <a:lnTo>
                    <a:pt x="0" y="1539039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891780" y="4059988"/>
            <a:ext cx="5605145" cy="4041114"/>
            <a:chOff x="0" y="0"/>
            <a:chExt cx="2154345" cy="15532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54345" cy="1553208"/>
            </a:xfrm>
            <a:custGeom>
              <a:avLst/>
              <a:gdLst/>
              <a:ahLst/>
              <a:cxnLst/>
              <a:rect l="l" t="t" r="r" b="b"/>
              <a:pathLst>
                <a:path w="2154345" h="1553208">
                  <a:moveTo>
                    <a:pt x="0" y="0"/>
                  </a:moveTo>
                  <a:lnTo>
                    <a:pt x="2154345" y="0"/>
                  </a:lnTo>
                  <a:lnTo>
                    <a:pt x="2154345" y="1553208"/>
                  </a:lnTo>
                  <a:lnTo>
                    <a:pt x="0" y="1553208"/>
                  </a:lnTo>
                  <a:close/>
                </a:path>
              </a:pathLst>
            </a:custGeom>
            <a:solidFill>
              <a:srgbClr val="FF161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891780" y="8101102"/>
            <a:ext cx="5605145" cy="3785182"/>
            <a:chOff x="0" y="0"/>
            <a:chExt cx="1913890" cy="12924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292459"/>
            </a:xfrm>
            <a:custGeom>
              <a:avLst/>
              <a:gdLst/>
              <a:ahLst/>
              <a:cxnLst/>
              <a:rect l="l" t="t" r="r" b="b"/>
              <a:pathLst>
                <a:path w="1913890" h="1292459">
                  <a:moveTo>
                    <a:pt x="0" y="0"/>
                  </a:moveTo>
                  <a:lnTo>
                    <a:pt x="1913890" y="0"/>
                  </a:lnTo>
                  <a:lnTo>
                    <a:pt x="1913890" y="1292459"/>
                  </a:lnTo>
                  <a:lnTo>
                    <a:pt x="0" y="1292459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866406" y="8101102"/>
            <a:ext cx="5025373" cy="3785182"/>
            <a:chOff x="0" y="0"/>
            <a:chExt cx="1156567" cy="8711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6567" cy="871143"/>
            </a:xfrm>
            <a:custGeom>
              <a:avLst/>
              <a:gdLst/>
              <a:ahLst/>
              <a:cxnLst/>
              <a:rect l="l" t="t" r="r" b="b"/>
              <a:pathLst>
                <a:path w="1156567" h="871143">
                  <a:moveTo>
                    <a:pt x="0" y="0"/>
                  </a:moveTo>
                  <a:lnTo>
                    <a:pt x="1156567" y="0"/>
                  </a:lnTo>
                  <a:lnTo>
                    <a:pt x="1156567" y="871143"/>
                  </a:lnTo>
                  <a:lnTo>
                    <a:pt x="0" y="871143"/>
                  </a:lnTo>
                  <a:close/>
                </a:path>
              </a:pathLst>
            </a:custGeom>
            <a:solidFill>
              <a:srgbClr val="00C2C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664087" y="4245584"/>
            <a:ext cx="952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2673612" y="3974263"/>
            <a:ext cx="3102339" cy="812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67"/>
              </a:lnSpc>
            </a:pPr>
            <a:r>
              <a:rPr lang="en-US" sz="4800" dirty="0" err="1">
                <a:solidFill>
                  <a:srgbClr val="FFFFFF"/>
                </a:solidFill>
                <a:latin typeface="Open Sans Extra Bold"/>
              </a:rPr>
              <a:t>Streng</a:t>
            </a:r>
            <a:r>
              <a:rPr lang="en-GB" sz="4800" dirty="0">
                <a:solidFill>
                  <a:srgbClr val="FFFFFF"/>
                </a:solidFill>
                <a:latin typeface="Open Sans Extra Bold"/>
              </a:rPr>
              <a:t>t</a:t>
            </a:r>
            <a:r>
              <a:rPr lang="en-US" sz="4800" dirty="0" err="1">
                <a:solidFill>
                  <a:srgbClr val="FFFFFF"/>
                </a:solidFill>
                <a:latin typeface="Open Sans Extra Bold"/>
              </a:rPr>
              <a:t>hs</a:t>
            </a:r>
            <a:endParaRPr lang="en-US" sz="4800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278312" y="4023268"/>
            <a:ext cx="4832080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Open Sans Extra Bold"/>
              </a:rPr>
              <a:t>Weaknesses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66406" y="8015377"/>
            <a:ext cx="4832080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Open Sans Extra Bold"/>
              </a:rPr>
              <a:t>opportunities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78312" y="8015377"/>
            <a:ext cx="4832080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Open Sans Extra Bold"/>
              </a:rPr>
              <a:t>threats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44297" y="4902491"/>
            <a:ext cx="399588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ctr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 Light"/>
              </a:rPr>
              <a:t>Reduces plastic pollution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27605" y="5475583"/>
            <a:ext cx="506417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ctr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 Light"/>
              </a:rPr>
              <a:t>Creates useful items out of waste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27605" y="6025465"/>
            <a:ext cx="4431209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ctr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 Light"/>
              </a:rPr>
              <a:t>Reduces amount of waste being improperly disposed of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98486" y="4902491"/>
            <a:ext cx="327347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ctr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 Light"/>
              </a:rPr>
              <a:t>High chance of theft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703546" y="5475583"/>
            <a:ext cx="255076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ctr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 Light"/>
              </a:rPr>
              <a:t>high initial cost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587768" y="6014758"/>
            <a:ext cx="579373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ctr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 Light"/>
              </a:rPr>
              <a:t>Design must be outside for ventilation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703546" y="6623635"/>
            <a:ext cx="578867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ctr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 Light"/>
              </a:rPr>
              <a:t>somewhat Relies on tourism restarting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802285" y="8985042"/>
            <a:ext cx="5586132" cy="819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624" lvl="1" indent="-257312" algn="ctr">
              <a:lnSpc>
                <a:spcPts val="3337"/>
              </a:lnSpc>
              <a:buFont typeface="Arial"/>
              <a:buChar char="•"/>
            </a:pPr>
            <a:r>
              <a:rPr lang="en-US" sz="2383">
                <a:solidFill>
                  <a:srgbClr val="FFFFFF"/>
                </a:solidFill>
                <a:latin typeface="Open Sans Light"/>
              </a:rPr>
              <a:t>maintenance can require a high level </a:t>
            </a:r>
          </a:p>
          <a:p>
            <a:pPr algn="ctr">
              <a:lnSpc>
                <a:spcPts val="3337"/>
              </a:lnSpc>
            </a:pPr>
            <a:r>
              <a:rPr lang="en-US" sz="2383">
                <a:solidFill>
                  <a:srgbClr val="FFFFFF"/>
                </a:solidFill>
                <a:latin typeface="Open Sans Light"/>
              </a:rPr>
              <a:t>of skill in some areas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816358" y="9955593"/>
            <a:ext cx="556304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ctr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 Light"/>
              </a:rPr>
              <a:t>May not receive all projected funding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703546" y="10653900"/>
            <a:ext cx="443150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ctr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 Light"/>
              </a:rPr>
              <a:t>Relies on a community effort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92269" y="9178353"/>
            <a:ext cx="4735264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ctr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 Light"/>
              </a:rPr>
              <a:t>large amounts of waste plastic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Light"/>
              </a:rPr>
              <a:t>already congregated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83373" y="10143104"/>
            <a:ext cx="4947973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9910" lvl="1" indent="-229955" algn="ctr">
              <a:lnSpc>
                <a:spcPts val="2982"/>
              </a:lnSpc>
              <a:buFont typeface="Arial"/>
              <a:buChar char="•"/>
            </a:pPr>
            <a:r>
              <a:rPr lang="en-US" sz="2130" dirty="0">
                <a:solidFill>
                  <a:srgbClr val="FFFFFF"/>
                </a:solidFill>
                <a:latin typeface="Open Sans Light"/>
              </a:rPr>
              <a:t>90% of </a:t>
            </a:r>
            <a:r>
              <a:rPr lang="en-US" sz="2130" dirty="0" err="1">
                <a:solidFill>
                  <a:srgbClr val="FFFFFF"/>
                </a:solidFill>
                <a:latin typeface="Open Sans Light"/>
              </a:rPr>
              <a:t>wate</a:t>
            </a:r>
            <a:r>
              <a:rPr lang="en-US" sz="2130" dirty="0">
                <a:solidFill>
                  <a:srgbClr val="FFFFFF"/>
                </a:solidFill>
                <a:latin typeface="Open Sans Light"/>
              </a:rPr>
              <a:t> in Peru is not recycled </a:t>
            </a:r>
          </a:p>
          <a:p>
            <a:pPr algn="ctr">
              <a:lnSpc>
                <a:spcPts val="2982"/>
              </a:lnSpc>
            </a:pPr>
            <a:r>
              <a:rPr lang="en-US" sz="2130" dirty="0">
                <a:solidFill>
                  <a:srgbClr val="FFFFFF"/>
                </a:solidFill>
                <a:latin typeface="Open Sans Light"/>
              </a:rPr>
              <a:t>of which every 1 in 10 kg of this is plastic,</a:t>
            </a:r>
          </a:p>
          <a:p>
            <a:pPr algn="ctr">
              <a:lnSpc>
                <a:spcPts val="2982"/>
              </a:lnSpc>
            </a:pPr>
            <a:r>
              <a:rPr lang="en-US" sz="2130" dirty="0">
                <a:solidFill>
                  <a:srgbClr val="FFFFFF"/>
                </a:solidFill>
                <a:latin typeface="Open Sans Light"/>
              </a:rPr>
              <a:t> allowing massive</a:t>
            </a:r>
            <a:r>
              <a:rPr lang="en-GB" sz="2130">
                <a:solidFill>
                  <a:srgbClr val="FFFFFF"/>
                </a:solidFill>
                <a:latin typeface="Open Sans Light"/>
              </a:rPr>
              <a:t> opportunity</a:t>
            </a:r>
            <a:r>
              <a:rPr lang="en-US" sz="2130">
                <a:solidFill>
                  <a:srgbClr val="FFFFFF"/>
                </a:solidFill>
                <a:latin typeface="Open Sans Light"/>
              </a:rPr>
              <a:t> for expansion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827605" y="7221805"/>
            <a:ext cx="4431209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ctr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ns Light"/>
              </a:rPr>
              <a:t>Improves overall quality of life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259680EE403C479B1C63607F609D87" ma:contentTypeVersion="12" ma:contentTypeDescription="Create a new document." ma:contentTypeScope="" ma:versionID="49a09667806856debebf3e838688b769">
  <xsd:schema xmlns:xsd="http://www.w3.org/2001/XMLSchema" xmlns:xs="http://www.w3.org/2001/XMLSchema" xmlns:p="http://schemas.microsoft.com/office/2006/metadata/properties" xmlns:ns2="804e8fd3-6c94-4aaf-a7fe-71d4db2b51fb" xmlns:ns3="2a5e1925-7273-4a13-b0eb-23fc8b38671d" targetNamespace="http://schemas.microsoft.com/office/2006/metadata/properties" ma:root="true" ma:fieldsID="9fa715c2886b5ae96b89f06b60e2a606" ns2:_="" ns3:_="">
    <xsd:import namespace="804e8fd3-6c94-4aaf-a7fe-71d4db2b51fb"/>
    <xsd:import namespace="2a5e1925-7273-4a13-b0eb-23fc8b3867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e8fd3-6c94-4aaf-a7fe-71d4db2b5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e1925-7273-4a13-b0eb-23fc8b3867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15FDAD-2185-4E41-BBAD-DA5103464FDC}"/>
</file>

<file path=customXml/itemProps2.xml><?xml version="1.0" encoding="utf-8"?>
<ds:datastoreItem xmlns:ds="http://schemas.openxmlformats.org/officeDocument/2006/customXml" ds:itemID="{CDA17737-CB57-4B59-A9E4-8BAD18CCD0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EFF249-0008-4A5A-B49A-7B3E0F349587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cp:lastModifiedBy>Jardine, Callum</cp:lastModifiedBy>
  <cp:revision>4</cp:revision>
  <dcterms:created xsi:type="dcterms:W3CDTF">2006-08-16T00:00:00Z</dcterms:created>
  <dcterms:modified xsi:type="dcterms:W3CDTF">2020-11-30T21:34:25Z</dcterms:modified>
  <dc:identifier>DAENDXFkcFY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0x01010035259680EE403C479B1C63607F609D87</vt:lpwstr>
  </property>
</Properties>
</file>