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34C-0AC7-4BD8-B590-36CE1EB0C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026C-A2A5-45A4-8A6C-5F7BFA848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CB9C-0FD0-483C-9F4F-2EB3FF7E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EC84-4DA0-4F54-8CB7-4B7468A7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C055-09CD-4E31-A157-E4190B26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89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26D6-8854-4581-A0B9-ADD16D13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FD73E-DB31-4009-9D28-972D4F68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18E0-F0E2-4991-A60D-C9F6E23D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9F95-3C61-4201-8F87-B080F3EC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FE79-860C-4CF4-BED8-84984C32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83CEE-ABA1-4F85-88DB-B9371E2B8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CC502-859C-452D-B99C-816DAD61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7D28-34B8-4692-BCB3-63E7424B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0C25-6A90-4470-87F4-F31FBC16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5805-8C0F-4818-AC19-FA005A03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367B-D048-47FF-B5DD-BD889A4B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6682-CB77-4B7D-8F70-95AD5FFC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D2BB-525F-41CD-BE03-C7A80143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B45B0-3BAC-42AB-A658-7788981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9BA8-2757-4E35-ACFA-642A9E32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8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DE05-BACC-4F6E-BA54-6EDE1EBF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3E5ED-8517-40B5-A550-6424215B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1A94-3D8C-4DAA-92C6-629602EE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24B7-3D1F-4152-B798-699EADEA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9656-DC6F-4EC9-B64A-3F670E47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4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672F-53F3-4E8D-B136-CEB4BB4E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66FB-46EE-4397-9567-2F41DA113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261CF-B632-4717-80E0-962B393E5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975C-FAF7-4B48-A58B-868ABB69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32D51-4CFC-43A7-BAF7-796EC93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47B1E-F911-4BEB-8791-30D76B07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2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4BCA-BB91-4FBF-868F-EC88DFAE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DEBC-AF5E-4DEF-BF0B-F504B8F4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8042-3803-4C50-A87D-269F20E4E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2B545-013F-45F8-9AEA-81CE7B86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77F1A-6182-4A74-80E3-866415E3E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7995A-7C06-4648-A62F-481482EE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953EE-00C6-458A-B9FF-C80FA6E8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DE19F-AD94-4A2B-BA48-22A40D5B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7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BDC-C1A2-4C34-875C-24EBFFB3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A35EF-B75B-4FB2-818A-5CDE5D72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21577-F55B-4474-887C-C27A1D3F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1BA1A-FDBB-4E94-8202-C9A7D352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32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4C67-56A5-4DC6-B192-42179C4F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55F12-2397-441D-B0A0-6AEAC6D3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38132-F601-498E-80C9-F60E1BEE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6C1A-6864-41AA-8D49-BD4F29A1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E955-D500-406F-8A0E-08013F33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C6187-7852-42BA-8328-42D714A27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D9879-0888-494A-8C2C-689323EC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F758-A816-4B82-86D5-322FF3C1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4A00-2FC6-4A84-878F-86D10A42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9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91B6-DCAE-43D5-A2E9-D43A15E4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69180-A10A-45DD-8026-4E5007E5E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B67C3-02AD-4B05-9C54-920FA79F8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E10EF-5050-43B5-8496-1EA42F8D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AA464-095F-4473-B84A-CFCF0975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461B9-4BB1-4D3E-9481-2A517B71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5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E1CD0-7FE2-4B34-884E-052881C4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2665-A8CB-4D1E-B2AA-1FA5A124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8D6F-E5A4-4D2E-BFEE-309F5187E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68BB-7180-4559-BB53-3FA5F4246D02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7237D-D753-454D-BF7C-7115856F5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0FFF-015C-4713-8F55-0F164AF13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11BF-A70B-48ED-89D5-E9339DBB0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288C430-83D9-4BE5-8CD1-3B195FE9D694}"/>
              </a:ext>
            </a:extLst>
          </p:cNvPr>
          <p:cNvSpPr/>
          <p:nvPr/>
        </p:nvSpPr>
        <p:spPr>
          <a:xfrm>
            <a:off x="4580728" y="805180"/>
            <a:ext cx="2866552" cy="272617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Turtlebot 2 | ROS COMPONENTS">
            <a:extLst>
              <a:ext uri="{FF2B5EF4-FFF2-40B4-BE49-F238E27FC236}">
                <a16:creationId xmlns:a16="http://schemas.microsoft.com/office/drawing/2014/main" id="{245DE0AA-D1C2-4A3D-8FCB-3FD463CE5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5" t="22666" r="23926" b="24000"/>
          <a:stretch/>
        </p:blipFill>
        <p:spPr bwMode="auto">
          <a:xfrm>
            <a:off x="4010023" y="2168269"/>
            <a:ext cx="3894458" cy="451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97725-99BB-4AB1-958F-F28C318E0BAC}"/>
              </a:ext>
            </a:extLst>
          </p:cNvPr>
          <p:cNvSpPr/>
          <p:nvPr/>
        </p:nvSpPr>
        <p:spPr>
          <a:xfrm>
            <a:off x="5734033" y="405830"/>
            <a:ext cx="559941" cy="5239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60156-5FA9-4ED3-A4D9-22A2F58D8968}"/>
              </a:ext>
            </a:extLst>
          </p:cNvPr>
          <p:cNvSpPr/>
          <p:nvPr/>
        </p:nvSpPr>
        <p:spPr>
          <a:xfrm>
            <a:off x="4580728" y="1936679"/>
            <a:ext cx="2866552" cy="2315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8141D-BE5D-43DD-8A9A-D35E348518AB}"/>
              </a:ext>
            </a:extLst>
          </p:cNvPr>
          <p:cNvSpPr/>
          <p:nvPr/>
        </p:nvSpPr>
        <p:spPr>
          <a:xfrm>
            <a:off x="5319969" y="1370930"/>
            <a:ext cx="1388068" cy="2315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152461B-A8B7-44F5-A7CE-C4D50262D23F}"/>
              </a:ext>
            </a:extLst>
          </p:cNvPr>
          <p:cNvSpPr/>
          <p:nvPr/>
        </p:nvSpPr>
        <p:spPr>
          <a:xfrm>
            <a:off x="5962633" y="1089060"/>
            <a:ext cx="138748" cy="13356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AE0F072-B3F3-44CC-863C-4F8AF0CE8ACE}"/>
              </a:ext>
            </a:extLst>
          </p:cNvPr>
          <p:cNvSpPr/>
          <p:nvPr/>
        </p:nvSpPr>
        <p:spPr>
          <a:xfrm>
            <a:off x="5020836" y="1716547"/>
            <a:ext cx="138748" cy="13356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BED4058-7533-45BA-A423-97E1AE518D27}"/>
              </a:ext>
            </a:extLst>
          </p:cNvPr>
          <p:cNvSpPr/>
          <p:nvPr/>
        </p:nvSpPr>
        <p:spPr>
          <a:xfrm>
            <a:off x="6878259" y="1719332"/>
            <a:ext cx="138748" cy="13356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9BBFD-DA2B-4D74-9AFE-F664FF7143F1}"/>
              </a:ext>
            </a:extLst>
          </p:cNvPr>
          <p:cNvCxnSpPr>
            <a:cxnSpLocks/>
          </p:cNvCxnSpPr>
          <p:nvPr/>
        </p:nvCxnSpPr>
        <p:spPr>
          <a:xfrm>
            <a:off x="5567078" y="1936678"/>
            <a:ext cx="0" cy="2315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12498-E284-4ABF-B8E1-53D12D5A9A41}"/>
              </a:ext>
            </a:extLst>
          </p:cNvPr>
          <p:cNvCxnSpPr/>
          <p:nvPr/>
        </p:nvCxnSpPr>
        <p:spPr>
          <a:xfrm>
            <a:off x="6510588" y="1936678"/>
            <a:ext cx="0" cy="2315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4E9366-1A3F-469F-8008-66D1786E9F44}"/>
              </a:ext>
            </a:extLst>
          </p:cNvPr>
          <p:cNvSpPr txBox="1"/>
          <p:nvPr/>
        </p:nvSpPr>
        <p:spPr>
          <a:xfrm>
            <a:off x="8221059" y="4284449"/>
            <a:ext cx="3704282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 play modes: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You can use your own deck and use the robot only for shuffling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You can use the robot’s own deck and only use it for shuffling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You can use the robot’s own deck and make the robot play with you</a:t>
            </a:r>
          </a:p>
        </p:txBody>
      </p:sp>
      <p:pic>
        <p:nvPicPr>
          <p:cNvPr id="1028" name="Picture 4" descr="Grey One Button Remote Control Stock Illustration - Illustration of  equipment, press: 28418299">
            <a:extLst>
              <a:ext uri="{FF2B5EF4-FFF2-40B4-BE49-F238E27FC236}">
                <a16:creationId xmlns:a16="http://schemas.microsoft.com/office/drawing/2014/main" id="{E14E49E5-F2E4-4673-BD07-50F446743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9" y="4158846"/>
            <a:ext cx="1887566" cy="18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7E364B-5294-4E96-990B-20A1A2438234}"/>
              </a:ext>
            </a:extLst>
          </p:cNvPr>
          <p:cNvSpPr txBox="1"/>
          <p:nvPr/>
        </p:nvSpPr>
        <p:spPr>
          <a:xfrm>
            <a:off x="6604670" y="215289"/>
            <a:ext cx="28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Deck we want to shuffle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80970-C44F-498D-B493-E2C4CB851DEC}"/>
              </a:ext>
            </a:extLst>
          </p:cNvPr>
          <p:cNvSpPr txBox="1"/>
          <p:nvPr/>
        </p:nvSpPr>
        <p:spPr>
          <a:xfrm>
            <a:off x="7270219" y="627395"/>
            <a:ext cx="2866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Shuffle button (press 1s and automatically shuffles all the cards until none is left)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5CA923-51C6-440D-A34F-8EF9EE8AEF9A}"/>
              </a:ext>
            </a:extLst>
          </p:cNvPr>
          <p:cNvSpPr txBox="1"/>
          <p:nvPr/>
        </p:nvSpPr>
        <p:spPr>
          <a:xfrm>
            <a:off x="2051057" y="123559"/>
            <a:ext cx="286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Text panel: to communicate what the robots next movement is: e.g. split, surrender…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C118D-6BA1-446A-8311-F9DA62CF9209}"/>
              </a:ext>
            </a:extLst>
          </p:cNvPr>
          <p:cNvSpPr txBox="1"/>
          <p:nvPr/>
        </p:nvSpPr>
        <p:spPr>
          <a:xfrm>
            <a:off x="4523976" y="2596392"/>
            <a:ext cx="28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Shuffled deck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3FA69-AFE4-4AD3-8982-039B16E87A71}"/>
              </a:ext>
            </a:extLst>
          </p:cNvPr>
          <p:cNvSpPr txBox="1"/>
          <p:nvPr/>
        </p:nvSpPr>
        <p:spPr>
          <a:xfrm>
            <a:off x="1600270" y="1365532"/>
            <a:ext cx="286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Robot’s deck storage, and button to open 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40EE-FAC5-4B5B-9E4C-C16CCFACB8B3}"/>
              </a:ext>
            </a:extLst>
          </p:cNvPr>
          <p:cNvSpPr txBox="1"/>
          <p:nvPr/>
        </p:nvSpPr>
        <p:spPr>
          <a:xfrm>
            <a:off x="7732679" y="1688698"/>
            <a:ext cx="2866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Robot is playing: If someone presses this button the compartment opens, allowing the dealer to place the cards on it so that the robot can read them and play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0FBD496-40E7-4754-A33C-FA8530E30247}"/>
              </a:ext>
            </a:extLst>
          </p:cNvPr>
          <p:cNvSpPr/>
          <p:nvPr/>
        </p:nvSpPr>
        <p:spPr>
          <a:xfrm>
            <a:off x="5962632" y="1713522"/>
            <a:ext cx="138748" cy="133564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2D806-15BC-484D-A492-8CC9535A058C}"/>
              </a:ext>
            </a:extLst>
          </p:cNvPr>
          <p:cNvSpPr txBox="1"/>
          <p:nvPr/>
        </p:nvSpPr>
        <p:spPr>
          <a:xfrm>
            <a:off x="1487470" y="2053507"/>
            <a:ext cx="286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Restart button (press when game is finished, to restart)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24B23-C74A-40D0-ABDE-A6BF2867DCBB}"/>
              </a:ext>
            </a:extLst>
          </p:cNvPr>
          <p:cNvSpPr txBox="1"/>
          <p:nvPr/>
        </p:nvSpPr>
        <p:spPr>
          <a:xfrm>
            <a:off x="1869837" y="4365670"/>
            <a:ext cx="2101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Remote to call the robot and make it move towards the person/goal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12FFE-07BC-40E1-ACA4-5E0C6950DFFC}"/>
              </a:ext>
            </a:extLst>
          </p:cNvPr>
          <p:cNvCxnSpPr>
            <a:stCxn id="16" idx="1"/>
            <a:endCxn id="6" idx="3"/>
          </p:cNvCxnSpPr>
          <p:nvPr/>
        </p:nvCxnSpPr>
        <p:spPr>
          <a:xfrm flipH="1">
            <a:off x="6293974" y="399955"/>
            <a:ext cx="310696" cy="267866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2A81E6-8FD1-401E-B410-269E6D7102B3}"/>
              </a:ext>
            </a:extLst>
          </p:cNvPr>
          <p:cNvCxnSpPr>
            <a:cxnSpLocks/>
            <a:stCxn id="19" idx="1"/>
            <a:endCxn id="7" idx="6"/>
          </p:cNvCxnSpPr>
          <p:nvPr/>
        </p:nvCxnSpPr>
        <p:spPr>
          <a:xfrm flipH="1">
            <a:off x="6101381" y="1089060"/>
            <a:ext cx="1168838" cy="66782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629641-8AB5-4DF2-9CA9-34BFF06C118C}"/>
              </a:ext>
            </a:extLst>
          </p:cNvPr>
          <p:cNvCxnSpPr>
            <a:cxnSpLocks/>
            <a:endCxn id="12" idx="7"/>
          </p:cNvCxnSpPr>
          <p:nvPr/>
        </p:nvCxnSpPr>
        <p:spPr>
          <a:xfrm flipH="1" flipV="1">
            <a:off x="6996688" y="1738892"/>
            <a:ext cx="735992" cy="304746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026D9D-5D75-4331-B48E-146AAC137D7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7447280" y="2052474"/>
            <a:ext cx="267398" cy="107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BFF407-0402-43F8-8EC2-E3A19CCE84B5}"/>
              </a:ext>
            </a:extLst>
          </p:cNvPr>
          <p:cNvCxnSpPr>
            <a:cxnSpLocks/>
            <a:stCxn id="21" idx="0"/>
            <a:endCxn id="1026" idx="0"/>
          </p:cNvCxnSpPr>
          <p:nvPr/>
        </p:nvCxnSpPr>
        <p:spPr>
          <a:xfrm flipV="1">
            <a:off x="5957252" y="2168269"/>
            <a:ext cx="0" cy="428123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C23A81-3AAA-4791-BE5B-BF9F8F6279CE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 flipV="1">
            <a:off x="4354021" y="1827526"/>
            <a:ext cx="1628930" cy="549147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6AE820-ACA7-4891-9FF4-B323FF03FAEC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>
            <a:off x="4466821" y="1688698"/>
            <a:ext cx="554015" cy="94631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20105A-95C5-4DA8-92B7-F122B7EF13F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466821" y="1688698"/>
            <a:ext cx="343998" cy="243552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E8EE2D-F14F-47E0-A45D-77C0DF31E5E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17542" y="1248662"/>
            <a:ext cx="502427" cy="238063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6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7C8217BCC6F84892195212F9B6DD8F" ma:contentTypeVersion="11" ma:contentTypeDescription="Create a new document." ma:contentTypeScope="" ma:versionID="5d10c16c7bcb834d472fddfbf3f2e252">
  <xsd:schema xmlns:xsd="http://www.w3.org/2001/XMLSchema" xmlns:xs="http://www.w3.org/2001/XMLSchema" xmlns:p="http://schemas.microsoft.com/office/2006/metadata/properties" xmlns:ns2="89a4dc1d-74a1-4bc1-92ae-5d6e2003bcaa" xmlns:ns3="989a6ffb-722f-491b-9e65-e9485ad65245" targetNamespace="http://schemas.microsoft.com/office/2006/metadata/properties" ma:root="true" ma:fieldsID="1bf3de5febd44abc574c41d8def0d15b" ns2:_="" ns3:_="">
    <xsd:import namespace="89a4dc1d-74a1-4bc1-92ae-5d6e2003bcaa"/>
    <xsd:import namespace="989a6ffb-722f-491b-9e65-e9485ad652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4dc1d-74a1-4bc1-92ae-5d6e2003bc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a6ffb-722f-491b-9e65-e9485ad652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74C8CC-EF2D-41C3-B814-4EB1031F8767}"/>
</file>

<file path=customXml/itemProps2.xml><?xml version="1.0" encoding="utf-8"?>
<ds:datastoreItem xmlns:ds="http://schemas.openxmlformats.org/officeDocument/2006/customXml" ds:itemID="{4916F602-3FAC-4094-AC6D-78324180D342}"/>
</file>

<file path=customXml/itemProps3.xml><?xml version="1.0" encoding="utf-8"?>
<ds:datastoreItem xmlns:ds="http://schemas.openxmlformats.org/officeDocument/2006/customXml" ds:itemID="{9F77002F-9105-457D-AADF-FDB77CFE2611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Arnaiz, Ainhoa</dc:creator>
  <cp:lastModifiedBy>Arnaiz, Ainhoa</cp:lastModifiedBy>
  <cp:revision>11</cp:revision>
  <dcterms:created xsi:type="dcterms:W3CDTF">2021-03-18T17:13:32Z</dcterms:created>
  <dcterms:modified xsi:type="dcterms:W3CDTF">2021-03-18T17:50:05Z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0x010100F17C8217BCC6F84892195212F9B6DD8F</vt:lpwstr>
  </property>
</Properties>
</file>