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200890" y="5417710"/>
            <a:ext cx="4122788" cy="1153874"/>
          </a:xfrm>
          <a:prstGeom prst="roundRect">
            <a:avLst>
              <a:gd name="adj" fmla="val 1293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364182" y="1477818"/>
            <a:ext cx="4779818" cy="4878532"/>
          </a:xfrm>
          <a:prstGeom prst="roundRect">
            <a:avLst>
              <a:gd name="adj" fmla="val 492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7756" y="760205"/>
            <a:ext cx="800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+mn-ea"/>
              </a:rPr>
              <a:t>전체적인 </a:t>
            </a:r>
            <a:r>
              <a:rPr lang="ko-KR" altLang="en-US" sz="1600" b="1" dirty="0">
                <a:latin typeface="+mn-ea"/>
              </a:rPr>
              <a:t>컴포넌트 설계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10783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127" y="3658783"/>
            <a:ext cx="47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756" y="3381270"/>
            <a:ext cx="1156339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78870" y="3381270"/>
            <a:ext cx="1394280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FrontController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30702" y="2238994"/>
            <a:ext cx="1537853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Service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630702" y="2690817"/>
            <a:ext cx="1537853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30702" y="3142640"/>
            <a:ext cx="1537853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630702" y="3594463"/>
            <a:ext cx="1537853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30702" y="4046286"/>
            <a:ext cx="1537853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30702" y="5249884"/>
            <a:ext cx="1537853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38827" y="4498110"/>
            <a:ext cx="32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79383" y="3380575"/>
            <a:ext cx="729624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Repository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58513" y="3380574"/>
            <a:ext cx="729624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  <a:endCxn id="15" idx="1"/>
          </p:cNvCxnSpPr>
          <p:nvPr/>
        </p:nvCxnSpPr>
        <p:spPr>
          <a:xfrm>
            <a:off x="1664095" y="3916598"/>
            <a:ext cx="71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3"/>
          </p:cNvCxnSpPr>
          <p:nvPr/>
        </p:nvCxnSpPr>
        <p:spPr>
          <a:xfrm>
            <a:off x="6168555" y="2441814"/>
            <a:ext cx="714775" cy="14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3"/>
          </p:cNvCxnSpPr>
          <p:nvPr/>
        </p:nvCxnSpPr>
        <p:spPr>
          <a:xfrm>
            <a:off x="7609007" y="3915904"/>
            <a:ext cx="649506" cy="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3"/>
            <a:endCxn id="24" idx="1"/>
          </p:cNvCxnSpPr>
          <p:nvPr/>
        </p:nvCxnSpPr>
        <p:spPr>
          <a:xfrm>
            <a:off x="6168556" y="2893637"/>
            <a:ext cx="710828" cy="102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24" idx="1"/>
          </p:cNvCxnSpPr>
          <p:nvPr/>
        </p:nvCxnSpPr>
        <p:spPr>
          <a:xfrm>
            <a:off x="6168556" y="3345460"/>
            <a:ext cx="710828" cy="57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3"/>
            <a:endCxn id="24" idx="1"/>
          </p:cNvCxnSpPr>
          <p:nvPr/>
        </p:nvCxnSpPr>
        <p:spPr>
          <a:xfrm>
            <a:off x="6168556" y="3797283"/>
            <a:ext cx="710828" cy="11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0" idx="3"/>
            <a:endCxn id="24" idx="1"/>
          </p:cNvCxnSpPr>
          <p:nvPr/>
        </p:nvCxnSpPr>
        <p:spPr>
          <a:xfrm flipV="1">
            <a:off x="6168556" y="3915904"/>
            <a:ext cx="710828" cy="33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2" idx="3"/>
            <a:endCxn id="24" idx="1"/>
          </p:cNvCxnSpPr>
          <p:nvPr/>
        </p:nvCxnSpPr>
        <p:spPr>
          <a:xfrm flipV="1">
            <a:off x="6168556" y="3915904"/>
            <a:ext cx="710828" cy="153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6" idx="1"/>
          </p:cNvCxnSpPr>
          <p:nvPr/>
        </p:nvCxnSpPr>
        <p:spPr>
          <a:xfrm flipV="1">
            <a:off x="3773150" y="2441815"/>
            <a:ext cx="857552" cy="147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5" idx="3"/>
            <a:endCxn id="17" idx="1"/>
          </p:cNvCxnSpPr>
          <p:nvPr/>
        </p:nvCxnSpPr>
        <p:spPr>
          <a:xfrm flipV="1">
            <a:off x="3773150" y="2893638"/>
            <a:ext cx="857552" cy="10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3"/>
            <a:endCxn id="18" idx="1"/>
          </p:cNvCxnSpPr>
          <p:nvPr/>
        </p:nvCxnSpPr>
        <p:spPr>
          <a:xfrm flipV="1">
            <a:off x="3773150" y="3345460"/>
            <a:ext cx="857552" cy="57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5" idx="3"/>
          </p:cNvCxnSpPr>
          <p:nvPr/>
        </p:nvCxnSpPr>
        <p:spPr>
          <a:xfrm flipV="1">
            <a:off x="3773150" y="3771376"/>
            <a:ext cx="853606" cy="14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5" idx="3"/>
            <a:endCxn id="20" idx="1"/>
          </p:cNvCxnSpPr>
          <p:nvPr/>
        </p:nvCxnSpPr>
        <p:spPr>
          <a:xfrm>
            <a:off x="3773150" y="3916598"/>
            <a:ext cx="857552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5" idx="3"/>
            <a:endCxn id="22" idx="1"/>
          </p:cNvCxnSpPr>
          <p:nvPr/>
        </p:nvCxnSpPr>
        <p:spPr>
          <a:xfrm>
            <a:off x="3773150" y="3916598"/>
            <a:ext cx="857552" cy="153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60893" y="5745956"/>
            <a:ext cx="849215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250084" y="5745956"/>
            <a:ext cx="849215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132348" y="5745955"/>
            <a:ext cx="849215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71370" y="5745954"/>
            <a:ext cx="849215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88490" y="5829172"/>
            <a:ext cx="398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. . .</a:t>
            </a:r>
          </a:p>
        </p:txBody>
      </p:sp>
      <p:cxnSp>
        <p:nvCxnSpPr>
          <p:cNvPr id="68" name="직선 화살표 연결선 67"/>
          <p:cNvCxnSpPr>
            <a:stCxn id="15" idx="2"/>
            <a:endCxn id="63" idx="0"/>
          </p:cNvCxnSpPr>
          <p:nvPr/>
        </p:nvCxnSpPr>
        <p:spPr>
          <a:xfrm flipH="1">
            <a:off x="785501" y="4451927"/>
            <a:ext cx="2290509" cy="12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2"/>
            <a:endCxn id="64" idx="0"/>
          </p:cNvCxnSpPr>
          <p:nvPr/>
        </p:nvCxnSpPr>
        <p:spPr>
          <a:xfrm flipH="1">
            <a:off x="1674692" y="4451927"/>
            <a:ext cx="1401318" cy="12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5" idx="2"/>
            <a:endCxn id="65" idx="0"/>
          </p:cNvCxnSpPr>
          <p:nvPr/>
        </p:nvCxnSpPr>
        <p:spPr>
          <a:xfrm flipH="1">
            <a:off x="2556955" y="4451926"/>
            <a:ext cx="519054" cy="12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15" idx="2"/>
            <a:endCxn id="66" idx="0"/>
          </p:cNvCxnSpPr>
          <p:nvPr/>
        </p:nvCxnSpPr>
        <p:spPr>
          <a:xfrm>
            <a:off x="3076010" y="4451927"/>
            <a:ext cx="719968" cy="12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13092" y="5083027"/>
            <a:ext cx="47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26892" y="5083029"/>
            <a:ext cx="47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4457" y="5083028"/>
            <a:ext cx="47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00268" y="5083028"/>
            <a:ext cx="47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4066309" y="2035766"/>
            <a:ext cx="242455" cy="857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86938" y="1758767"/>
            <a:ext cx="100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+mn-ea"/>
              </a:rPr>
              <a:t>로직</a:t>
            </a:r>
            <a:r>
              <a:rPr lang="ko-KR" altLang="en-US" sz="1200" dirty="0" smtClean="0">
                <a:latin typeface="+mn-ea"/>
              </a:rPr>
              <a:t> 실행 지시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72006" y="5994648"/>
            <a:ext cx="1008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n-ea"/>
              </a:rPr>
              <a:t>로직</a:t>
            </a:r>
            <a:r>
              <a:rPr lang="ko-KR" altLang="en-US" sz="1200" b="1" dirty="0" smtClean="0">
                <a:latin typeface="+mn-ea"/>
              </a:rPr>
              <a:t> 실행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80198" y="6232548"/>
            <a:ext cx="76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>
                <a:latin typeface="+mn-ea"/>
              </a:rPr>
              <a:t>화</a:t>
            </a:r>
            <a:r>
              <a:rPr lang="ko-KR" altLang="en-US" sz="1200" b="1">
                <a:latin typeface="+mn-ea"/>
              </a:rPr>
              <a:t>면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UI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672986" y="2933238"/>
            <a:ext cx="521548" cy="35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2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KITT</cp:lastModifiedBy>
  <cp:revision>3</cp:revision>
  <dcterms:created xsi:type="dcterms:W3CDTF">2006-10-05T04:04:58Z</dcterms:created>
  <dcterms:modified xsi:type="dcterms:W3CDTF">2021-03-28T23:55:36Z</dcterms:modified>
</cp:coreProperties>
</file>