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5" r:id="rId6"/>
    <p:sldId id="268" r:id="rId7"/>
    <p:sldId id="269" r:id="rId8"/>
    <p:sldId id="267" r:id="rId9"/>
    <p:sldId id="275" r:id="rId10"/>
    <p:sldId id="277" r:id="rId11"/>
    <p:sldId id="274" r:id="rId12"/>
    <p:sldId id="294" r:id="rId13"/>
    <p:sldId id="273" r:id="rId14"/>
    <p:sldId id="272" r:id="rId15"/>
    <p:sldId id="293" r:id="rId16"/>
    <p:sldId id="29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7057A-B4D8-4A6B-AA4E-EC2E917A278D}" v="190" dt="2023-03-23T12:06:50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승호" userId="0f35a0cf-7383-4697-92d6-57d6770da975" providerId="ADAL" clId="{67E7057A-B4D8-4A6B-AA4E-EC2E917A278D}"/>
    <pc:docChg chg="undo custSel addSld delSld modSld sldOrd">
      <pc:chgData name="유승호" userId="0f35a0cf-7383-4697-92d6-57d6770da975" providerId="ADAL" clId="{67E7057A-B4D8-4A6B-AA4E-EC2E917A278D}" dt="2023-03-23T12:09:13.803" v="8587" actId="2696"/>
      <pc:docMkLst>
        <pc:docMk/>
      </pc:docMkLst>
      <pc:sldChg chg="addSp modSp mod">
        <pc:chgData name="유승호" userId="0f35a0cf-7383-4697-92d6-57d6770da975" providerId="ADAL" clId="{67E7057A-B4D8-4A6B-AA4E-EC2E917A278D}" dt="2023-03-09T10:29:23.514" v="1167" actId="20577"/>
        <pc:sldMkLst>
          <pc:docMk/>
          <pc:sldMk cId="1823750111" sldId="256"/>
        </pc:sldMkLst>
        <pc:spChg chg="mod">
          <ac:chgData name="유승호" userId="0f35a0cf-7383-4697-92d6-57d6770da975" providerId="ADAL" clId="{67E7057A-B4D8-4A6B-AA4E-EC2E917A278D}" dt="2023-03-09T05:57:12.827" v="687" actId="20577"/>
          <ac:spMkLst>
            <pc:docMk/>
            <pc:sldMk cId="1823750111" sldId="256"/>
            <ac:spMk id="2" creationId="{985A1055-8887-3299-157B-04F04029A1C5}"/>
          </ac:spMkLst>
        </pc:spChg>
        <pc:spChg chg="mod">
          <ac:chgData name="유승호" userId="0f35a0cf-7383-4697-92d6-57d6770da975" providerId="ADAL" clId="{67E7057A-B4D8-4A6B-AA4E-EC2E917A278D}" dt="2023-03-09T10:29:23.514" v="1167" actId="20577"/>
          <ac:spMkLst>
            <pc:docMk/>
            <pc:sldMk cId="1823750111" sldId="256"/>
            <ac:spMk id="3" creationId="{EBDDE377-F224-0774-905D-1A37F87241DA}"/>
          </ac:spMkLst>
        </pc:spChg>
        <pc:spChg chg="add mod ord">
          <ac:chgData name="유승호" userId="0f35a0cf-7383-4697-92d6-57d6770da975" providerId="ADAL" clId="{67E7057A-B4D8-4A6B-AA4E-EC2E917A278D}" dt="2023-03-09T05:57:01.907" v="686" actId="207"/>
          <ac:spMkLst>
            <pc:docMk/>
            <pc:sldMk cId="1823750111" sldId="256"/>
            <ac:spMk id="6" creationId="{05E0A52F-37E0-D85C-3236-A2ED84235FE4}"/>
          </ac:spMkLst>
        </pc:spChg>
        <pc:picChg chg="add mod ord">
          <ac:chgData name="유승호" userId="0f35a0cf-7383-4697-92d6-57d6770da975" providerId="ADAL" clId="{67E7057A-B4D8-4A6B-AA4E-EC2E917A278D}" dt="2023-03-09T05:56:26.307" v="389" actId="167"/>
          <ac:picMkLst>
            <pc:docMk/>
            <pc:sldMk cId="1823750111" sldId="256"/>
            <ac:picMk id="5" creationId="{C7F10A9E-0996-571C-F6A8-664318ACA7C6}"/>
          </ac:picMkLst>
        </pc:picChg>
      </pc:sldChg>
      <pc:sldChg chg="modSp del mod">
        <pc:chgData name="유승호" userId="0f35a0cf-7383-4697-92d6-57d6770da975" providerId="ADAL" clId="{67E7057A-B4D8-4A6B-AA4E-EC2E917A278D}" dt="2023-03-09T10:41:49.332" v="1540" actId="2696"/>
        <pc:sldMkLst>
          <pc:docMk/>
          <pc:sldMk cId="3028063049" sldId="257"/>
        </pc:sldMkLst>
        <pc:spChg chg="mod">
          <ac:chgData name="유승호" userId="0f35a0cf-7383-4697-92d6-57d6770da975" providerId="ADAL" clId="{67E7057A-B4D8-4A6B-AA4E-EC2E917A278D}" dt="2023-03-09T05:58:13.327" v="700" actId="20577"/>
          <ac:spMkLst>
            <pc:docMk/>
            <pc:sldMk cId="3028063049" sldId="257"/>
            <ac:spMk id="2" creationId="{190FDB06-B1EA-E938-E855-67FAC628F8A9}"/>
          </ac:spMkLst>
        </pc:spChg>
        <pc:spChg chg="mod">
          <ac:chgData name="유승호" userId="0f35a0cf-7383-4697-92d6-57d6770da975" providerId="ADAL" clId="{67E7057A-B4D8-4A6B-AA4E-EC2E917A278D}" dt="2023-03-09T10:28:42.703" v="1158" actId="20577"/>
          <ac:spMkLst>
            <pc:docMk/>
            <pc:sldMk cId="3028063049" sldId="257"/>
            <ac:spMk id="3" creationId="{78E9C48F-5579-9C5B-B6EC-75B1ED776109}"/>
          </ac:spMkLst>
        </pc:spChg>
      </pc:sldChg>
      <pc:sldChg chg="addSp delSp modSp new del mod">
        <pc:chgData name="유승호" userId="0f35a0cf-7383-4697-92d6-57d6770da975" providerId="ADAL" clId="{67E7057A-B4D8-4A6B-AA4E-EC2E917A278D}" dt="2023-03-23T12:04:28.546" v="8212" actId="2696"/>
        <pc:sldMkLst>
          <pc:docMk/>
          <pc:sldMk cId="4285343178" sldId="258"/>
        </pc:sldMkLst>
        <pc:spChg chg="del">
          <ac:chgData name="유승호" userId="0f35a0cf-7383-4697-92d6-57d6770da975" providerId="ADAL" clId="{67E7057A-B4D8-4A6B-AA4E-EC2E917A278D}" dt="2023-03-09T06:06:08.338" v="777" actId="21"/>
          <ac:spMkLst>
            <pc:docMk/>
            <pc:sldMk cId="4285343178" sldId="258"/>
            <ac:spMk id="2" creationId="{002B21D7-6CF3-C914-E67B-36A3D210EA65}"/>
          </ac:spMkLst>
        </pc:spChg>
        <pc:spChg chg="add mod">
          <ac:chgData name="유승호" userId="0f35a0cf-7383-4697-92d6-57d6770da975" providerId="ADAL" clId="{67E7057A-B4D8-4A6B-AA4E-EC2E917A278D}" dt="2023-03-11T06:03:30.813" v="5623" actId="1076"/>
          <ac:spMkLst>
            <pc:docMk/>
            <pc:sldMk cId="4285343178" sldId="258"/>
            <ac:spMk id="2" creationId="{06D73C14-D029-1E5D-DB15-29FB0E33E810}"/>
          </ac:spMkLst>
        </pc:spChg>
        <pc:spChg chg="del">
          <ac:chgData name="유승호" userId="0f35a0cf-7383-4697-92d6-57d6770da975" providerId="ADAL" clId="{67E7057A-B4D8-4A6B-AA4E-EC2E917A278D}" dt="2023-03-09T06:06:10.333" v="778" actId="21"/>
          <ac:spMkLst>
            <pc:docMk/>
            <pc:sldMk cId="4285343178" sldId="258"/>
            <ac:spMk id="3" creationId="{B67CDC3A-592A-85C2-A14A-100DE61643F6}"/>
          </ac:spMkLst>
        </pc:spChg>
        <pc:spChg chg="add del mod">
          <ac:chgData name="유승호" userId="0f35a0cf-7383-4697-92d6-57d6770da975" providerId="ADAL" clId="{67E7057A-B4D8-4A6B-AA4E-EC2E917A278D}" dt="2023-03-09T06:14:41.283" v="946" actId="21"/>
          <ac:spMkLst>
            <pc:docMk/>
            <pc:sldMk cId="4285343178" sldId="258"/>
            <ac:spMk id="4" creationId="{752D00E8-1ACE-5BD5-253E-69784251FCA9}"/>
          </ac:spMkLst>
        </pc:spChg>
        <pc:spChg chg="add mod">
          <ac:chgData name="유승호" userId="0f35a0cf-7383-4697-92d6-57d6770da975" providerId="ADAL" clId="{67E7057A-B4D8-4A6B-AA4E-EC2E917A278D}" dt="2023-03-11T06:03:41.383" v="5624" actId="115"/>
          <ac:spMkLst>
            <pc:docMk/>
            <pc:sldMk cId="4285343178" sldId="258"/>
            <ac:spMk id="7" creationId="{792D76E5-81EA-E028-11D2-38BE46FEA4BC}"/>
          </ac:spMkLst>
        </pc:spChg>
        <pc:grpChg chg="add mod">
          <ac:chgData name="유승호" userId="0f35a0cf-7383-4697-92d6-57d6770da975" providerId="ADAL" clId="{67E7057A-B4D8-4A6B-AA4E-EC2E917A278D}" dt="2023-03-11T06:02:31.526" v="5306" actId="552"/>
          <ac:grpSpMkLst>
            <pc:docMk/>
            <pc:sldMk cId="4285343178" sldId="258"/>
            <ac:grpSpMk id="19" creationId="{C59F92F3-88BF-707C-D2F9-A740465C0A1B}"/>
          </ac:grpSpMkLst>
        </pc:grpChg>
        <pc:grpChg chg="add mod">
          <ac:chgData name="유승호" userId="0f35a0cf-7383-4697-92d6-57d6770da975" providerId="ADAL" clId="{67E7057A-B4D8-4A6B-AA4E-EC2E917A278D}" dt="2023-03-11T06:02:31.526" v="5306" actId="552"/>
          <ac:grpSpMkLst>
            <pc:docMk/>
            <pc:sldMk cId="4285343178" sldId="258"/>
            <ac:grpSpMk id="20" creationId="{43ABB393-2DF8-43AA-BE1C-861F9C574F9C}"/>
          </ac:grpSpMkLst>
        </pc:grpChg>
        <pc:picChg chg="add del mod">
          <ac:chgData name="유승호" userId="0f35a0cf-7383-4697-92d6-57d6770da975" providerId="ADAL" clId="{67E7057A-B4D8-4A6B-AA4E-EC2E917A278D}" dt="2023-03-09T07:18:18.386" v="1059" actId="21"/>
          <ac:picMkLst>
            <pc:docMk/>
            <pc:sldMk cId="4285343178" sldId="258"/>
            <ac:picMk id="6" creationId="{4195AD81-0111-BD0C-69E6-F09078587B40}"/>
          </ac:picMkLst>
        </pc:picChg>
        <pc:picChg chg="add del mod">
          <ac:chgData name="유승호" userId="0f35a0cf-7383-4697-92d6-57d6770da975" providerId="ADAL" clId="{67E7057A-B4D8-4A6B-AA4E-EC2E917A278D}" dt="2023-03-09T07:15:49.280" v="1052" actId="21"/>
          <ac:picMkLst>
            <pc:docMk/>
            <pc:sldMk cId="4285343178" sldId="258"/>
            <ac:picMk id="9" creationId="{1FBFB11B-2FAB-76A6-6446-E1A35E67C54E}"/>
          </ac:picMkLst>
        </pc:picChg>
        <pc:picChg chg="add mod">
          <ac:chgData name="유승호" userId="0f35a0cf-7383-4697-92d6-57d6770da975" providerId="ADAL" clId="{67E7057A-B4D8-4A6B-AA4E-EC2E917A278D}" dt="2023-03-09T13:49:16.524" v="5291" actId="164"/>
          <ac:picMkLst>
            <pc:docMk/>
            <pc:sldMk cId="4285343178" sldId="258"/>
            <ac:picMk id="11" creationId="{CAE97FEE-E1FD-7778-CF3C-7ED08484687E}"/>
          </ac:picMkLst>
        </pc:picChg>
        <pc:picChg chg="add mod ord">
          <ac:chgData name="유승호" userId="0f35a0cf-7383-4697-92d6-57d6770da975" providerId="ADAL" clId="{67E7057A-B4D8-4A6B-AA4E-EC2E917A278D}" dt="2023-03-09T13:49:22.201" v="5294" actId="164"/>
          <ac:picMkLst>
            <pc:docMk/>
            <pc:sldMk cId="4285343178" sldId="258"/>
            <ac:picMk id="13" creationId="{90C9811F-AA8B-0DEE-EA58-874545032E83}"/>
          </ac:picMkLst>
        </pc:picChg>
        <pc:picChg chg="add del mod">
          <ac:chgData name="유승호" userId="0f35a0cf-7383-4697-92d6-57d6770da975" providerId="ADAL" clId="{67E7057A-B4D8-4A6B-AA4E-EC2E917A278D}" dt="2023-03-09T07:18:21.214" v="1061" actId="21"/>
          <ac:picMkLst>
            <pc:docMk/>
            <pc:sldMk cId="4285343178" sldId="258"/>
            <ac:picMk id="14" creationId="{DA1B22C3-D2EB-CFEB-7688-029F5B5CA273}"/>
          </ac:picMkLst>
        </pc:picChg>
        <pc:picChg chg="add mod">
          <ac:chgData name="유승호" userId="0f35a0cf-7383-4697-92d6-57d6770da975" providerId="ADAL" clId="{67E7057A-B4D8-4A6B-AA4E-EC2E917A278D}" dt="2023-03-09T13:49:16.524" v="5291" actId="164"/>
          <ac:picMkLst>
            <pc:docMk/>
            <pc:sldMk cId="4285343178" sldId="258"/>
            <ac:picMk id="16" creationId="{23834C1E-3D6D-0918-106A-5B49A9DB0BC1}"/>
          </ac:picMkLst>
        </pc:picChg>
        <pc:picChg chg="add mod ord">
          <ac:chgData name="유승호" userId="0f35a0cf-7383-4697-92d6-57d6770da975" providerId="ADAL" clId="{67E7057A-B4D8-4A6B-AA4E-EC2E917A278D}" dt="2023-03-09T13:49:22.201" v="5294" actId="164"/>
          <ac:picMkLst>
            <pc:docMk/>
            <pc:sldMk cId="4285343178" sldId="258"/>
            <ac:picMk id="18" creationId="{9916C725-7353-806F-F3E5-0DC1F6B644AB}"/>
          </ac:picMkLst>
        </pc:picChg>
      </pc:sldChg>
      <pc:sldChg chg="addSp delSp modSp new mod modTransition setBg">
        <pc:chgData name="유승호" userId="0f35a0cf-7383-4697-92d6-57d6770da975" providerId="ADAL" clId="{67E7057A-B4D8-4A6B-AA4E-EC2E917A278D}" dt="2023-03-14T13:56:29.734" v="5652"/>
        <pc:sldMkLst>
          <pc:docMk/>
          <pc:sldMk cId="3013217871" sldId="259"/>
        </pc:sldMkLst>
        <pc:spChg chg="del">
          <ac:chgData name="유승호" userId="0f35a0cf-7383-4697-92d6-57d6770da975" providerId="ADAL" clId="{67E7057A-B4D8-4A6B-AA4E-EC2E917A278D}" dt="2023-03-09T10:31:38.154" v="1170" actId="21"/>
          <ac:spMkLst>
            <pc:docMk/>
            <pc:sldMk cId="3013217871" sldId="259"/>
            <ac:spMk id="2" creationId="{5AC2855A-F037-B48B-1655-43EF86CC42C9}"/>
          </ac:spMkLst>
        </pc:spChg>
        <pc:spChg chg="del">
          <ac:chgData name="유승호" userId="0f35a0cf-7383-4697-92d6-57d6770da975" providerId="ADAL" clId="{67E7057A-B4D8-4A6B-AA4E-EC2E917A278D}" dt="2023-03-09T10:31:40.087" v="1171" actId="21"/>
          <ac:spMkLst>
            <pc:docMk/>
            <pc:sldMk cId="3013217871" sldId="259"/>
            <ac:spMk id="3" creationId="{AD5B96ED-155A-01F4-B54A-11213911B4E4}"/>
          </ac:spMkLst>
        </pc:spChg>
        <pc:spChg chg="add del mod">
          <ac:chgData name="유승호" userId="0f35a0cf-7383-4697-92d6-57d6770da975" providerId="ADAL" clId="{67E7057A-B4D8-4A6B-AA4E-EC2E917A278D}" dt="2023-03-09T10:38:49.582" v="1398" actId="21"/>
          <ac:spMkLst>
            <pc:docMk/>
            <pc:sldMk cId="3013217871" sldId="259"/>
            <ac:spMk id="11" creationId="{FF187CAA-9A74-592C-269D-F393657FFCA7}"/>
          </ac:spMkLst>
        </pc:spChg>
        <pc:spChg chg="add mod">
          <ac:chgData name="유승호" userId="0f35a0cf-7383-4697-92d6-57d6770da975" providerId="ADAL" clId="{67E7057A-B4D8-4A6B-AA4E-EC2E917A278D}" dt="2023-03-09T10:39:31.625" v="1417" actId="1076"/>
          <ac:spMkLst>
            <pc:docMk/>
            <pc:sldMk cId="3013217871" sldId="259"/>
            <ac:spMk id="13" creationId="{51E5A55D-07A9-CC14-AAF6-FB52990A4993}"/>
          </ac:spMkLst>
        </pc:spChg>
        <pc:spChg chg="add mod">
          <ac:chgData name="유승호" userId="0f35a0cf-7383-4697-92d6-57d6770da975" providerId="ADAL" clId="{67E7057A-B4D8-4A6B-AA4E-EC2E917A278D}" dt="2023-03-09T10:39:52.876" v="1478" actId="20577"/>
          <ac:spMkLst>
            <pc:docMk/>
            <pc:sldMk cId="3013217871" sldId="259"/>
            <ac:spMk id="18" creationId="{34E95709-6D18-575D-CCAB-DD1BA297DCA2}"/>
          </ac:spMkLst>
        </pc:spChg>
        <pc:spChg chg="add del mod">
          <ac:chgData name="유승호" userId="0f35a0cf-7383-4697-92d6-57d6770da975" providerId="ADAL" clId="{67E7057A-B4D8-4A6B-AA4E-EC2E917A278D}" dt="2023-03-09T10:39:01.513" v="1404"/>
          <ac:spMkLst>
            <pc:docMk/>
            <pc:sldMk cId="3013217871" sldId="259"/>
            <ac:spMk id="20" creationId="{8DB2CE2B-E91D-6790-B383-9200BEBAED85}"/>
          </ac:spMkLst>
        </pc:spChg>
        <pc:spChg chg="add mod">
          <ac:chgData name="유승호" userId="0f35a0cf-7383-4697-92d6-57d6770da975" providerId="ADAL" clId="{67E7057A-B4D8-4A6B-AA4E-EC2E917A278D}" dt="2023-03-09T10:41:20.332" v="1539" actId="1076"/>
          <ac:spMkLst>
            <pc:docMk/>
            <pc:sldMk cId="3013217871" sldId="259"/>
            <ac:spMk id="22" creationId="{96A6D001-D665-2265-E824-F2BAFB265B6A}"/>
          </ac:spMkLst>
        </pc:spChg>
        <pc:spChg chg="add del mod">
          <ac:chgData name="유승호" userId="0f35a0cf-7383-4697-92d6-57d6770da975" providerId="ADAL" clId="{67E7057A-B4D8-4A6B-AA4E-EC2E917A278D}" dt="2023-03-09T10:39:12.547" v="1410"/>
          <ac:spMkLst>
            <pc:docMk/>
            <pc:sldMk cId="3013217871" sldId="259"/>
            <ac:spMk id="24" creationId="{46199B79-EF4B-F00F-C899-E3F916CAC1C1}"/>
          </ac:spMkLst>
        </pc:spChg>
        <pc:spChg chg="add mod">
          <ac:chgData name="유승호" userId="0f35a0cf-7383-4697-92d6-57d6770da975" providerId="ADAL" clId="{67E7057A-B4D8-4A6B-AA4E-EC2E917A278D}" dt="2023-03-09T10:40:58.662" v="1526" actId="20577"/>
          <ac:spMkLst>
            <pc:docMk/>
            <pc:sldMk cId="3013217871" sldId="259"/>
            <ac:spMk id="26" creationId="{79BCDE93-7C10-EE9F-F150-E2C47E39871C}"/>
          </ac:spMkLst>
        </pc:spChg>
        <pc:cxnChg chg="add mod">
          <ac:chgData name="유승호" userId="0f35a0cf-7383-4697-92d6-57d6770da975" providerId="ADAL" clId="{67E7057A-B4D8-4A6B-AA4E-EC2E917A278D}" dt="2023-03-09T10:38:25.433" v="1391" actId="692"/>
          <ac:cxnSpMkLst>
            <pc:docMk/>
            <pc:sldMk cId="3013217871" sldId="259"/>
            <ac:cxnSpMk id="5" creationId="{29F0CF32-95F8-FF5C-9A49-9EB36D3F2E61}"/>
          </ac:cxnSpMkLst>
        </pc:cxnChg>
        <pc:cxnChg chg="add del">
          <ac:chgData name="유승호" userId="0f35a0cf-7383-4697-92d6-57d6770da975" providerId="ADAL" clId="{67E7057A-B4D8-4A6B-AA4E-EC2E917A278D}" dt="2023-03-09T10:33:37.813" v="1191" actId="11529"/>
          <ac:cxnSpMkLst>
            <pc:docMk/>
            <pc:sldMk cId="3013217871" sldId="259"/>
            <ac:cxnSpMk id="7" creationId="{E8D9204E-6F67-C964-E2D3-8570B0A7C951}"/>
          </ac:cxnSpMkLst>
        </pc:cxnChg>
        <pc:cxnChg chg="add del mod">
          <ac:chgData name="유승호" userId="0f35a0cf-7383-4697-92d6-57d6770da975" providerId="ADAL" clId="{67E7057A-B4D8-4A6B-AA4E-EC2E917A278D}" dt="2023-03-09T10:38:49.582" v="1398" actId="21"/>
          <ac:cxnSpMkLst>
            <pc:docMk/>
            <pc:sldMk cId="3013217871" sldId="259"/>
            <ac:cxnSpMk id="9" creationId="{46261A53-1339-9267-E51A-88736C604B21}"/>
          </ac:cxnSpMkLst>
        </pc:cxnChg>
        <pc:cxnChg chg="add mod">
          <ac:chgData name="유승호" userId="0f35a0cf-7383-4697-92d6-57d6770da975" providerId="ADAL" clId="{67E7057A-B4D8-4A6B-AA4E-EC2E917A278D}" dt="2023-03-09T10:38:30.812" v="1392" actId="692"/>
          <ac:cxnSpMkLst>
            <pc:docMk/>
            <pc:sldMk cId="3013217871" sldId="259"/>
            <ac:cxnSpMk id="12" creationId="{4FEFDF2B-9003-8319-73FE-2DF35AE4BF0E}"/>
          </ac:cxnSpMkLst>
        </pc:cxnChg>
        <pc:cxnChg chg="add mod">
          <ac:chgData name="유승호" userId="0f35a0cf-7383-4697-92d6-57d6770da975" providerId="ADAL" clId="{67E7057A-B4D8-4A6B-AA4E-EC2E917A278D}" dt="2023-03-09T10:39:45.604" v="1446" actId="14100"/>
          <ac:cxnSpMkLst>
            <pc:docMk/>
            <pc:sldMk cId="3013217871" sldId="259"/>
            <ac:cxnSpMk id="17" creationId="{27350C71-4AA0-B5E9-C18F-CC2A9A03E7DE}"/>
          </ac:cxnSpMkLst>
        </pc:cxnChg>
        <pc:cxnChg chg="add del mod">
          <ac:chgData name="유승호" userId="0f35a0cf-7383-4697-92d6-57d6770da975" providerId="ADAL" clId="{67E7057A-B4D8-4A6B-AA4E-EC2E917A278D}" dt="2023-03-09T10:39:01.513" v="1404"/>
          <ac:cxnSpMkLst>
            <pc:docMk/>
            <pc:sldMk cId="3013217871" sldId="259"/>
            <ac:cxnSpMk id="19" creationId="{EED45038-7695-7F89-934F-620E5F906FFA}"/>
          </ac:cxnSpMkLst>
        </pc:cxnChg>
        <pc:cxnChg chg="add mod">
          <ac:chgData name="유승호" userId="0f35a0cf-7383-4697-92d6-57d6770da975" providerId="ADAL" clId="{67E7057A-B4D8-4A6B-AA4E-EC2E917A278D}" dt="2023-03-09T10:41:16.642" v="1538" actId="14100"/>
          <ac:cxnSpMkLst>
            <pc:docMk/>
            <pc:sldMk cId="3013217871" sldId="259"/>
            <ac:cxnSpMk id="21" creationId="{17C5B61C-6A87-4674-0F8B-78DC722DD48E}"/>
          </ac:cxnSpMkLst>
        </pc:cxnChg>
        <pc:cxnChg chg="add del mod">
          <ac:chgData name="유승호" userId="0f35a0cf-7383-4697-92d6-57d6770da975" providerId="ADAL" clId="{67E7057A-B4D8-4A6B-AA4E-EC2E917A278D}" dt="2023-03-09T10:39:12.547" v="1410"/>
          <ac:cxnSpMkLst>
            <pc:docMk/>
            <pc:sldMk cId="3013217871" sldId="259"/>
            <ac:cxnSpMk id="23" creationId="{E8CD7D05-67DD-3A8E-6D69-9FFFD63C53CA}"/>
          </ac:cxnSpMkLst>
        </pc:cxnChg>
        <pc:cxnChg chg="add mod">
          <ac:chgData name="유승호" userId="0f35a0cf-7383-4697-92d6-57d6770da975" providerId="ADAL" clId="{67E7057A-B4D8-4A6B-AA4E-EC2E917A278D}" dt="2023-03-09T10:39:18.323" v="1412" actId="1076"/>
          <ac:cxnSpMkLst>
            <pc:docMk/>
            <pc:sldMk cId="3013217871" sldId="259"/>
            <ac:cxnSpMk id="25" creationId="{835BCA18-0A9B-F379-B917-3F66C4A8EBA1}"/>
          </ac:cxnSpMkLst>
        </pc:cxnChg>
      </pc:sldChg>
      <pc:sldChg chg="addSp modSp new del mod ord">
        <pc:chgData name="유승호" userId="0f35a0cf-7383-4697-92d6-57d6770da975" providerId="ADAL" clId="{67E7057A-B4D8-4A6B-AA4E-EC2E917A278D}" dt="2023-03-09T10:58:15.406" v="1607" actId="2696"/>
        <pc:sldMkLst>
          <pc:docMk/>
          <pc:sldMk cId="2190633190" sldId="260"/>
        </pc:sldMkLst>
        <pc:spChg chg="add mod">
          <ac:chgData name="유승호" userId="0f35a0cf-7383-4697-92d6-57d6770da975" providerId="ADAL" clId="{67E7057A-B4D8-4A6B-AA4E-EC2E917A278D}" dt="2023-03-09T10:54:20.006" v="1596" actId="207"/>
          <ac:spMkLst>
            <pc:docMk/>
            <pc:sldMk cId="2190633190" sldId="260"/>
            <ac:spMk id="5" creationId="{212CD399-B89F-49CA-3C8F-D902FE0FC68D}"/>
          </ac:spMkLst>
        </pc:spChg>
      </pc:sldChg>
      <pc:sldChg chg="addSp delSp modSp add mod modTransition setBg">
        <pc:chgData name="유승호" userId="0f35a0cf-7383-4697-92d6-57d6770da975" providerId="ADAL" clId="{67E7057A-B4D8-4A6B-AA4E-EC2E917A278D}" dt="2023-03-14T13:56:20.049" v="5650"/>
        <pc:sldMkLst>
          <pc:docMk/>
          <pc:sldMk cId="2793955827" sldId="261"/>
        </pc:sldMkLst>
        <pc:spChg chg="add del mod">
          <ac:chgData name="유승호" userId="0f35a0cf-7383-4697-92d6-57d6770da975" providerId="ADAL" clId="{67E7057A-B4D8-4A6B-AA4E-EC2E917A278D}" dt="2023-03-09T10:43:20.102" v="1550"/>
          <ac:spMkLst>
            <pc:docMk/>
            <pc:sldMk cId="2793955827" sldId="261"/>
            <ac:spMk id="4" creationId="{6D04DDCB-8EEE-4799-80B7-9ADCD836BB42}"/>
          </ac:spMkLst>
        </pc:spChg>
        <pc:spChg chg="add del mod">
          <ac:chgData name="유승호" userId="0f35a0cf-7383-4697-92d6-57d6770da975" providerId="ADAL" clId="{67E7057A-B4D8-4A6B-AA4E-EC2E917A278D}" dt="2023-03-09T10:43:20.102" v="1550"/>
          <ac:spMkLst>
            <pc:docMk/>
            <pc:sldMk cId="2793955827" sldId="261"/>
            <ac:spMk id="7" creationId="{87C7DDEE-2834-884A-FE90-07409465A4AB}"/>
          </ac:spMkLst>
        </pc:spChg>
        <pc:spChg chg="add del mod">
          <ac:chgData name="유승호" userId="0f35a0cf-7383-4697-92d6-57d6770da975" providerId="ADAL" clId="{67E7057A-B4D8-4A6B-AA4E-EC2E917A278D}" dt="2023-03-09T10:43:20.102" v="1550"/>
          <ac:spMkLst>
            <pc:docMk/>
            <pc:sldMk cId="2793955827" sldId="261"/>
            <ac:spMk id="9" creationId="{F95BAAE1-F1F4-33AE-701E-2713C79A7023}"/>
          </ac:spMkLst>
        </pc:spChg>
        <pc:spChg chg="add mod">
          <ac:chgData name="유승호" userId="0f35a0cf-7383-4697-92d6-57d6770da975" providerId="ADAL" clId="{67E7057A-B4D8-4A6B-AA4E-EC2E917A278D}" dt="2023-03-09T12:31:20.147" v="4002" actId="20577"/>
          <ac:spMkLst>
            <pc:docMk/>
            <pc:sldMk cId="2793955827" sldId="261"/>
            <ac:spMk id="10" creationId="{28E8C147-29CE-CC79-2CD3-9A2ECD08546D}"/>
          </ac:spMkLst>
        </pc:spChg>
        <pc:spChg chg="mod">
          <ac:chgData name="유승호" userId="0f35a0cf-7383-4697-92d6-57d6770da975" providerId="ADAL" clId="{67E7057A-B4D8-4A6B-AA4E-EC2E917A278D}" dt="2023-03-09T10:44:00.692" v="1558" actId="14100"/>
          <ac:spMkLst>
            <pc:docMk/>
            <pc:sldMk cId="2793955827" sldId="261"/>
            <ac:spMk id="13" creationId="{51E5A55D-07A9-CC14-AAF6-FB52990A4993}"/>
          </ac:spMkLst>
        </pc:spChg>
        <pc:spChg chg="add del mod">
          <ac:chgData name="유승호" userId="0f35a0cf-7383-4697-92d6-57d6770da975" providerId="ADAL" clId="{67E7057A-B4D8-4A6B-AA4E-EC2E917A278D}" dt="2023-03-09T11:02:47.499" v="1724" actId="21"/>
          <ac:spMkLst>
            <pc:docMk/>
            <pc:sldMk cId="2793955827" sldId="261"/>
            <ac:spMk id="16" creationId="{5A6A5501-2420-7903-BCB4-90B2E91C6E36}"/>
          </ac:spMkLst>
        </pc:spChg>
        <pc:spChg chg="del">
          <ac:chgData name="유승호" userId="0f35a0cf-7383-4697-92d6-57d6770da975" providerId="ADAL" clId="{67E7057A-B4D8-4A6B-AA4E-EC2E917A278D}" dt="2023-03-09T10:43:11.845" v="1546" actId="21"/>
          <ac:spMkLst>
            <pc:docMk/>
            <pc:sldMk cId="2793955827" sldId="261"/>
            <ac:spMk id="18" creationId="{34E95709-6D18-575D-CCAB-DD1BA297DCA2}"/>
          </ac:spMkLst>
        </pc:spChg>
        <pc:spChg chg="add del mod">
          <ac:chgData name="유승호" userId="0f35a0cf-7383-4697-92d6-57d6770da975" providerId="ADAL" clId="{67E7057A-B4D8-4A6B-AA4E-EC2E917A278D}" dt="2023-03-09T11:02:47.499" v="1724" actId="21"/>
          <ac:spMkLst>
            <pc:docMk/>
            <pc:sldMk cId="2793955827" sldId="261"/>
            <ac:spMk id="20" creationId="{C20C945D-A17D-F039-45D4-B1AF0F21C1BD}"/>
          </ac:spMkLst>
        </pc:spChg>
        <pc:spChg chg="del">
          <ac:chgData name="유승호" userId="0f35a0cf-7383-4697-92d6-57d6770da975" providerId="ADAL" clId="{67E7057A-B4D8-4A6B-AA4E-EC2E917A278D}" dt="2023-03-09T10:43:11.845" v="1546" actId="21"/>
          <ac:spMkLst>
            <pc:docMk/>
            <pc:sldMk cId="2793955827" sldId="261"/>
            <ac:spMk id="22" creationId="{96A6D001-D665-2265-E824-F2BAFB265B6A}"/>
          </ac:spMkLst>
        </pc:spChg>
        <pc:spChg chg="del">
          <ac:chgData name="유승호" userId="0f35a0cf-7383-4697-92d6-57d6770da975" providerId="ADAL" clId="{67E7057A-B4D8-4A6B-AA4E-EC2E917A278D}" dt="2023-03-09T10:43:11.845" v="1546" actId="21"/>
          <ac:spMkLst>
            <pc:docMk/>
            <pc:sldMk cId="2793955827" sldId="261"/>
            <ac:spMk id="26" creationId="{79BCDE93-7C10-EE9F-F150-E2C47E39871C}"/>
          </ac:spMkLst>
        </pc:spChg>
        <pc:cxnChg chg="add del mod">
          <ac:chgData name="유승호" userId="0f35a0cf-7383-4697-92d6-57d6770da975" providerId="ADAL" clId="{67E7057A-B4D8-4A6B-AA4E-EC2E917A278D}" dt="2023-03-09T10:43:20.102" v="1550"/>
          <ac:cxnSpMkLst>
            <pc:docMk/>
            <pc:sldMk cId="2793955827" sldId="261"/>
            <ac:cxnSpMk id="3" creationId="{39FAC6AF-9FEA-2661-8D56-B4629A989256}"/>
          </ac:cxnSpMkLst>
        </pc:cxnChg>
        <pc:cxnChg chg="mod">
          <ac:chgData name="유승호" userId="0f35a0cf-7383-4697-92d6-57d6770da975" providerId="ADAL" clId="{67E7057A-B4D8-4A6B-AA4E-EC2E917A278D}" dt="2023-03-09T10:42:58.212" v="1545" actId="14100"/>
          <ac:cxnSpMkLst>
            <pc:docMk/>
            <pc:sldMk cId="2793955827" sldId="261"/>
            <ac:cxnSpMk id="5" creationId="{29F0CF32-95F8-FF5C-9A49-9EB36D3F2E61}"/>
          </ac:cxnSpMkLst>
        </pc:cxnChg>
        <pc:cxnChg chg="add del mod">
          <ac:chgData name="유승호" userId="0f35a0cf-7383-4697-92d6-57d6770da975" providerId="ADAL" clId="{67E7057A-B4D8-4A6B-AA4E-EC2E917A278D}" dt="2023-03-09T10:43:20.102" v="1550"/>
          <ac:cxnSpMkLst>
            <pc:docMk/>
            <pc:sldMk cId="2793955827" sldId="261"/>
            <ac:cxnSpMk id="6" creationId="{B46A8369-A564-70F4-8270-8CAAC76E25E4}"/>
          </ac:cxnSpMkLst>
        </pc:cxnChg>
        <pc:cxnChg chg="add del mod">
          <ac:chgData name="유승호" userId="0f35a0cf-7383-4697-92d6-57d6770da975" providerId="ADAL" clId="{67E7057A-B4D8-4A6B-AA4E-EC2E917A278D}" dt="2023-03-09T10:43:20.102" v="1550"/>
          <ac:cxnSpMkLst>
            <pc:docMk/>
            <pc:sldMk cId="2793955827" sldId="261"/>
            <ac:cxnSpMk id="8" creationId="{6986795E-457E-687D-9EC8-4AE8DF24356E}"/>
          </ac:cxnSpMkLst>
        </pc:cxnChg>
        <pc:cxnChg chg="mod">
          <ac:chgData name="유승호" userId="0f35a0cf-7383-4697-92d6-57d6770da975" providerId="ADAL" clId="{67E7057A-B4D8-4A6B-AA4E-EC2E917A278D}" dt="2023-03-09T11:02:57.018" v="1732" actId="1076"/>
          <ac:cxnSpMkLst>
            <pc:docMk/>
            <pc:sldMk cId="2793955827" sldId="261"/>
            <ac:cxnSpMk id="12" creationId="{4FEFDF2B-9003-8319-73FE-2DF35AE4BF0E}"/>
          </ac:cxnSpMkLst>
        </pc:cxnChg>
        <pc:cxnChg chg="add del mod">
          <ac:chgData name="유승호" userId="0f35a0cf-7383-4697-92d6-57d6770da975" providerId="ADAL" clId="{67E7057A-B4D8-4A6B-AA4E-EC2E917A278D}" dt="2023-03-09T11:02:47.499" v="1724" actId="21"/>
          <ac:cxnSpMkLst>
            <pc:docMk/>
            <pc:sldMk cId="2793955827" sldId="261"/>
            <ac:cxnSpMk id="15" creationId="{89284247-B2CF-A7DF-0E91-8E74E785B7B2}"/>
          </ac:cxnSpMkLst>
        </pc:cxnChg>
        <pc:cxnChg chg="del">
          <ac:chgData name="유승호" userId="0f35a0cf-7383-4697-92d6-57d6770da975" providerId="ADAL" clId="{67E7057A-B4D8-4A6B-AA4E-EC2E917A278D}" dt="2023-03-09T10:43:11.845" v="1546" actId="21"/>
          <ac:cxnSpMkLst>
            <pc:docMk/>
            <pc:sldMk cId="2793955827" sldId="261"/>
            <ac:cxnSpMk id="17" creationId="{27350C71-4AA0-B5E9-C18F-CC2A9A03E7DE}"/>
          </ac:cxnSpMkLst>
        </pc:cxnChg>
        <pc:cxnChg chg="add del mod">
          <ac:chgData name="유승호" userId="0f35a0cf-7383-4697-92d6-57d6770da975" providerId="ADAL" clId="{67E7057A-B4D8-4A6B-AA4E-EC2E917A278D}" dt="2023-03-09T11:02:47.499" v="1724" actId="21"/>
          <ac:cxnSpMkLst>
            <pc:docMk/>
            <pc:sldMk cId="2793955827" sldId="261"/>
            <ac:cxnSpMk id="19" creationId="{B4A5E4B7-6296-B185-51DB-114FF2A8E605}"/>
          </ac:cxnSpMkLst>
        </pc:cxnChg>
        <pc:cxnChg chg="del">
          <ac:chgData name="유승호" userId="0f35a0cf-7383-4697-92d6-57d6770da975" providerId="ADAL" clId="{67E7057A-B4D8-4A6B-AA4E-EC2E917A278D}" dt="2023-03-09T10:43:11.845" v="1546" actId="21"/>
          <ac:cxnSpMkLst>
            <pc:docMk/>
            <pc:sldMk cId="2793955827" sldId="261"/>
            <ac:cxnSpMk id="21" creationId="{17C5B61C-6A87-4674-0F8B-78DC722DD48E}"/>
          </ac:cxnSpMkLst>
        </pc:cxnChg>
        <pc:cxnChg chg="del">
          <ac:chgData name="유승호" userId="0f35a0cf-7383-4697-92d6-57d6770da975" providerId="ADAL" clId="{67E7057A-B4D8-4A6B-AA4E-EC2E917A278D}" dt="2023-03-09T10:43:11.845" v="1546" actId="21"/>
          <ac:cxnSpMkLst>
            <pc:docMk/>
            <pc:sldMk cId="2793955827" sldId="261"/>
            <ac:cxnSpMk id="25" creationId="{835BCA18-0A9B-F379-B917-3F66C4A8EBA1}"/>
          </ac:cxnSpMkLst>
        </pc:cxnChg>
      </pc:sldChg>
      <pc:sldChg chg="add del setBg">
        <pc:chgData name="유승호" userId="0f35a0cf-7383-4697-92d6-57d6770da975" providerId="ADAL" clId="{67E7057A-B4D8-4A6B-AA4E-EC2E917A278D}" dt="2023-03-09T11:03:08.619" v="1734" actId="2696"/>
        <pc:sldMkLst>
          <pc:docMk/>
          <pc:sldMk cId="2739684317" sldId="262"/>
        </pc:sldMkLst>
      </pc:sldChg>
      <pc:sldChg chg="addSp delSp modSp new del mod">
        <pc:chgData name="유승호" userId="0f35a0cf-7383-4697-92d6-57d6770da975" providerId="ADAL" clId="{67E7057A-B4D8-4A6B-AA4E-EC2E917A278D}" dt="2023-03-09T11:00:03.771" v="1628" actId="2696"/>
        <pc:sldMkLst>
          <pc:docMk/>
          <pc:sldMk cId="947174263" sldId="263"/>
        </pc:sldMkLst>
        <pc:spChg chg="del">
          <ac:chgData name="유승호" userId="0f35a0cf-7383-4697-92d6-57d6770da975" providerId="ADAL" clId="{67E7057A-B4D8-4A6B-AA4E-EC2E917A278D}" dt="2023-03-09T10:56:32.169" v="1601" actId="21"/>
          <ac:spMkLst>
            <pc:docMk/>
            <pc:sldMk cId="947174263" sldId="263"/>
            <ac:spMk id="2" creationId="{48F211A0-9DCA-57DC-07C6-2FE33CE5B68A}"/>
          </ac:spMkLst>
        </pc:spChg>
        <pc:spChg chg="del">
          <ac:chgData name="유승호" userId="0f35a0cf-7383-4697-92d6-57d6770da975" providerId="ADAL" clId="{67E7057A-B4D8-4A6B-AA4E-EC2E917A278D}" dt="2023-03-09T10:56:30.959" v="1600" actId="21"/>
          <ac:spMkLst>
            <pc:docMk/>
            <pc:sldMk cId="947174263" sldId="263"/>
            <ac:spMk id="3" creationId="{10BF9080-A985-2C08-C241-B7DFC6F22463}"/>
          </ac:spMkLst>
        </pc:spChg>
        <pc:spChg chg="add del">
          <ac:chgData name="유승호" userId="0f35a0cf-7383-4697-92d6-57d6770da975" providerId="ADAL" clId="{67E7057A-B4D8-4A6B-AA4E-EC2E917A278D}" dt="2023-03-09T10:55:21.222" v="1599" actId="22"/>
          <ac:spMkLst>
            <pc:docMk/>
            <pc:sldMk cId="947174263" sldId="263"/>
            <ac:spMk id="5" creationId="{88C5BFF0-046C-54E2-2490-F4795825FA28}"/>
          </ac:spMkLst>
        </pc:spChg>
        <pc:spChg chg="add del mod">
          <ac:chgData name="유승호" userId="0f35a0cf-7383-4697-92d6-57d6770da975" providerId="ADAL" clId="{67E7057A-B4D8-4A6B-AA4E-EC2E917A278D}" dt="2023-03-09T10:56:48.252" v="1604"/>
          <ac:spMkLst>
            <pc:docMk/>
            <pc:sldMk cId="947174263" sldId="263"/>
            <ac:spMk id="8" creationId="{485FDC6E-7E70-77B3-64A8-054E24FA536C}"/>
          </ac:spMkLst>
        </pc:spChg>
        <pc:picChg chg="add mod">
          <ac:chgData name="유승호" userId="0f35a0cf-7383-4697-92d6-57d6770da975" providerId="ADAL" clId="{67E7057A-B4D8-4A6B-AA4E-EC2E917A278D}" dt="2023-03-09T10:56:56.602" v="1606" actId="1076"/>
          <ac:picMkLst>
            <pc:docMk/>
            <pc:sldMk cId="947174263" sldId="263"/>
            <ac:picMk id="7" creationId="{A410C7EC-B42C-3E78-2DF4-F705674EBCBC}"/>
          </ac:picMkLst>
        </pc:picChg>
      </pc:sldChg>
      <pc:sldChg chg="addSp delSp modSp new mod modTransition">
        <pc:chgData name="유승호" userId="0f35a0cf-7383-4697-92d6-57d6770da975" providerId="ADAL" clId="{67E7057A-B4D8-4A6B-AA4E-EC2E917A278D}" dt="2023-03-14T13:58:25.504" v="5701"/>
        <pc:sldMkLst>
          <pc:docMk/>
          <pc:sldMk cId="3382480091" sldId="264"/>
        </pc:sldMkLst>
        <pc:spChg chg="del">
          <ac:chgData name="유승호" userId="0f35a0cf-7383-4697-92d6-57d6770da975" providerId="ADAL" clId="{67E7057A-B4D8-4A6B-AA4E-EC2E917A278D}" dt="2023-03-09T10:58:34.592" v="1610" actId="21"/>
          <ac:spMkLst>
            <pc:docMk/>
            <pc:sldMk cId="3382480091" sldId="264"/>
            <ac:spMk id="2" creationId="{3F9BE5FC-F911-C6B1-4888-B22BC4F1BDB7}"/>
          </ac:spMkLst>
        </pc:spChg>
        <pc:spChg chg="del">
          <ac:chgData name="유승호" userId="0f35a0cf-7383-4697-92d6-57d6770da975" providerId="ADAL" clId="{67E7057A-B4D8-4A6B-AA4E-EC2E917A278D}" dt="2023-03-09T10:58:28.649" v="1609"/>
          <ac:spMkLst>
            <pc:docMk/>
            <pc:sldMk cId="3382480091" sldId="264"/>
            <ac:spMk id="3" creationId="{872A6925-A45F-928B-C077-C121F2EF8D18}"/>
          </ac:spMkLst>
        </pc:spChg>
        <pc:spChg chg="add mod ord">
          <ac:chgData name="유승호" userId="0f35a0cf-7383-4697-92d6-57d6770da975" providerId="ADAL" clId="{67E7057A-B4D8-4A6B-AA4E-EC2E917A278D}" dt="2023-03-09T10:59:33.699" v="1624" actId="167"/>
          <ac:spMkLst>
            <pc:docMk/>
            <pc:sldMk cId="3382480091" sldId="264"/>
            <ac:spMk id="6" creationId="{E18776F8-6077-8AEB-3E86-5A39765E6A1E}"/>
          </ac:spMkLst>
        </pc:spChg>
        <pc:spChg chg="add del mod">
          <ac:chgData name="유승호" userId="0f35a0cf-7383-4697-92d6-57d6770da975" providerId="ADAL" clId="{67E7057A-B4D8-4A6B-AA4E-EC2E917A278D}" dt="2023-03-09T12:13:40.907" v="3318" actId="21"/>
          <ac:spMkLst>
            <pc:docMk/>
            <pc:sldMk cId="3382480091" sldId="264"/>
            <ac:spMk id="10" creationId="{953116BF-F197-79DA-1482-E9A81BD990BA}"/>
          </ac:spMkLst>
        </pc:spChg>
        <pc:picChg chg="add del mod">
          <ac:chgData name="유승호" userId="0f35a0cf-7383-4697-92d6-57d6770da975" providerId="ADAL" clId="{67E7057A-B4D8-4A6B-AA4E-EC2E917A278D}" dt="2023-03-09T12:13:33.062" v="3316" actId="21"/>
          <ac:picMkLst>
            <pc:docMk/>
            <pc:sldMk cId="3382480091" sldId="264"/>
            <ac:picMk id="5" creationId="{1DAE8F3D-B606-C625-66EE-6977B8C29C40}"/>
          </ac:picMkLst>
        </pc:picChg>
        <pc:picChg chg="add mod">
          <ac:chgData name="유승호" userId="0f35a0cf-7383-4697-92d6-57d6770da975" providerId="ADAL" clId="{67E7057A-B4D8-4A6B-AA4E-EC2E917A278D}" dt="2023-03-09T12:13:55.588" v="3322" actId="408"/>
          <ac:picMkLst>
            <pc:docMk/>
            <pc:sldMk cId="3382480091" sldId="264"/>
            <ac:picMk id="8" creationId="{DAA9EF13-C0D8-4D63-6D34-9839AE03751A}"/>
          </ac:picMkLst>
        </pc:picChg>
      </pc:sldChg>
      <pc:sldChg chg="addSp delSp modSp add mod modTransition modAnim">
        <pc:chgData name="유승호" userId="0f35a0cf-7383-4697-92d6-57d6770da975" providerId="ADAL" clId="{67E7057A-B4D8-4A6B-AA4E-EC2E917A278D}" dt="2023-03-14T13:58:59.244" v="5702"/>
        <pc:sldMkLst>
          <pc:docMk/>
          <pc:sldMk cId="3928255006" sldId="265"/>
        </pc:sldMkLst>
        <pc:spChg chg="add del mod">
          <ac:chgData name="유승호" userId="0f35a0cf-7383-4697-92d6-57d6770da975" providerId="ADAL" clId="{67E7057A-B4D8-4A6B-AA4E-EC2E917A278D}" dt="2023-03-09T11:03:34.349" v="1741" actId="21"/>
          <ac:spMkLst>
            <pc:docMk/>
            <pc:sldMk cId="3928255006" sldId="265"/>
            <ac:spMk id="3" creationId="{3A3E2BC3-6904-2038-BD9A-46BBFF70A292}"/>
          </ac:spMkLst>
        </pc:spChg>
        <pc:spChg chg="add del mod">
          <ac:chgData name="유승호" userId="0f35a0cf-7383-4697-92d6-57d6770da975" providerId="ADAL" clId="{67E7057A-B4D8-4A6B-AA4E-EC2E917A278D}" dt="2023-03-09T11:03:32.009" v="1740" actId="1076"/>
          <ac:spMkLst>
            <pc:docMk/>
            <pc:sldMk cId="3928255006" sldId="265"/>
            <ac:spMk id="6" creationId="{E18776F8-6077-8AEB-3E86-5A39765E6A1E}"/>
          </ac:spMkLst>
        </pc:spChg>
        <pc:spChg chg="add mod">
          <ac:chgData name="유승호" userId="0f35a0cf-7383-4697-92d6-57d6770da975" providerId="ADAL" clId="{67E7057A-B4D8-4A6B-AA4E-EC2E917A278D}" dt="2023-03-09T11:11:26.598" v="1938" actId="164"/>
          <ac:spMkLst>
            <pc:docMk/>
            <pc:sldMk cId="3928255006" sldId="265"/>
            <ac:spMk id="8" creationId="{4CBCE31C-16E9-005B-E75B-6E732697D145}"/>
          </ac:spMkLst>
        </pc:spChg>
        <pc:spChg chg="add mod">
          <ac:chgData name="유승호" userId="0f35a0cf-7383-4697-92d6-57d6770da975" providerId="ADAL" clId="{67E7057A-B4D8-4A6B-AA4E-EC2E917A278D}" dt="2023-03-09T11:11:26.598" v="1938" actId="164"/>
          <ac:spMkLst>
            <pc:docMk/>
            <pc:sldMk cId="3928255006" sldId="265"/>
            <ac:spMk id="9" creationId="{6BEF5BCD-9172-2A6B-874C-10EC5E8AB96C}"/>
          </ac:spMkLst>
        </pc:spChg>
        <pc:spChg chg="add mod">
          <ac:chgData name="유승호" userId="0f35a0cf-7383-4697-92d6-57d6770da975" providerId="ADAL" clId="{67E7057A-B4D8-4A6B-AA4E-EC2E917A278D}" dt="2023-03-09T11:08:50.892" v="1930" actId="403"/>
          <ac:spMkLst>
            <pc:docMk/>
            <pc:sldMk cId="3928255006" sldId="265"/>
            <ac:spMk id="18" creationId="{0C5908B2-2877-A1B0-2AAC-2C3EE9A94619}"/>
          </ac:spMkLst>
        </pc:spChg>
        <pc:spChg chg="add del mod">
          <ac:chgData name="유승호" userId="0f35a0cf-7383-4697-92d6-57d6770da975" providerId="ADAL" clId="{67E7057A-B4D8-4A6B-AA4E-EC2E917A278D}" dt="2023-03-09T11:12:18.588" v="2028"/>
          <ac:spMkLst>
            <pc:docMk/>
            <pc:sldMk cId="3928255006" sldId="265"/>
            <ac:spMk id="20" creationId="{08E68565-4C1F-F48E-67CC-8F94FAB942EE}"/>
          </ac:spMkLst>
        </pc:spChg>
        <pc:spChg chg="add mod">
          <ac:chgData name="유승호" userId="0f35a0cf-7383-4697-92d6-57d6770da975" providerId="ADAL" clId="{67E7057A-B4D8-4A6B-AA4E-EC2E917A278D}" dt="2023-03-09T12:32:07.402" v="4021" actId="1076"/>
          <ac:spMkLst>
            <pc:docMk/>
            <pc:sldMk cId="3928255006" sldId="265"/>
            <ac:spMk id="22" creationId="{9F685B26-554C-ED62-CFAD-5271851D2EBB}"/>
          </ac:spMkLst>
        </pc:spChg>
        <pc:grpChg chg="add mod">
          <ac:chgData name="유승호" userId="0f35a0cf-7383-4697-92d6-57d6770da975" providerId="ADAL" clId="{67E7057A-B4D8-4A6B-AA4E-EC2E917A278D}" dt="2023-03-09T12:27:11.389" v="3948" actId="12789"/>
          <ac:grpSpMkLst>
            <pc:docMk/>
            <pc:sldMk cId="3928255006" sldId="265"/>
            <ac:grpSpMk id="19" creationId="{EC0F0A6B-CB68-7233-C929-24835E580DA8}"/>
          </ac:grpSpMkLst>
        </pc:grpChg>
        <pc:picChg chg="del">
          <ac:chgData name="유승호" userId="0f35a0cf-7383-4697-92d6-57d6770da975" providerId="ADAL" clId="{67E7057A-B4D8-4A6B-AA4E-EC2E917A278D}" dt="2023-03-09T11:03:20.409" v="1736" actId="21"/>
          <ac:picMkLst>
            <pc:docMk/>
            <pc:sldMk cId="3928255006" sldId="265"/>
            <ac:picMk id="5" creationId="{1DAE8F3D-B606-C625-66EE-6977B8C29C40}"/>
          </ac:picMkLst>
        </pc:picChg>
        <pc:cxnChg chg="add mod">
          <ac:chgData name="유승호" userId="0f35a0cf-7383-4697-92d6-57d6770da975" providerId="ADAL" clId="{67E7057A-B4D8-4A6B-AA4E-EC2E917A278D}" dt="2023-03-09T11:12:18.318" v="2026" actId="14100"/>
          <ac:cxnSpMkLst>
            <pc:docMk/>
            <pc:sldMk cId="3928255006" sldId="265"/>
            <ac:cxnSpMk id="4" creationId="{26957253-D60D-1C23-B442-1FAF31560DF0}"/>
          </ac:cxnSpMkLst>
        </pc:cxnChg>
        <pc:cxnChg chg="add del">
          <ac:chgData name="유승호" userId="0f35a0cf-7383-4697-92d6-57d6770da975" providerId="ADAL" clId="{67E7057A-B4D8-4A6B-AA4E-EC2E917A278D}" dt="2023-03-09T11:06:07.859" v="1855" actId="11529"/>
          <ac:cxnSpMkLst>
            <pc:docMk/>
            <pc:sldMk cId="3928255006" sldId="265"/>
            <ac:cxnSpMk id="11" creationId="{4A2BEB2A-BFFF-8EF6-75D6-8146959C6582}"/>
          </ac:cxnSpMkLst>
        </pc:cxnChg>
        <pc:cxnChg chg="add mod">
          <ac:chgData name="유승호" userId="0f35a0cf-7383-4697-92d6-57d6770da975" providerId="ADAL" clId="{67E7057A-B4D8-4A6B-AA4E-EC2E917A278D}" dt="2023-03-09T11:11:26.598" v="1938" actId="164"/>
          <ac:cxnSpMkLst>
            <pc:docMk/>
            <pc:sldMk cId="3928255006" sldId="265"/>
            <ac:cxnSpMk id="13" creationId="{F650FA98-7B80-A2B5-DAF9-E5736F03633A}"/>
          </ac:cxnSpMkLst>
        </pc:cxnChg>
        <pc:cxnChg chg="add mod">
          <ac:chgData name="유승호" userId="0f35a0cf-7383-4697-92d6-57d6770da975" providerId="ADAL" clId="{67E7057A-B4D8-4A6B-AA4E-EC2E917A278D}" dt="2023-03-09T11:08:19.984" v="1879" actId="14100"/>
          <ac:cxnSpMkLst>
            <pc:docMk/>
            <pc:sldMk cId="3928255006" sldId="265"/>
            <ac:cxnSpMk id="14" creationId="{10D350EB-A472-A309-A39C-625C8B7BB6FB}"/>
          </ac:cxnSpMkLst>
        </pc:cxnChg>
        <pc:cxnChg chg="add mod">
          <ac:chgData name="유승호" userId="0f35a0cf-7383-4697-92d6-57d6770da975" providerId="ADAL" clId="{67E7057A-B4D8-4A6B-AA4E-EC2E917A278D}" dt="2023-03-09T12:32:04.804" v="4020" actId="1076"/>
          <ac:cxnSpMkLst>
            <pc:docMk/>
            <pc:sldMk cId="3928255006" sldId="265"/>
            <ac:cxnSpMk id="23" creationId="{A2BDB126-E576-3692-CFAD-CB18EDDF194D}"/>
          </ac:cxnSpMkLst>
        </pc:cxnChg>
      </pc:sldChg>
      <pc:sldChg chg="add del ord">
        <pc:chgData name="유승호" userId="0f35a0cf-7383-4697-92d6-57d6770da975" providerId="ADAL" clId="{67E7057A-B4D8-4A6B-AA4E-EC2E917A278D}" dt="2023-03-23T12:09:12.604" v="8586" actId="2696"/>
        <pc:sldMkLst>
          <pc:docMk/>
          <pc:sldMk cId="3870619586" sldId="266"/>
        </pc:sldMkLst>
      </pc:sldChg>
      <pc:sldChg chg="addSp delSp modSp add mod modTransition">
        <pc:chgData name="유승호" userId="0f35a0cf-7383-4697-92d6-57d6770da975" providerId="ADAL" clId="{67E7057A-B4D8-4A6B-AA4E-EC2E917A278D}" dt="2023-03-14T13:55:26.438" v="5641"/>
        <pc:sldMkLst>
          <pc:docMk/>
          <pc:sldMk cId="306695086" sldId="267"/>
        </pc:sldMkLst>
        <pc:spChg chg="mod">
          <ac:chgData name="유승호" userId="0f35a0cf-7383-4697-92d6-57d6770da975" providerId="ADAL" clId="{67E7057A-B4D8-4A6B-AA4E-EC2E917A278D}" dt="2023-03-09T12:38:04.591" v="4260" actId="1076"/>
          <ac:spMkLst>
            <pc:docMk/>
            <pc:sldMk cId="306695086" sldId="267"/>
            <ac:spMk id="6" creationId="{E18776F8-6077-8AEB-3E86-5A39765E6A1E}"/>
          </ac:spMkLst>
        </pc:spChg>
        <pc:spChg chg="mod">
          <ac:chgData name="유승호" userId="0f35a0cf-7383-4697-92d6-57d6770da975" providerId="ADAL" clId="{67E7057A-B4D8-4A6B-AA4E-EC2E917A278D}" dt="2023-03-09T11:20:02.127" v="2573" actId="20577"/>
          <ac:spMkLst>
            <pc:docMk/>
            <pc:sldMk cId="306695086" sldId="267"/>
            <ac:spMk id="8" creationId="{4CBCE31C-16E9-005B-E75B-6E732697D145}"/>
          </ac:spMkLst>
        </pc:spChg>
        <pc:spChg chg="mod">
          <ac:chgData name="유승호" userId="0f35a0cf-7383-4697-92d6-57d6770da975" providerId="ADAL" clId="{67E7057A-B4D8-4A6B-AA4E-EC2E917A278D}" dt="2023-03-09T11:20:20.928" v="2627" actId="20577"/>
          <ac:spMkLst>
            <pc:docMk/>
            <pc:sldMk cId="306695086" sldId="267"/>
            <ac:spMk id="9" creationId="{6BEF5BCD-9172-2A6B-874C-10EC5E8AB96C}"/>
          </ac:spMkLst>
        </pc:spChg>
        <pc:spChg chg="mod">
          <ac:chgData name="유승호" userId="0f35a0cf-7383-4697-92d6-57d6770da975" providerId="ADAL" clId="{67E7057A-B4D8-4A6B-AA4E-EC2E917A278D}" dt="2023-03-09T11:20:38.467" v="2677" actId="20577"/>
          <ac:spMkLst>
            <pc:docMk/>
            <pc:sldMk cId="306695086" sldId="267"/>
            <ac:spMk id="18" creationId="{0C5908B2-2877-A1B0-2AAC-2C3EE9A94619}"/>
          </ac:spMkLst>
        </pc:spChg>
        <pc:spChg chg="add mod">
          <ac:chgData name="유승호" userId="0f35a0cf-7383-4697-92d6-57d6770da975" providerId="ADAL" clId="{67E7057A-B4D8-4A6B-AA4E-EC2E917A278D}" dt="2023-03-09T11:27:11.828" v="2756" actId="1076"/>
          <ac:spMkLst>
            <pc:docMk/>
            <pc:sldMk cId="306695086" sldId="267"/>
            <ac:spMk id="23" creationId="{33038703-AEDE-98A1-48B3-BEFF8208F308}"/>
          </ac:spMkLst>
        </pc:spChg>
        <pc:spChg chg="add mod">
          <ac:chgData name="유승호" userId="0f35a0cf-7383-4697-92d6-57d6770da975" providerId="ADAL" clId="{67E7057A-B4D8-4A6B-AA4E-EC2E917A278D}" dt="2023-03-09T12:29:32.689" v="3982" actId="1037"/>
          <ac:spMkLst>
            <pc:docMk/>
            <pc:sldMk cId="306695086" sldId="267"/>
            <ac:spMk id="28" creationId="{E9089ABF-8513-5E62-EB2E-CE4003BD28F3}"/>
          </ac:spMkLst>
        </pc:spChg>
        <pc:spChg chg="add del mod">
          <ac:chgData name="유승호" userId="0f35a0cf-7383-4697-92d6-57d6770da975" providerId="ADAL" clId="{67E7057A-B4D8-4A6B-AA4E-EC2E917A278D}" dt="2023-03-09T11:29:47.816" v="2830"/>
          <ac:spMkLst>
            <pc:docMk/>
            <pc:sldMk cId="306695086" sldId="267"/>
            <ac:spMk id="31" creationId="{CFAA0DBB-7E98-06EB-E006-50C524F0DF88}"/>
          </ac:spMkLst>
        </pc:spChg>
        <pc:spChg chg="add mod">
          <ac:chgData name="유승호" userId="0f35a0cf-7383-4697-92d6-57d6770da975" providerId="ADAL" clId="{67E7057A-B4D8-4A6B-AA4E-EC2E917A278D}" dt="2023-03-09T12:38:29.049" v="4288" actId="1038"/>
          <ac:spMkLst>
            <pc:docMk/>
            <pc:sldMk cId="306695086" sldId="267"/>
            <ac:spMk id="32" creationId="{334F79DF-244E-23AC-3F7E-8EDCBF5C290A}"/>
          </ac:spMkLst>
        </pc:spChg>
        <pc:spChg chg="add mod">
          <ac:chgData name="유승호" userId="0f35a0cf-7383-4697-92d6-57d6770da975" providerId="ADAL" clId="{67E7057A-B4D8-4A6B-AA4E-EC2E917A278D}" dt="2023-03-09T12:38:29.049" v="4288" actId="1038"/>
          <ac:spMkLst>
            <pc:docMk/>
            <pc:sldMk cId="306695086" sldId="267"/>
            <ac:spMk id="33" creationId="{CA7FC2F2-D985-E7AF-5E49-4DD26EB10C9B}"/>
          </ac:spMkLst>
        </pc:spChg>
        <pc:spChg chg="add mod">
          <ac:chgData name="유승호" userId="0f35a0cf-7383-4697-92d6-57d6770da975" providerId="ADAL" clId="{67E7057A-B4D8-4A6B-AA4E-EC2E917A278D}" dt="2023-03-09T12:38:29.049" v="4288" actId="1038"/>
          <ac:spMkLst>
            <pc:docMk/>
            <pc:sldMk cId="306695086" sldId="267"/>
            <ac:spMk id="34" creationId="{A583CB7F-DDAC-2829-A7B0-2CCA233B8917}"/>
          </ac:spMkLst>
        </pc:spChg>
        <pc:grpChg chg="add mod">
          <ac:chgData name="유승호" userId="0f35a0cf-7383-4697-92d6-57d6770da975" providerId="ADAL" clId="{67E7057A-B4D8-4A6B-AA4E-EC2E917A278D}" dt="2023-03-09T11:21:45.308" v="2693" actId="1076"/>
          <ac:grpSpMkLst>
            <pc:docMk/>
            <pc:sldMk cId="306695086" sldId="267"/>
            <ac:grpSpMk id="11" creationId="{3C437195-0299-061F-A40A-B9ADB97E315F}"/>
          </ac:grpSpMkLst>
        </pc:grpChg>
        <pc:grpChg chg="mod">
          <ac:chgData name="유승호" userId="0f35a0cf-7383-4697-92d6-57d6770da975" providerId="ADAL" clId="{67E7057A-B4D8-4A6B-AA4E-EC2E917A278D}" dt="2023-03-09T12:28:10.823" v="3955" actId="12789"/>
          <ac:grpSpMkLst>
            <pc:docMk/>
            <pc:sldMk cId="306695086" sldId="267"/>
            <ac:grpSpMk id="19" creationId="{EC0F0A6B-CB68-7233-C929-24835E580DA8}"/>
          </ac:grpSpMkLst>
        </pc:grpChg>
        <pc:picChg chg="add mod">
          <ac:chgData name="유승호" userId="0f35a0cf-7383-4697-92d6-57d6770da975" providerId="ADAL" clId="{67E7057A-B4D8-4A6B-AA4E-EC2E917A278D}" dt="2023-03-09T11:21:48.557" v="2695" actId="1076"/>
          <ac:picMkLst>
            <pc:docMk/>
            <pc:sldMk cId="306695086" sldId="267"/>
            <ac:picMk id="3" creationId="{754138F8-C04B-41F8-8475-F7BC547FA112}"/>
          </ac:picMkLst>
        </pc:picChg>
        <pc:picChg chg="add mod">
          <ac:chgData name="유승호" userId="0f35a0cf-7383-4697-92d6-57d6770da975" providerId="ADAL" clId="{67E7057A-B4D8-4A6B-AA4E-EC2E917A278D}" dt="2023-03-09T11:21:41.903" v="2691" actId="164"/>
          <ac:picMkLst>
            <pc:docMk/>
            <pc:sldMk cId="306695086" sldId="267"/>
            <ac:picMk id="7" creationId="{614CAACB-B6BA-6B20-2B10-5D1AA45E2976}"/>
          </ac:picMkLst>
        </pc:picChg>
        <pc:picChg chg="add mod">
          <ac:chgData name="유승호" userId="0f35a0cf-7383-4697-92d6-57d6770da975" providerId="ADAL" clId="{67E7057A-B4D8-4A6B-AA4E-EC2E917A278D}" dt="2023-03-09T11:21:41.903" v="2691" actId="164"/>
          <ac:picMkLst>
            <pc:docMk/>
            <pc:sldMk cId="306695086" sldId="267"/>
            <ac:picMk id="10" creationId="{80C09528-FA65-5CA2-2511-BE5A8A3C4E47}"/>
          </ac:picMkLst>
        </pc:picChg>
        <pc:cxnChg chg="add mod">
          <ac:chgData name="유승호" userId="0f35a0cf-7383-4697-92d6-57d6770da975" providerId="ADAL" clId="{67E7057A-B4D8-4A6B-AA4E-EC2E917A278D}" dt="2023-03-09T11:29:30.288" v="2827" actId="1076"/>
          <ac:cxnSpMkLst>
            <pc:docMk/>
            <pc:sldMk cId="306695086" sldId="267"/>
            <ac:cxnSpMk id="15" creationId="{2AECE0F8-0413-D1F3-A282-DEEACDDADDBA}"/>
          </ac:cxnSpMkLst>
        </pc:cxnChg>
        <pc:cxnChg chg="add del mod">
          <ac:chgData name="유승호" userId="0f35a0cf-7383-4697-92d6-57d6770da975" providerId="ADAL" clId="{67E7057A-B4D8-4A6B-AA4E-EC2E917A278D}" dt="2023-03-09T11:27:56.774" v="2760" actId="21"/>
          <ac:cxnSpMkLst>
            <pc:docMk/>
            <pc:sldMk cId="306695086" sldId="267"/>
            <ac:cxnSpMk id="17" creationId="{439E4DCA-DF3D-B9CB-0D57-236D8018D3A8}"/>
          </ac:cxnSpMkLst>
        </pc:cxnChg>
        <pc:cxnChg chg="add mod">
          <ac:chgData name="유승호" userId="0f35a0cf-7383-4697-92d6-57d6770da975" providerId="ADAL" clId="{67E7057A-B4D8-4A6B-AA4E-EC2E917A278D}" dt="2023-03-09T11:28:18.633" v="2764" actId="208"/>
          <ac:cxnSpMkLst>
            <pc:docMk/>
            <pc:sldMk cId="306695086" sldId="267"/>
            <ac:cxnSpMk id="21" creationId="{A1C51413-46E8-DFB2-1C57-87448B947820}"/>
          </ac:cxnSpMkLst>
        </pc:cxnChg>
        <pc:cxnChg chg="add mod">
          <ac:chgData name="유승호" userId="0f35a0cf-7383-4697-92d6-57d6770da975" providerId="ADAL" clId="{67E7057A-B4D8-4A6B-AA4E-EC2E917A278D}" dt="2023-03-09T11:27:34.196" v="2758" actId="14100"/>
          <ac:cxnSpMkLst>
            <pc:docMk/>
            <pc:sldMk cId="306695086" sldId="267"/>
            <ac:cxnSpMk id="22" creationId="{6FE95B7C-BADC-15B3-62B0-105605315261}"/>
          </ac:cxnSpMkLst>
        </pc:cxnChg>
        <pc:cxnChg chg="add del mod">
          <ac:chgData name="유승호" userId="0f35a0cf-7383-4697-92d6-57d6770da975" providerId="ADAL" clId="{67E7057A-B4D8-4A6B-AA4E-EC2E917A278D}" dt="2023-03-09T11:28:22.516" v="2766"/>
          <ac:cxnSpMkLst>
            <pc:docMk/>
            <pc:sldMk cId="306695086" sldId="267"/>
            <ac:cxnSpMk id="27" creationId="{355E69EB-9EF4-55E6-920E-EBFE2BB27AEE}"/>
          </ac:cxnSpMkLst>
        </pc:cxnChg>
        <pc:cxnChg chg="add del mod">
          <ac:chgData name="유승호" userId="0f35a0cf-7383-4697-92d6-57d6770da975" providerId="ADAL" clId="{67E7057A-B4D8-4A6B-AA4E-EC2E917A278D}" dt="2023-03-09T11:29:36.426" v="2828" actId="21"/>
          <ac:cxnSpMkLst>
            <pc:docMk/>
            <pc:sldMk cId="306695086" sldId="267"/>
            <ac:cxnSpMk id="29" creationId="{39EB9C59-B99C-4A06-B98F-5CFBA2E078DC}"/>
          </ac:cxnSpMkLst>
        </pc:cxnChg>
      </pc:sldChg>
      <pc:sldChg chg="add del">
        <pc:chgData name="유승호" userId="0f35a0cf-7383-4697-92d6-57d6770da975" providerId="ADAL" clId="{67E7057A-B4D8-4A6B-AA4E-EC2E917A278D}" dt="2023-03-09T11:04:15.179" v="1753" actId="2696"/>
        <pc:sldMkLst>
          <pc:docMk/>
          <pc:sldMk cId="2285884388" sldId="267"/>
        </pc:sldMkLst>
      </pc:sldChg>
      <pc:sldChg chg="add del">
        <pc:chgData name="유승호" userId="0f35a0cf-7383-4697-92d6-57d6770da975" providerId="ADAL" clId="{67E7057A-B4D8-4A6B-AA4E-EC2E917A278D}" dt="2023-03-09T11:12:23.038" v="2029" actId="2696"/>
        <pc:sldMkLst>
          <pc:docMk/>
          <pc:sldMk cId="3346742147" sldId="267"/>
        </pc:sldMkLst>
      </pc:sldChg>
      <pc:sldChg chg="add del">
        <pc:chgData name="유승호" userId="0f35a0cf-7383-4697-92d6-57d6770da975" providerId="ADAL" clId="{67E7057A-B4D8-4A6B-AA4E-EC2E917A278D}" dt="2023-03-09T11:12:23.038" v="2029" actId="2696"/>
        <pc:sldMkLst>
          <pc:docMk/>
          <pc:sldMk cId="642866676" sldId="268"/>
        </pc:sldMkLst>
      </pc:sldChg>
      <pc:sldChg chg="add del">
        <pc:chgData name="유승호" userId="0f35a0cf-7383-4697-92d6-57d6770da975" providerId="ADAL" clId="{67E7057A-B4D8-4A6B-AA4E-EC2E917A278D}" dt="2023-03-09T11:04:15.179" v="1753" actId="2696"/>
        <pc:sldMkLst>
          <pc:docMk/>
          <pc:sldMk cId="3029239484" sldId="268"/>
        </pc:sldMkLst>
      </pc:sldChg>
      <pc:sldChg chg="addSp modSp add mod ord modTransition modAnim">
        <pc:chgData name="유승호" userId="0f35a0cf-7383-4697-92d6-57d6770da975" providerId="ADAL" clId="{67E7057A-B4D8-4A6B-AA4E-EC2E917A278D}" dt="2023-03-14T13:55:21.068" v="5639"/>
        <pc:sldMkLst>
          <pc:docMk/>
          <pc:sldMk cId="4013239120" sldId="268"/>
        </pc:sldMkLst>
        <pc:spChg chg="add mod">
          <ac:chgData name="유승호" userId="0f35a0cf-7383-4697-92d6-57d6770da975" providerId="ADAL" clId="{67E7057A-B4D8-4A6B-AA4E-EC2E917A278D}" dt="2023-03-09T11:16:25.798" v="2344" actId="1076"/>
          <ac:spMkLst>
            <pc:docMk/>
            <pc:sldMk cId="4013239120" sldId="268"/>
            <ac:spMk id="2" creationId="{688F3DCF-E7AC-944C-1222-00D6CE40BFD8}"/>
          </ac:spMkLst>
        </pc:spChg>
        <pc:spChg chg="mod">
          <ac:chgData name="유승호" userId="0f35a0cf-7383-4697-92d6-57d6770da975" providerId="ADAL" clId="{67E7057A-B4D8-4A6B-AA4E-EC2E917A278D}" dt="2023-03-09T11:16:27.638" v="2345" actId="1035"/>
          <ac:spMkLst>
            <pc:docMk/>
            <pc:sldMk cId="4013239120" sldId="268"/>
            <ac:spMk id="6" creationId="{E18776F8-6077-8AEB-3E86-5A39765E6A1E}"/>
          </ac:spMkLst>
        </pc:spChg>
        <pc:spChg chg="mod">
          <ac:chgData name="유승호" userId="0f35a0cf-7383-4697-92d6-57d6770da975" providerId="ADAL" clId="{67E7057A-B4D8-4A6B-AA4E-EC2E917A278D}" dt="2023-03-09T11:24:38.036" v="2715" actId="20577"/>
          <ac:spMkLst>
            <pc:docMk/>
            <pc:sldMk cId="4013239120" sldId="268"/>
            <ac:spMk id="8" creationId="{4CBCE31C-16E9-005B-E75B-6E732697D145}"/>
          </ac:spMkLst>
        </pc:spChg>
        <pc:spChg chg="mod">
          <ac:chgData name="유승호" userId="0f35a0cf-7383-4697-92d6-57d6770da975" providerId="ADAL" clId="{67E7057A-B4D8-4A6B-AA4E-EC2E917A278D}" dt="2023-03-09T11:14:36.323" v="2223" actId="20577"/>
          <ac:spMkLst>
            <pc:docMk/>
            <pc:sldMk cId="4013239120" sldId="268"/>
            <ac:spMk id="9" creationId="{6BEF5BCD-9172-2A6B-874C-10EC5E8AB96C}"/>
          </ac:spMkLst>
        </pc:spChg>
        <pc:spChg chg="mod">
          <ac:chgData name="유승호" userId="0f35a0cf-7383-4697-92d6-57d6770da975" providerId="ADAL" clId="{67E7057A-B4D8-4A6B-AA4E-EC2E917A278D}" dt="2023-03-09T11:15:09.558" v="2261" actId="20577"/>
          <ac:spMkLst>
            <pc:docMk/>
            <pc:sldMk cId="4013239120" sldId="268"/>
            <ac:spMk id="18" creationId="{0C5908B2-2877-A1B0-2AAC-2C3EE9A94619}"/>
          </ac:spMkLst>
        </pc:spChg>
        <pc:grpChg chg="mod">
          <ac:chgData name="유승호" userId="0f35a0cf-7383-4697-92d6-57d6770da975" providerId="ADAL" clId="{67E7057A-B4D8-4A6B-AA4E-EC2E917A278D}" dt="2023-03-09T12:27:29.468" v="3949" actId="12789"/>
          <ac:grpSpMkLst>
            <pc:docMk/>
            <pc:sldMk cId="4013239120" sldId="268"/>
            <ac:grpSpMk id="19" creationId="{EC0F0A6B-CB68-7233-C929-24835E580DA8}"/>
          </ac:grpSpMkLst>
        </pc:grpChg>
        <pc:picChg chg="add mod">
          <ac:chgData name="유승호" userId="0f35a0cf-7383-4697-92d6-57d6770da975" providerId="ADAL" clId="{67E7057A-B4D8-4A6B-AA4E-EC2E917A278D}" dt="2023-03-09T11:15:54.768" v="2266" actId="1076"/>
          <ac:picMkLst>
            <pc:docMk/>
            <pc:sldMk cId="4013239120" sldId="268"/>
            <ac:picMk id="5" creationId="{3872481A-C470-4184-0C28-7FC60C8C73CA}"/>
          </ac:picMkLst>
        </pc:picChg>
      </pc:sldChg>
      <pc:sldChg chg="add del">
        <pc:chgData name="유승호" userId="0f35a0cf-7383-4697-92d6-57d6770da975" providerId="ADAL" clId="{67E7057A-B4D8-4A6B-AA4E-EC2E917A278D}" dt="2023-03-09T11:04:15.179" v="1753" actId="2696"/>
        <pc:sldMkLst>
          <pc:docMk/>
          <pc:sldMk cId="364486992" sldId="269"/>
        </pc:sldMkLst>
      </pc:sldChg>
      <pc:sldChg chg="addSp delSp modSp add mod modTransition">
        <pc:chgData name="유승호" userId="0f35a0cf-7383-4697-92d6-57d6770da975" providerId="ADAL" clId="{67E7057A-B4D8-4A6B-AA4E-EC2E917A278D}" dt="2023-03-14T13:55:23.950" v="5640"/>
        <pc:sldMkLst>
          <pc:docMk/>
          <pc:sldMk cId="1827085054" sldId="269"/>
        </pc:sldMkLst>
        <pc:spChg chg="mod">
          <ac:chgData name="유승호" userId="0f35a0cf-7383-4697-92d6-57d6770da975" providerId="ADAL" clId="{67E7057A-B4D8-4A6B-AA4E-EC2E917A278D}" dt="2023-03-09T12:27:56.764" v="3953" actId="12789"/>
          <ac:spMkLst>
            <pc:docMk/>
            <pc:sldMk cId="1827085054" sldId="269"/>
            <ac:spMk id="8" creationId="{4CBCE31C-16E9-005B-E75B-6E732697D145}"/>
          </ac:spMkLst>
        </pc:spChg>
        <pc:spChg chg="mod">
          <ac:chgData name="유승호" userId="0f35a0cf-7383-4697-92d6-57d6770da975" providerId="ADAL" clId="{67E7057A-B4D8-4A6B-AA4E-EC2E917A278D}" dt="2023-03-09T11:17:08.697" v="2410" actId="20577"/>
          <ac:spMkLst>
            <pc:docMk/>
            <pc:sldMk cId="1827085054" sldId="269"/>
            <ac:spMk id="9" creationId="{6BEF5BCD-9172-2A6B-874C-10EC5E8AB96C}"/>
          </ac:spMkLst>
        </pc:spChg>
        <pc:spChg chg="add mod">
          <ac:chgData name="유승호" userId="0f35a0cf-7383-4697-92d6-57d6770da975" providerId="ADAL" clId="{67E7057A-B4D8-4A6B-AA4E-EC2E917A278D}" dt="2023-03-09T11:19:34.737" v="2539" actId="1036"/>
          <ac:spMkLst>
            <pc:docMk/>
            <pc:sldMk cId="1827085054" sldId="269"/>
            <ac:spMk id="11" creationId="{5AAC5F1F-C185-A8E5-827D-200E6C5AACFE}"/>
          </ac:spMkLst>
        </pc:spChg>
        <pc:spChg chg="mod">
          <ac:chgData name="유승호" userId="0f35a0cf-7383-4697-92d6-57d6770da975" providerId="ADAL" clId="{67E7057A-B4D8-4A6B-AA4E-EC2E917A278D}" dt="2023-03-09T11:17:22.715" v="2475" actId="20577"/>
          <ac:spMkLst>
            <pc:docMk/>
            <pc:sldMk cId="1827085054" sldId="269"/>
            <ac:spMk id="18" creationId="{0C5908B2-2877-A1B0-2AAC-2C3EE9A94619}"/>
          </ac:spMkLst>
        </pc:spChg>
        <pc:grpChg chg="add del mod">
          <ac:chgData name="유승호" userId="0f35a0cf-7383-4697-92d6-57d6770da975" providerId="ADAL" clId="{67E7057A-B4D8-4A6B-AA4E-EC2E917A278D}" dt="2023-03-09T11:18:35.407" v="2491" actId="164"/>
          <ac:grpSpMkLst>
            <pc:docMk/>
            <pc:sldMk cId="1827085054" sldId="269"/>
            <ac:grpSpMk id="10" creationId="{D674C2AA-80B8-7DB4-BC56-5E620414F9BD}"/>
          </ac:grpSpMkLst>
        </pc:grpChg>
        <pc:grpChg chg="mod">
          <ac:chgData name="유승호" userId="0f35a0cf-7383-4697-92d6-57d6770da975" providerId="ADAL" clId="{67E7057A-B4D8-4A6B-AA4E-EC2E917A278D}" dt="2023-03-09T12:28:04.617" v="3954" actId="12789"/>
          <ac:grpSpMkLst>
            <pc:docMk/>
            <pc:sldMk cId="1827085054" sldId="269"/>
            <ac:grpSpMk id="19" creationId="{EC0F0A6B-CB68-7233-C929-24835E580DA8}"/>
          </ac:grpSpMkLst>
        </pc:grpChg>
        <pc:picChg chg="add mod">
          <ac:chgData name="유승호" userId="0f35a0cf-7383-4697-92d6-57d6770da975" providerId="ADAL" clId="{67E7057A-B4D8-4A6B-AA4E-EC2E917A278D}" dt="2023-03-09T11:19:29.807" v="2509" actId="1076"/>
          <ac:picMkLst>
            <pc:docMk/>
            <pc:sldMk cId="1827085054" sldId="269"/>
            <ac:picMk id="3" creationId="{F00C3753-3560-7E5B-7E6C-1A2A8D8FC346}"/>
          </ac:picMkLst>
        </pc:picChg>
        <pc:picChg chg="add mod">
          <ac:chgData name="유승호" userId="0f35a0cf-7383-4697-92d6-57d6770da975" providerId="ADAL" clId="{67E7057A-B4D8-4A6B-AA4E-EC2E917A278D}" dt="2023-03-09T12:35:57.516" v="4040" actId="12789"/>
          <ac:picMkLst>
            <pc:docMk/>
            <pc:sldMk cId="1827085054" sldId="269"/>
            <ac:picMk id="7" creationId="{F11656A6-ABCB-8CFF-3B5E-4049522AEDA5}"/>
          </ac:picMkLst>
        </pc:picChg>
        <pc:cxnChg chg="mod">
          <ac:chgData name="유승호" userId="0f35a0cf-7383-4697-92d6-57d6770da975" providerId="ADAL" clId="{67E7057A-B4D8-4A6B-AA4E-EC2E917A278D}" dt="2023-03-09T12:27:56.764" v="3953" actId="12789"/>
          <ac:cxnSpMkLst>
            <pc:docMk/>
            <pc:sldMk cId="1827085054" sldId="269"/>
            <ac:cxnSpMk id="13" creationId="{F650FA98-7B80-A2B5-DAF9-E5736F03633A}"/>
          </ac:cxnSpMkLst>
        </pc:cxnChg>
      </pc:sldChg>
      <pc:sldChg chg="add del">
        <pc:chgData name="유승호" userId="0f35a0cf-7383-4697-92d6-57d6770da975" providerId="ADAL" clId="{67E7057A-B4D8-4A6B-AA4E-EC2E917A278D}" dt="2023-03-09T11:12:23.038" v="2029" actId="2696"/>
        <pc:sldMkLst>
          <pc:docMk/>
          <pc:sldMk cId="2974238733" sldId="269"/>
        </pc:sldMkLst>
      </pc:sldChg>
      <pc:sldChg chg="add del">
        <pc:chgData name="유승호" userId="0f35a0cf-7383-4697-92d6-57d6770da975" providerId="ADAL" clId="{67E7057A-B4D8-4A6B-AA4E-EC2E917A278D}" dt="2023-03-09T11:12:23.038" v="2029" actId="2696"/>
        <pc:sldMkLst>
          <pc:docMk/>
          <pc:sldMk cId="836495952" sldId="270"/>
        </pc:sldMkLst>
      </pc:sldChg>
      <pc:sldChg chg="add del">
        <pc:chgData name="유승호" userId="0f35a0cf-7383-4697-92d6-57d6770da975" providerId="ADAL" clId="{67E7057A-B4D8-4A6B-AA4E-EC2E917A278D}" dt="2023-03-09T11:04:15.179" v="1753" actId="2696"/>
        <pc:sldMkLst>
          <pc:docMk/>
          <pc:sldMk cId="1897390458" sldId="270"/>
        </pc:sldMkLst>
      </pc:sldChg>
      <pc:sldChg chg="add del">
        <pc:chgData name="유승호" userId="0f35a0cf-7383-4697-92d6-57d6770da975" providerId="ADAL" clId="{67E7057A-B4D8-4A6B-AA4E-EC2E917A278D}" dt="2023-03-09T11:53:18.105" v="3258" actId="2696"/>
        <pc:sldMkLst>
          <pc:docMk/>
          <pc:sldMk cId="2431079140" sldId="270"/>
        </pc:sldMkLst>
      </pc:sldChg>
      <pc:sldChg chg="add del">
        <pc:chgData name="유승호" userId="0f35a0cf-7383-4697-92d6-57d6770da975" providerId="ADAL" clId="{67E7057A-B4D8-4A6B-AA4E-EC2E917A278D}" dt="2023-03-09T11:53:18.105" v="3258" actId="2696"/>
        <pc:sldMkLst>
          <pc:docMk/>
          <pc:sldMk cId="1205957008" sldId="271"/>
        </pc:sldMkLst>
      </pc:sldChg>
      <pc:sldChg chg="add del">
        <pc:chgData name="유승호" userId="0f35a0cf-7383-4697-92d6-57d6770da975" providerId="ADAL" clId="{67E7057A-B4D8-4A6B-AA4E-EC2E917A278D}" dt="2023-03-09T11:04:15.179" v="1753" actId="2696"/>
        <pc:sldMkLst>
          <pc:docMk/>
          <pc:sldMk cId="2067566524" sldId="271"/>
        </pc:sldMkLst>
      </pc:sldChg>
      <pc:sldChg chg="addSp modSp add mod modTransition">
        <pc:chgData name="유승호" userId="0f35a0cf-7383-4697-92d6-57d6770da975" providerId="ADAL" clId="{67E7057A-B4D8-4A6B-AA4E-EC2E917A278D}" dt="2023-03-14T13:55:41.014" v="5646"/>
        <pc:sldMkLst>
          <pc:docMk/>
          <pc:sldMk cId="860744509" sldId="272"/>
        </pc:sldMkLst>
        <pc:spChg chg="add mod">
          <ac:chgData name="유승호" userId="0f35a0cf-7383-4697-92d6-57d6770da975" providerId="ADAL" clId="{67E7057A-B4D8-4A6B-AA4E-EC2E917A278D}" dt="2023-03-09T13:32:54.034" v="5244" actId="20577"/>
          <ac:spMkLst>
            <pc:docMk/>
            <pc:sldMk cId="860744509" sldId="272"/>
            <ac:spMk id="7" creationId="{459F2941-93F5-AD4F-8F92-D674EFEDCC05}"/>
          </ac:spMkLst>
        </pc:spChg>
        <pc:spChg chg="mod">
          <ac:chgData name="유승호" userId="0f35a0cf-7383-4697-92d6-57d6770da975" providerId="ADAL" clId="{67E7057A-B4D8-4A6B-AA4E-EC2E917A278D}" dt="2023-03-09T11:52:46.141" v="3205"/>
          <ac:spMkLst>
            <pc:docMk/>
            <pc:sldMk cId="860744509" sldId="272"/>
            <ac:spMk id="8" creationId="{4CBCE31C-16E9-005B-E75B-6E732697D145}"/>
          </ac:spMkLst>
        </pc:spChg>
        <pc:spChg chg="mod">
          <ac:chgData name="유승호" userId="0f35a0cf-7383-4697-92d6-57d6770da975" providerId="ADAL" clId="{67E7057A-B4D8-4A6B-AA4E-EC2E917A278D}" dt="2023-03-09T11:53:10.035" v="3257" actId="20577"/>
          <ac:spMkLst>
            <pc:docMk/>
            <pc:sldMk cId="860744509" sldId="272"/>
            <ac:spMk id="9" creationId="{6BEF5BCD-9172-2A6B-874C-10EC5E8AB96C}"/>
          </ac:spMkLst>
        </pc:spChg>
        <pc:spChg chg="add mod">
          <ac:chgData name="유승호" userId="0f35a0cf-7383-4697-92d6-57d6770da975" providerId="ADAL" clId="{67E7057A-B4D8-4A6B-AA4E-EC2E917A278D}" dt="2023-03-09T13:33:00.144" v="5247" actId="122"/>
          <ac:spMkLst>
            <pc:docMk/>
            <pc:sldMk cId="860744509" sldId="272"/>
            <ac:spMk id="10" creationId="{80548F4E-52AC-924D-7E00-24A40AAA29D1}"/>
          </ac:spMkLst>
        </pc:spChg>
        <pc:spChg chg="mod">
          <ac:chgData name="유승호" userId="0f35a0cf-7383-4697-92d6-57d6770da975" providerId="ADAL" clId="{67E7057A-B4D8-4A6B-AA4E-EC2E917A278D}" dt="2023-03-09T13:34:09.078" v="5286" actId="20577"/>
          <ac:spMkLst>
            <pc:docMk/>
            <pc:sldMk cId="860744509" sldId="272"/>
            <ac:spMk id="18" creationId="{0C5908B2-2877-A1B0-2AAC-2C3EE9A94619}"/>
          </ac:spMkLst>
        </pc:spChg>
        <pc:grpChg chg="mod">
          <ac:chgData name="유승호" userId="0f35a0cf-7383-4697-92d6-57d6770da975" providerId="ADAL" clId="{67E7057A-B4D8-4A6B-AA4E-EC2E917A278D}" dt="2023-03-09T12:28:46.416" v="3961" actId="12789"/>
          <ac:grpSpMkLst>
            <pc:docMk/>
            <pc:sldMk cId="860744509" sldId="272"/>
            <ac:grpSpMk id="19" creationId="{EC0F0A6B-CB68-7233-C929-24835E580DA8}"/>
          </ac:grpSpMkLst>
        </pc:grpChg>
        <pc:picChg chg="add mod">
          <ac:chgData name="유승호" userId="0f35a0cf-7383-4697-92d6-57d6770da975" providerId="ADAL" clId="{67E7057A-B4D8-4A6B-AA4E-EC2E917A278D}" dt="2023-03-09T13:31:59.854" v="5205" actId="1076"/>
          <ac:picMkLst>
            <pc:docMk/>
            <pc:sldMk cId="860744509" sldId="272"/>
            <ac:picMk id="2" creationId="{F0D6FCCB-B17C-BFAF-B346-A39ADB9C6430}"/>
          </ac:picMkLst>
        </pc:picChg>
        <pc:picChg chg="add mod">
          <ac:chgData name="유승호" userId="0f35a0cf-7383-4697-92d6-57d6770da975" providerId="ADAL" clId="{67E7057A-B4D8-4A6B-AA4E-EC2E917A278D}" dt="2023-03-09T13:31:59.854" v="5205" actId="1076"/>
          <ac:picMkLst>
            <pc:docMk/>
            <pc:sldMk cId="860744509" sldId="272"/>
            <ac:picMk id="5" creationId="{0FEB0B4A-B7CA-BAC1-4F09-9A3839DF4D86}"/>
          </ac:picMkLst>
        </pc:picChg>
        <pc:cxnChg chg="add mod">
          <ac:chgData name="유승호" userId="0f35a0cf-7383-4697-92d6-57d6770da975" providerId="ADAL" clId="{67E7057A-B4D8-4A6B-AA4E-EC2E917A278D}" dt="2023-03-09T13:33:30.687" v="5251" actId="208"/>
          <ac:cxnSpMkLst>
            <pc:docMk/>
            <pc:sldMk cId="860744509" sldId="272"/>
            <ac:cxnSpMk id="12" creationId="{30C02186-737F-C8E4-B637-6394A8E20392}"/>
          </ac:cxnSpMkLst>
        </pc:cxnChg>
      </pc:sldChg>
      <pc:sldChg chg="addSp delSp modSp add mod modTransition">
        <pc:chgData name="유승호" userId="0f35a0cf-7383-4697-92d6-57d6770da975" providerId="ADAL" clId="{67E7057A-B4D8-4A6B-AA4E-EC2E917A278D}" dt="2023-03-14T13:55:38.766" v="5645"/>
        <pc:sldMkLst>
          <pc:docMk/>
          <pc:sldMk cId="4035123992" sldId="273"/>
        </pc:sldMkLst>
        <pc:spChg chg="mod">
          <ac:chgData name="유승호" userId="0f35a0cf-7383-4697-92d6-57d6770da975" providerId="ADAL" clId="{67E7057A-B4D8-4A6B-AA4E-EC2E917A278D}" dt="2023-03-09T13:30:42.159" v="5192" actId="1076"/>
          <ac:spMkLst>
            <pc:docMk/>
            <pc:sldMk cId="4035123992" sldId="273"/>
            <ac:spMk id="6" creationId="{E18776F8-6077-8AEB-3E86-5A39765E6A1E}"/>
          </ac:spMkLst>
        </pc:spChg>
        <pc:spChg chg="mod">
          <ac:chgData name="유승호" userId="0f35a0cf-7383-4697-92d6-57d6770da975" providerId="ADAL" clId="{67E7057A-B4D8-4A6B-AA4E-EC2E917A278D}" dt="2023-03-09T11:52:10.982" v="3169" actId="20577"/>
          <ac:spMkLst>
            <pc:docMk/>
            <pc:sldMk cId="4035123992" sldId="273"/>
            <ac:spMk id="8" creationId="{4CBCE31C-16E9-005B-E75B-6E732697D145}"/>
          </ac:spMkLst>
        </pc:spChg>
        <pc:spChg chg="mod">
          <ac:chgData name="유승호" userId="0f35a0cf-7383-4697-92d6-57d6770da975" providerId="ADAL" clId="{67E7057A-B4D8-4A6B-AA4E-EC2E917A278D}" dt="2023-03-09T11:52:41.088" v="3204" actId="20577"/>
          <ac:spMkLst>
            <pc:docMk/>
            <pc:sldMk cId="4035123992" sldId="273"/>
            <ac:spMk id="9" creationId="{6BEF5BCD-9172-2A6B-874C-10EC5E8AB96C}"/>
          </ac:spMkLst>
        </pc:spChg>
        <pc:spChg chg="add mod">
          <ac:chgData name="유승호" userId="0f35a0cf-7383-4697-92d6-57d6770da975" providerId="ADAL" clId="{67E7057A-B4D8-4A6B-AA4E-EC2E917A278D}" dt="2023-03-09T13:29:27.248" v="5046" actId="1582"/>
          <ac:spMkLst>
            <pc:docMk/>
            <pc:sldMk cId="4035123992" sldId="273"/>
            <ac:spMk id="12" creationId="{32A90F44-7CAE-CB8C-BE6C-E335B94F0415}"/>
          </ac:spMkLst>
        </pc:spChg>
        <pc:spChg chg="add del mod">
          <ac:chgData name="유승호" userId="0f35a0cf-7383-4697-92d6-57d6770da975" providerId="ADAL" clId="{67E7057A-B4D8-4A6B-AA4E-EC2E917A278D}" dt="2023-03-09T13:29:56.294" v="5056"/>
          <ac:spMkLst>
            <pc:docMk/>
            <pc:sldMk cId="4035123992" sldId="273"/>
            <ac:spMk id="15" creationId="{9FDABDEF-6D68-FC13-DF63-E6CA3E14FB8C}"/>
          </ac:spMkLst>
        </pc:spChg>
        <pc:spChg chg="add mod">
          <ac:chgData name="유승호" userId="0f35a0cf-7383-4697-92d6-57d6770da975" providerId="ADAL" clId="{67E7057A-B4D8-4A6B-AA4E-EC2E917A278D}" dt="2023-03-09T13:31:06.264" v="5200" actId="12789"/>
          <ac:spMkLst>
            <pc:docMk/>
            <pc:sldMk cId="4035123992" sldId="273"/>
            <ac:spMk id="16" creationId="{7135D5F8-51A0-5E46-6E2A-42E412929B3E}"/>
          </ac:spMkLst>
        </pc:spChg>
        <pc:grpChg chg="mod">
          <ac:chgData name="유승호" userId="0f35a0cf-7383-4697-92d6-57d6770da975" providerId="ADAL" clId="{67E7057A-B4D8-4A6B-AA4E-EC2E917A278D}" dt="2023-03-09T12:28:36.994" v="3960" actId="12789"/>
          <ac:grpSpMkLst>
            <pc:docMk/>
            <pc:sldMk cId="4035123992" sldId="273"/>
            <ac:grpSpMk id="19" creationId="{EC0F0A6B-CB68-7233-C929-24835E580DA8}"/>
          </ac:grpSpMkLst>
        </pc:grpChg>
        <pc:picChg chg="add del mod">
          <ac:chgData name="유승호" userId="0f35a0cf-7383-4697-92d6-57d6770da975" providerId="ADAL" clId="{67E7057A-B4D8-4A6B-AA4E-EC2E917A278D}" dt="2023-03-09T13:27:09.637" v="5031" actId="21"/>
          <ac:picMkLst>
            <pc:docMk/>
            <pc:sldMk cId="4035123992" sldId="273"/>
            <ac:picMk id="3" creationId="{B1A2A15E-724D-AA80-6AE4-D96D896C7EFB}"/>
          </ac:picMkLst>
        </pc:picChg>
        <pc:picChg chg="add mod">
          <ac:chgData name="유승호" userId="0f35a0cf-7383-4697-92d6-57d6770da975" providerId="ADAL" clId="{67E7057A-B4D8-4A6B-AA4E-EC2E917A278D}" dt="2023-03-09T13:28:56.395" v="5042" actId="1076"/>
          <ac:picMkLst>
            <pc:docMk/>
            <pc:sldMk cId="4035123992" sldId="273"/>
            <ac:picMk id="7" creationId="{71C50299-3A7A-0C04-DD1E-7F1DCCA13F99}"/>
          </ac:picMkLst>
        </pc:picChg>
        <pc:picChg chg="add mod">
          <ac:chgData name="유승호" userId="0f35a0cf-7383-4697-92d6-57d6770da975" providerId="ADAL" clId="{67E7057A-B4D8-4A6B-AA4E-EC2E917A278D}" dt="2023-03-09T13:28:43.794" v="5038" actId="14100"/>
          <ac:picMkLst>
            <pc:docMk/>
            <pc:sldMk cId="4035123992" sldId="273"/>
            <ac:picMk id="11" creationId="{51EFAF61-733B-8CF8-C158-3515493101FD}"/>
          </ac:picMkLst>
        </pc:picChg>
      </pc:sldChg>
      <pc:sldChg chg="addSp delSp modSp add mod modTransition">
        <pc:chgData name="유승호" userId="0f35a0cf-7383-4697-92d6-57d6770da975" providerId="ADAL" clId="{67E7057A-B4D8-4A6B-AA4E-EC2E917A278D}" dt="2023-03-15T08:41:15.643" v="5709" actId="1076"/>
        <pc:sldMkLst>
          <pc:docMk/>
          <pc:sldMk cId="2854788094" sldId="274"/>
        </pc:sldMkLst>
        <pc:spChg chg="add mod">
          <ac:chgData name="유승호" userId="0f35a0cf-7383-4697-92d6-57d6770da975" providerId="ADAL" clId="{67E7057A-B4D8-4A6B-AA4E-EC2E917A278D}" dt="2023-03-09T12:25:54.157" v="3947" actId="14100"/>
          <ac:spMkLst>
            <pc:docMk/>
            <pc:sldMk cId="2854788094" sldId="274"/>
            <ac:spMk id="3" creationId="{8BE150C7-81D6-DF27-6891-A44814B3B1AE}"/>
          </ac:spMkLst>
        </pc:spChg>
        <pc:spChg chg="add del mod">
          <ac:chgData name="유승호" userId="0f35a0cf-7383-4697-92d6-57d6770da975" providerId="ADAL" clId="{67E7057A-B4D8-4A6B-AA4E-EC2E917A278D}" dt="2023-03-09T12:21:47.117" v="3524" actId="6549"/>
          <ac:spMkLst>
            <pc:docMk/>
            <pc:sldMk cId="2854788094" sldId="274"/>
            <ac:spMk id="6" creationId="{E18776F8-6077-8AEB-3E86-5A39765E6A1E}"/>
          </ac:spMkLst>
        </pc:spChg>
        <pc:spChg chg="mod">
          <ac:chgData name="유승호" userId="0f35a0cf-7383-4697-92d6-57d6770da975" providerId="ADAL" clId="{67E7057A-B4D8-4A6B-AA4E-EC2E917A278D}" dt="2023-03-09T11:51:49.092" v="3137" actId="20577"/>
          <ac:spMkLst>
            <pc:docMk/>
            <pc:sldMk cId="2854788094" sldId="274"/>
            <ac:spMk id="8" creationId="{4CBCE31C-16E9-005B-E75B-6E732697D145}"/>
          </ac:spMkLst>
        </pc:spChg>
        <pc:spChg chg="mod">
          <ac:chgData name="유승호" userId="0f35a0cf-7383-4697-92d6-57d6770da975" providerId="ADAL" clId="{67E7057A-B4D8-4A6B-AA4E-EC2E917A278D}" dt="2023-03-09T11:52:03.248" v="3166" actId="20577"/>
          <ac:spMkLst>
            <pc:docMk/>
            <pc:sldMk cId="2854788094" sldId="274"/>
            <ac:spMk id="9" creationId="{6BEF5BCD-9172-2A6B-874C-10EC5E8AB96C}"/>
          </ac:spMkLst>
        </pc:spChg>
        <pc:spChg chg="mod">
          <ac:chgData name="유승호" userId="0f35a0cf-7383-4697-92d6-57d6770da975" providerId="ADAL" clId="{67E7057A-B4D8-4A6B-AA4E-EC2E917A278D}" dt="2023-03-09T12:17:42.062" v="3470" actId="20577"/>
          <ac:spMkLst>
            <pc:docMk/>
            <pc:sldMk cId="2854788094" sldId="274"/>
            <ac:spMk id="18" creationId="{0C5908B2-2877-A1B0-2AAC-2C3EE9A94619}"/>
          </ac:spMkLst>
        </pc:spChg>
        <pc:grpChg chg="mod">
          <ac:chgData name="유승호" userId="0f35a0cf-7383-4697-92d6-57d6770da975" providerId="ADAL" clId="{67E7057A-B4D8-4A6B-AA4E-EC2E917A278D}" dt="2023-03-09T12:28:27.011" v="3959" actId="12789"/>
          <ac:grpSpMkLst>
            <pc:docMk/>
            <pc:sldMk cId="2854788094" sldId="274"/>
            <ac:grpSpMk id="19" creationId="{EC0F0A6B-CB68-7233-C929-24835E580DA8}"/>
          </ac:grpSpMkLst>
        </pc:grpChg>
        <pc:picChg chg="add del mod">
          <ac:chgData name="유승호" userId="0f35a0cf-7383-4697-92d6-57d6770da975" providerId="ADAL" clId="{67E7057A-B4D8-4A6B-AA4E-EC2E917A278D}" dt="2023-03-15T08:40:46.483" v="5705" actId="21"/>
          <ac:picMkLst>
            <pc:docMk/>
            <pc:sldMk cId="2854788094" sldId="274"/>
            <ac:picMk id="2" creationId="{4826464D-2BF7-646A-F65D-28527376408A}"/>
          </ac:picMkLst>
        </pc:picChg>
        <pc:picChg chg="add mod">
          <ac:chgData name="유승호" userId="0f35a0cf-7383-4697-92d6-57d6770da975" providerId="ADAL" clId="{67E7057A-B4D8-4A6B-AA4E-EC2E917A278D}" dt="2023-03-15T08:41:15.643" v="5709" actId="1076"/>
          <ac:picMkLst>
            <pc:docMk/>
            <pc:sldMk cId="2854788094" sldId="274"/>
            <ac:picMk id="7" creationId="{0C292499-F39C-7D13-9E84-95D340DB8240}"/>
          </ac:picMkLst>
        </pc:picChg>
        <pc:picChg chg="add del">
          <ac:chgData name="유승호" userId="0f35a0cf-7383-4697-92d6-57d6770da975" providerId="ADAL" clId="{67E7057A-B4D8-4A6B-AA4E-EC2E917A278D}" dt="2023-03-09T12:15:02.568" v="3330"/>
          <ac:picMkLst>
            <pc:docMk/>
            <pc:sldMk cId="2854788094" sldId="274"/>
            <ac:picMk id="1025" creationId="{39E7F93A-2F95-CAA4-7356-00451A85E561}"/>
          </ac:picMkLst>
        </pc:picChg>
        <pc:picChg chg="add del mod">
          <ac:chgData name="유승호" userId="0f35a0cf-7383-4697-92d6-57d6770da975" providerId="ADAL" clId="{67E7057A-B4D8-4A6B-AA4E-EC2E917A278D}" dt="2023-03-15T08:40:39.362" v="5703" actId="21"/>
          <ac:picMkLst>
            <pc:docMk/>
            <pc:sldMk cId="2854788094" sldId="274"/>
            <ac:picMk id="1025" creationId="{FC7C69B0-FFBC-C153-E16C-BD21D422BB93}"/>
          </ac:picMkLst>
        </pc:picChg>
        <pc:picChg chg="add del mod">
          <ac:chgData name="유승호" userId="0f35a0cf-7383-4697-92d6-57d6770da975" providerId="ADAL" clId="{67E7057A-B4D8-4A6B-AA4E-EC2E917A278D}" dt="2023-03-14T13:49:20.909" v="5625" actId="21"/>
          <ac:picMkLst>
            <pc:docMk/>
            <pc:sldMk cId="2854788094" sldId="274"/>
            <ac:picMk id="1026" creationId="{6F50DA07-4093-C49C-3D82-CFDBD106058B}"/>
          </ac:picMkLst>
        </pc:picChg>
      </pc:sldChg>
      <pc:sldChg chg="addSp delSp modSp add mod modTransition">
        <pc:chgData name="유승호" userId="0f35a0cf-7383-4697-92d6-57d6770da975" providerId="ADAL" clId="{67E7057A-B4D8-4A6B-AA4E-EC2E917A278D}" dt="2023-03-14T13:55:29.684" v="5642"/>
        <pc:sldMkLst>
          <pc:docMk/>
          <pc:sldMk cId="2750661339" sldId="275"/>
        </pc:sldMkLst>
        <pc:spChg chg="add mod">
          <ac:chgData name="유승호" userId="0f35a0cf-7383-4697-92d6-57d6770da975" providerId="ADAL" clId="{67E7057A-B4D8-4A6B-AA4E-EC2E917A278D}" dt="2023-03-09T13:14:45.651" v="4686" actId="20577"/>
          <ac:spMkLst>
            <pc:docMk/>
            <pc:sldMk cId="2750661339" sldId="275"/>
            <ac:spMk id="7" creationId="{AA403EF7-87C8-7B9D-63F2-43774D4666CC}"/>
          </ac:spMkLst>
        </pc:spChg>
        <pc:spChg chg="add del mod">
          <ac:chgData name="유승호" userId="0f35a0cf-7383-4697-92d6-57d6770da975" providerId="ADAL" clId="{67E7057A-B4D8-4A6B-AA4E-EC2E917A278D}" dt="2023-03-09T12:28:16.784" v="3957" actId="12789"/>
          <ac:spMkLst>
            <pc:docMk/>
            <pc:sldMk cId="2750661339" sldId="275"/>
            <ac:spMk id="8" creationId="{4CBCE31C-16E9-005B-E75B-6E732697D145}"/>
          </ac:spMkLst>
        </pc:spChg>
        <pc:spChg chg="mod">
          <ac:chgData name="유승호" userId="0f35a0cf-7383-4697-92d6-57d6770da975" providerId="ADAL" clId="{67E7057A-B4D8-4A6B-AA4E-EC2E917A278D}" dt="2023-03-09T11:25:01.233" v="2721" actId="20577"/>
          <ac:spMkLst>
            <pc:docMk/>
            <pc:sldMk cId="2750661339" sldId="275"/>
            <ac:spMk id="9" creationId="{6BEF5BCD-9172-2A6B-874C-10EC5E8AB96C}"/>
          </ac:spMkLst>
        </pc:spChg>
        <pc:spChg chg="mod">
          <ac:chgData name="유승호" userId="0f35a0cf-7383-4697-92d6-57d6770da975" providerId="ADAL" clId="{67E7057A-B4D8-4A6B-AA4E-EC2E917A278D}" dt="2023-03-09T12:14:06.288" v="3324" actId="20577"/>
          <ac:spMkLst>
            <pc:docMk/>
            <pc:sldMk cId="2750661339" sldId="275"/>
            <ac:spMk id="18" creationId="{0C5908B2-2877-A1B0-2AAC-2C3EE9A94619}"/>
          </ac:spMkLst>
        </pc:spChg>
        <pc:grpChg chg="add del mod">
          <ac:chgData name="유승호" userId="0f35a0cf-7383-4697-92d6-57d6770da975" providerId="ADAL" clId="{67E7057A-B4D8-4A6B-AA4E-EC2E917A278D}" dt="2023-03-09T12:28:21.740" v="3958" actId="12789"/>
          <ac:grpSpMkLst>
            <pc:docMk/>
            <pc:sldMk cId="2750661339" sldId="275"/>
            <ac:grpSpMk id="19" creationId="{EC0F0A6B-CB68-7233-C929-24835E580DA8}"/>
          </ac:grpSpMkLst>
        </pc:grpChg>
        <pc:picChg chg="add mod">
          <ac:chgData name="유승호" userId="0f35a0cf-7383-4697-92d6-57d6770da975" providerId="ADAL" clId="{67E7057A-B4D8-4A6B-AA4E-EC2E917A278D}" dt="2023-03-09T13:08:42.396" v="4350" actId="1076"/>
          <ac:picMkLst>
            <pc:docMk/>
            <pc:sldMk cId="2750661339" sldId="275"/>
            <ac:picMk id="5" creationId="{1ED51833-6A79-4313-B3B4-73A522A43F6A}"/>
          </ac:picMkLst>
        </pc:picChg>
        <pc:cxnChg chg="mod">
          <ac:chgData name="유승호" userId="0f35a0cf-7383-4697-92d6-57d6770da975" providerId="ADAL" clId="{67E7057A-B4D8-4A6B-AA4E-EC2E917A278D}" dt="2023-03-09T12:28:16.784" v="3957" actId="12789"/>
          <ac:cxnSpMkLst>
            <pc:docMk/>
            <pc:sldMk cId="2750661339" sldId="275"/>
            <ac:cxnSpMk id="13" creationId="{F650FA98-7B80-A2B5-DAF9-E5736F03633A}"/>
          </ac:cxnSpMkLst>
        </pc:cxnChg>
      </pc:sldChg>
      <pc:sldChg chg="delSp modSp add del mod">
        <pc:chgData name="유승호" userId="0f35a0cf-7383-4697-92d6-57d6770da975" providerId="ADAL" clId="{67E7057A-B4D8-4A6B-AA4E-EC2E917A278D}" dt="2023-03-09T12:52:39.259" v="4289" actId="2696"/>
        <pc:sldMkLst>
          <pc:docMk/>
          <pc:sldMk cId="1710607565" sldId="276"/>
        </pc:sldMkLst>
        <pc:spChg chg="mod">
          <ac:chgData name="유승호" userId="0f35a0cf-7383-4697-92d6-57d6770da975" providerId="ADAL" clId="{67E7057A-B4D8-4A6B-AA4E-EC2E917A278D}" dt="2023-03-09T12:20:21.667" v="3518" actId="207"/>
          <ac:spMkLst>
            <pc:docMk/>
            <pc:sldMk cId="1710607565" sldId="276"/>
            <ac:spMk id="6" creationId="{E18776F8-6077-8AEB-3E86-5A39765E6A1E}"/>
          </ac:spMkLst>
        </pc:spChg>
        <pc:spChg chg="mod">
          <ac:chgData name="유승호" userId="0f35a0cf-7383-4697-92d6-57d6770da975" providerId="ADAL" clId="{67E7057A-B4D8-4A6B-AA4E-EC2E917A278D}" dt="2023-03-09T12:18:13.977" v="3515" actId="1076"/>
          <ac:spMkLst>
            <pc:docMk/>
            <pc:sldMk cId="1710607565" sldId="276"/>
            <ac:spMk id="18" creationId="{0C5908B2-2877-A1B0-2AAC-2C3EE9A94619}"/>
          </ac:spMkLst>
        </pc:spChg>
        <pc:grpChg chg="del">
          <ac:chgData name="유승호" userId="0f35a0cf-7383-4697-92d6-57d6770da975" providerId="ADAL" clId="{67E7057A-B4D8-4A6B-AA4E-EC2E917A278D}" dt="2023-03-09T12:01:53.384" v="3295" actId="21"/>
          <ac:grpSpMkLst>
            <pc:docMk/>
            <pc:sldMk cId="1710607565" sldId="276"/>
            <ac:grpSpMk id="19" creationId="{EC0F0A6B-CB68-7233-C929-24835E580DA8}"/>
          </ac:grpSpMkLst>
        </pc:grpChg>
        <pc:cxnChg chg="mod">
          <ac:chgData name="유승호" userId="0f35a0cf-7383-4697-92d6-57d6770da975" providerId="ADAL" clId="{67E7057A-B4D8-4A6B-AA4E-EC2E917A278D}" dt="2023-03-09T12:01:53.384" v="3295" actId="21"/>
          <ac:cxnSpMkLst>
            <pc:docMk/>
            <pc:sldMk cId="1710607565" sldId="276"/>
            <ac:cxnSpMk id="13" creationId="{F650FA98-7B80-A2B5-DAF9-E5736F03633A}"/>
          </ac:cxnSpMkLst>
        </pc:cxnChg>
        <pc:cxnChg chg="del">
          <ac:chgData name="유승호" userId="0f35a0cf-7383-4697-92d6-57d6770da975" providerId="ADAL" clId="{67E7057A-B4D8-4A6B-AA4E-EC2E917A278D}" dt="2023-03-09T12:18:15.245" v="3516" actId="21"/>
          <ac:cxnSpMkLst>
            <pc:docMk/>
            <pc:sldMk cId="1710607565" sldId="276"/>
            <ac:cxnSpMk id="14" creationId="{10D350EB-A472-A309-A39C-625C8B7BB6FB}"/>
          </ac:cxnSpMkLst>
        </pc:cxnChg>
      </pc:sldChg>
      <pc:sldChg chg="addSp delSp modSp add mod modTransition">
        <pc:chgData name="유승호" userId="0f35a0cf-7383-4697-92d6-57d6770da975" providerId="ADAL" clId="{67E7057A-B4D8-4A6B-AA4E-EC2E917A278D}" dt="2023-03-14T13:55:32.914" v="5643"/>
        <pc:sldMkLst>
          <pc:docMk/>
          <pc:sldMk cId="773914558" sldId="277"/>
        </pc:sldMkLst>
        <pc:spChg chg="mod">
          <ac:chgData name="유승호" userId="0f35a0cf-7383-4697-92d6-57d6770da975" providerId="ADAL" clId="{67E7057A-B4D8-4A6B-AA4E-EC2E917A278D}" dt="2023-03-09T13:23:13.160" v="4813" actId="1076"/>
          <ac:spMkLst>
            <pc:docMk/>
            <pc:sldMk cId="773914558" sldId="277"/>
            <ac:spMk id="6" creationId="{E18776F8-6077-8AEB-3E86-5A39765E6A1E}"/>
          </ac:spMkLst>
        </pc:spChg>
        <pc:spChg chg="add mod">
          <ac:chgData name="유승호" userId="0f35a0cf-7383-4697-92d6-57d6770da975" providerId="ADAL" clId="{67E7057A-B4D8-4A6B-AA4E-EC2E917A278D}" dt="2023-03-09T13:23:09.690" v="4811" actId="1076"/>
          <ac:spMkLst>
            <pc:docMk/>
            <pc:sldMk cId="773914558" sldId="277"/>
            <ac:spMk id="17" creationId="{D1D438DF-E71E-1ED4-B6D8-245A8B4D3CB4}"/>
          </ac:spMkLst>
        </pc:spChg>
        <pc:spChg chg="del mod">
          <ac:chgData name="유승호" userId="0f35a0cf-7383-4697-92d6-57d6770da975" providerId="ADAL" clId="{67E7057A-B4D8-4A6B-AA4E-EC2E917A278D}" dt="2023-03-09T13:19:09.316" v="4723"/>
          <ac:spMkLst>
            <pc:docMk/>
            <pc:sldMk cId="773914558" sldId="277"/>
            <ac:spMk id="18" creationId="{0C5908B2-2877-A1B0-2AAC-2C3EE9A94619}"/>
          </ac:spMkLst>
        </pc:spChg>
        <pc:spChg chg="add mod">
          <ac:chgData name="유승호" userId="0f35a0cf-7383-4697-92d6-57d6770da975" providerId="ADAL" clId="{67E7057A-B4D8-4A6B-AA4E-EC2E917A278D}" dt="2023-03-09T13:23:35.077" v="4828" actId="20577"/>
          <ac:spMkLst>
            <pc:docMk/>
            <pc:sldMk cId="773914558" sldId="277"/>
            <ac:spMk id="19" creationId="{4CAE04FC-74E8-3CF8-4A5B-84CECF2A41E2}"/>
          </ac:spMkLst>
        </pc:spChg>
        <pc:spChg chg="add mod">
          <ac:chgData name="유승호" userId="0f35a0cf-7383-4697-92d6-57d6770da975" providerId="ADAL" clId="{67E7057A-B4D8-4A6B-AA4E-EC2E917A278D}" dt="2023-03-09T13:23:32.555" v="4827" actId="20577"/>
          <ac:spMkLst>
            <pc:docMk/>
            <pc:sldMk cId="773914558" sldId="277"/>
            <ac:spMk id="20" creationId="{33E2FCAD-8063-FC6E-53F6-E1B3085B2F77}"/>
          </ac:spMkLst>
        </pc:spChg>
        <pc:spChg chg="add mod">
          <ac:chgData name="유승호" userId="0f35a0cf-7383-4697-92d6-57d6770da975" providerId="ADAL" clId="{67E7057A-B4D8-4A6B-AA4E-EC2E917A278D}" dt="2023-03-09T13:25:44.718" v="5028" actId="12788"/>
          <ac:spMkLst>
            <pc:docMk/>
            <pc:sldMk cId="773914558" sldId="277"/>
            <ac:spMk id="21" creationId="{FCD7F1A5-1B10-8291-3039-948A1FF70DBA}"/>
          </ac:spMkLst>
        </pc:spChg>
        <pc:grpChg chg="add mod">
          <ac:chgData name="유승호" userId="0f35a0cf-7383-4697-92d6-57d6770da975" providerId="ADAL" clId="{67E7057A-B4D8-4A6B-AA4E-EC2E917A278D}" dt="2023-03-09T13:21:58.568" v="4756" actId="1076"/>
          <ac:grpSpMkLst>
            <pc:docMk/>
            <pc:sldMk cId="773914558" sldId="277"/>
            <ac:grpSpMk id="16" creationId="{1C3FE0D4-550A-84D5-AC32-700D7DA99340}"/>
          </ac:grpSpMkLst>
        </pc:grpChg>
        <pc:picChg chg="add mod">
          <ac:chgData name="유승호" userId="0f35a0cf-7383-4697-92d6-57d6770da975" providerId="ADAL" clId="{67E7057A-B4D8-4A6B-AA4E-EC2E917A278D}" dt="2023-03-09T13:19:28.649" v="4734" actId="1037"/>
          <ac:picMkLst>
            <pc:docMk/>
            <pc:sldMk cId="773914558" sldId="277"/>
            <ac:picMk id="5" creationId="{3171643A-4DBE-7256-85C1-7B4C4A63068F}"/>
          </ac:picMkLst>
        </pc:picChg>
        <pc:picChg chg="add mod">
          <ac:chgData name="유승호" userId="0f35a0cf-7383-4697-92d6-57d6770da975" providerId="ADAL" clId="{67E7057A-B4D8-4A6B-AA4E-EC2E917A278D}" dt="2023-03-09T13:21:53.958" v="4754" actId="164"/>
          <ac:picMkLst>
            <pc:docMk/>
            <pc:sldMk cId="773914558" sldId="277"/>
            <ac:picMk id="8" creationId="{E687D675-E7D5-BE9C-9193-CA2B7ED0BEED}"/>
          </ac:picMkLst>
        </pc:picChg>
        <pc:picChg chg="add del mod">
          <ac:chgData name="유승호" userId="0f35a0cf-7383-4697-92d6-57d6770da975" providerId="ADAL" clId="{67E7057A-B4D8-4A6B-AA4E-EC2E917A278D}" dt="2023-03-09T13:20:11.560" v="4738" actId="21"/>
          <ac:picMkLst>
            <pc:docMk/>
            <pc:sldMk cId="773914558" sldId="277"/>
            <ac:picMk id="10" creationId="{E67D049F-E221-AD18-9E8E-114066A229D8}"/>
          </ac:picMkLst>
        </pc:picChg>
        <pc:picChg chg="add mod">
          <ac:chgData name="유승호" userId="0f35a0cf-7383-4697-92d6-57d6770da975" providerId="ADAL" clId="{67E7057A-B4D8-4A6B-AA4E-EC2E917A278D}" dt="2023-03-09T13:21:53.958" v="4754" actId="164"/>
          <ac:picMkLst>
            <pc:docMk/>
            <pc:sldMk cId="773914558" sldId="277"/>
            <ac:picMk id="12" creationId="{28401E31-BAA3-2392-A165-0C06FD094A29}"/>
          </ac:picMkLst>
        </pc:picChg>
        <pc:picChg chg="add mod">
          <ac:chgData name="유승호" userId="0f35a0cf-7383-4697-92d6-57d6770da975" providerId="ADAL" clId="{67E7057A-B4D8-4A6B-AA4E-EC2E917A278D}" dt="2023-03-09T13:21:53.958" v="4754" actId="164"/>
          <ac:picMkLst>
            <pc:docMk/>
            <pc:sldMk cId="773914558" sldId="277"/>
            <ac:picMk id="15" creationId="{7F38A215-307A-5397-7576-0AA3719794D7}"/>
          </ac:picMkLst>
        </pc:picChg>
        <pc:cxnChg chg="del mod">
          <ac:chgData name="유승호" userId="0f35a0cf-7383-4697-92d6-57d6770da975" providerId="ADAL" clId="{67E7057A-B4D8-4A6B-AA4E-EC2E917A278D}" dt="2023-03-09T13:16:46.775" v="4689" actId="21"/>
          <ac:cxnSpMkLst>
            <pc:docMk/>
            <pc:sldMk cId="773914558" sldId="277"/>
            <ac:cxnSpMk id="4" creationId="{26957253-D60D-1C23-B442-1FAF31560DF0}"/>
          </ac:cxnSpMkLst>
        </pc:cxnChg>
        <pc:cxnChg chg="mod">
          <ac:chgData name="유승호" userId="0f35a0cf-7383-4697-92d6-57d6770da975" providerId="ADAL" clId="{67E7057A-B4D8-4A6B-AA4E-EC2E917A278D}" dt="2023-03-09T13:16:50.196" v="4690" actId="14100"/>
          <ac:cxnSpMkLst>
            <pc:docMk/>
            <pc:sldMk cId="773914558" sldId="277"/>
            <ac:cxnSpMk id="14" creationId="{10D350EB-A472-A309-A39C-625C8B7BB6FB}"/>
          </ac:cxnSpMkLst>
        </pc:cxnChg>
      </pc:sldChg>
      <pc:sldChg chg="new del">
        <pc:chgData name="유승호" userId="0f35a0cf-7383-4697-92d6-57d6770da975" providerId="ADAL" clId="{67E7057A-B4D8-4A6B-AA4E-EC2E917A278D}" dt="2023-03-11T06:01:53.990" v="5304" actId="2696"/>
        <pc:sldMkLst>
          <pc:docMk/>
          <pc:sldMk cId="1892454918" sldId="278"/>
        </pc:sldMkLst>
      </pc:sldChg>
      <pc:sldChg chg="add del ord">
        <pc:chgData name="유승호" userId="0f35a0cf-7383-4697-92d6-57d6770da975" providerId="ADAL" clId="{67E7057A-B4D8-4A6B-AA4E-EC2E917A278D}" dt="2023-03-23T12:04:28.546" v="8212" actId="2696"/>
        <pc:sldMkLst>
          <pc:docMk/>
          <pc:sldMk cId="3271035166" sldId="281"/>
        </pc:sldMkLst>
      </pc:sldChg>
      <pc:sldChg chg="add del ord">
        <pc:chgData name="유승호" userId="0f35a0cf-7383-4697-92d6-57d6770da975" providerId="ADAL" clId="{67E7057A-B4D8-4A6B-AA4E-EC2E917A278D}" dt="2023-03-23T12:04:28.546" v="8212" actId="2696"/>
        <pc:sldMkLst>
          <pc:docMk/>
          <pc:sldMk cId="1259463480" sldId="282"/>
        </pc:sldMkLst>
      </pc:sldChg>
      <pc:sldChg chg="add del">
        <pc:chgData name="유승호" userId="0f35a0cf-7383-4697-92d6-57d6770da975" providerId="ADAL" clId="{67E7057A-B4D8-4A6B-AA4E-EC2E917A278D}" dt="2023-03-23T12:04:28.546" v="8212" actId="2696"/>
        <pc:sldMkLst>
          <pc:docMk/>
          <pc:sldMk cId="208713952" sldId="290"/>
        </pc:sldMkLst>
      </pc:sldChg>
      <pc:sldChg chg="add del">
        <pc:chgData name="유승호" userId="0f35a0cf-7383-4697-92d6-57d6770da975" providerId="ADAL" clId="{67E7057A-B4D8-4A6B-AA4E-EC2E917A278D}" dt="2023-03-23T12:04:28.546" v="8212" actId="2696"/>
        <pc:sldMkLst>
          <pc:docMk/>
          <pc:sldMk cId="2994215148" sldId="291"/>
        </pc:sldMkLst>
      </pc:sldChg>
      <pc:sldChg chg="add del ord">
        <pc:chgData name="유승호" userId="0f35a0cf-7383-4697-92d6-57d6770da975" providerId="ADAL" clId="{67E7057A-B4D8-4A6B-AA4E-EC2E917A278D}" dt="2023-03-23T12:09:13.803" v="8587" actId="2696"/>
        <pc:sldMkLst>
          <pc:docMk/>
          <pc:sldMk cId="954360602" sldId="292"/>
        </pc:sldMkLst>
      </pc:sldChg>
      <pc:sldChg chg="addSp delSp modSp new del mod">
        <pc:chgData name="유승호" userId="0f35a0cf-7383-4697-92d6-57d6770da975" providerId="ADAL" clId="{67E7057A-B4D8-4A6B-AA4E-EC2E917A278D}" dt="2023-03-23T12:04:10.524" v="8211" actId="2696"/>
        <pc:sldMkLst>
          <pc:docMk/>
          <pc:sldMk cId="2942908837" sldId="293"/>
        </pc:sldMkLst>
        <pc:spChg chg="mod">
          <ac:chgData name="유승호" userId="0f35a0cf-7383-4697-92d6-57d6770da975" providerId="ADAL" clId="{67E7057A-B4D8-4A6B-AA4E-EC2E917A278D}" dt="2023-03-17T07:00:08.881" v="6409" actId="403"/>
          <ac:spMkLst>
            <pc:docMk/>
            <pc:sldMk cId="2942908837" sldId="293"/>
            <ac:spMk id="2" creationId="{A551FDB4-D426-1C32-5126-D5D002ACA8BA}"/>
          </ac:spMkLst>
        </pc:spChg>
        <pc:spChg chg="del">
          <ac:chgData name="유승호" userId="0f35a0cf-7383-4697-92d6-57d6770da975" providerId="ADAL" clId="{67E7057A-B4D8-4A6B-AA4E-EC2E917A278D}" dt="2023-03-17T06:04:43.345" v="5718" actId="21"/>
          <ac:spMkLst>
            <pc:docMk/>
            <pc:sldMk cId="2942908837" sldId="293"/>
            <ac:spMk id="3" creationId="{9DCE5A0C-5C8C-60DE-89BB-7006B65AF26F}"/>
          </ac:spMkLst>
        </pc:spChg>
        <pc:spChg chg="add mod">
          <ac:chgData name="유승호" userId="0f35a0cf-7383-4697-92d6-57d6770da975" providerId="ADAL" clId="{67E7057A-B4D8-4A6B-AA4E-EC2E917A278D}" dt="2023-03-17T06:59:47.502" v="6365" actId="20577"/>
          <ac:spMkLst>
            <pc:docMk/>
            <pc:sldMk cId="2942908837" sldId="293"/>
            <ac:spMk id="20" creationId="{467F7BC2-AE57-DC41-2055-AC8FDCABD81A}"/>
          </ac:spMkLst>
        </pc:spChg>
        <pc:grpChg chg="add mod">
          <ac:chgData name="유승호" userId="0f35a0cf-7383-4697-92d6-57d6770da975" providerId="ADAL" clId="{67E7057A-B4D8-4A6B-AA4E-EC2E917A278D}" dt="2023-03-17T06:59:16.357" v="6346" actId="1076"/>
          <ac:grpSpMkLst>
            <pc:docMk/>
            <pc:sldMk cId="2942908837" sldId="293"/>
            <ac:grpSpMk id="21" creationId="{0179A846-1B0F-EB7A-F9D5-1E89F66BAB25}"/>
          </ac:grpSpMkLst>
        </pc:grpChg>
        <pc:picChg chg="add mod">
          <ac:chgData name="유승호" userId="0f35a0cf-7383-4697-92d6-57d6770da975" providerId="ADAL" clId="{67E7057A-B4D8-4A6B-AA4E-EC2E917A278D}" dt="2023-03-17T06:59:11.097" v="6344" actId="164"/>
          <ac:picMkLst>
            <pc:docMk/>
            <pc:sldMk cId="2942908837" sldId="293"/>
            <ac:picMk id="5" creationId="{4FE94887-8235-0142-0A85-BBC45818606D}"/>
          </ac:picMkLst>
        </pc:picChg>
        <pc:picChg chg="add del mod">
          <ac:chgData name="유승호" userId="0f35a0cf-7383-4697-92d6-57d6770da975" providerId="ADAL" clId="{67E7057A-B4D8-4A6B-AA4E-EC2E917A278D}" dt="2023-03-17T06:57:23.957" v="5903" actId="21"/>
          <ac:picMkLst>
            <pc:docMk/>
            <pc:sldMk cId="2942908837" sldId="293"/>
            <ac:picMk id="7" creationId="{1D343A3F-3910-52CD-F3D8-E5467C9F0BF5}"/>
          </ac:picMkLst>
        </pc:picChg>
        <pc:picChg chg="add mod">
          <ac:chgData name="유승호" userId="0f35a0cf-7383-4697-92d6-57d6770da975" providerId="ADAL" clId="{67E7057A-B4D8-4A6B-AA4E-EC2E917A278D}" dt="2023-03-17T06:59:11.097" v="6344" actId="164"/>
          <ac:picMkLst>
            <pc:docMk/>
            <pc:sldMk cId="2942908837" sldId="293"/>
            <ac:picMk id="9" creationId="{3A4B517D-A99D-D5DC-1886-1649CF3651EA}"/>
          </ac:picMkLst>
        </pc:picChg>
        <pc:picChg chg="add del mod">
          <ac:chgData name="유승호" userId="0f35a0cf-7383-4697-92d6-57d6770da975" providerId="ADAL" clId="{67E7057A-B4D8-4A6B-AA4E-EC2E917A278D}" dt="2023-03-17T06:57:24.617" v="5904" actId="21"/>
          <ac:picMkLst>
            <pc:docMk/>
            <pc:sldMk cId="2942908837" sldId="293"/>
            <ac:picMk id="11" creationId="{55083FBA-6820-6247-5420-64FDA10399FC}"/>
          </ac:picMkLst>
        </pc:picChg>
        <pc:picChg chg="add mod">
          <ac:chgData name="유승호" userId="0f35a0cf-7383-4697-92d6-57d6770da975" providerId="ADAL" clId="{67E7057A-B4D8-4A6B-AA4E-EC2E917A278D}" dt="2023-03-17T06:59:11.097" v="6344" actId="164"/>
          <ac:picMkLst>
            <pc:docMk/>
            <pc:sldMk cId="2942908837" sldId="293"/>
            <ac:picMk id="13" creationId="{4F8C4A84-C0F2-545E-2F60-C1E3D901BA34}"/>
          </ac:picMkLst>
        </pc:picChg>
        <pc:picChg chg="add del mod">
          <ac:chgData name="유승호" userId="0f35a0cf-7383-4697-92d6-57d6770da975" providerId="ADAL" clId="{67E7057A-B4D8-4A6B-AA4E-EC2E917A278D}" dt="2023-03-17T06:57:25.817" v="5906" actId="21"/>
          <ac:picMkLst>
            <pc:docMk/>
            <pc:sldMk cId="2942908837" sldId="293"/>
            <ac:picMk id="15" creationId="{49D8418A-35BA-8A17-8AF8-F262D3D43F89}"/>
          </ac:picMkLst>
        </pc:picChg>
        <pc:picChg chg="add mod">
          <ac:chgData name="유승호" userId="0f35a0cf-7383-4697-92d6-57d6770da975" providerId="ADAL" clId="{67E7057A-B4D8-4A6B-AA4E-EC2E917A278D}" dt="2023-03-17T06:59:11.097" v="6344" actId="164"/>
          <ac:picMkLst>
            <pc:docMk/>
            <pc:sldMk cId="2942908837" sldId="293"/>
            <ac:picMk id="17" creationId="{EEEC84C8-C2BA-ED73-EF62-1D88133EED90}"/>
          </ac:picMkLst>
        </pc:picChg>
        <pc:picChg chg="add del mod">
          <ac:chgData name="유승호" userId="0f35a0cf-7383-4697-92d6-57d6770da975" providerId="ADAL" clId="{67E7057A-B4D8-4A6B-AA4E-EC2E917A278D}" dt="2023-03-17T06:57:25.217" v="5905" actId="21"/>
          <ac:picMkLst>
            <pc:docMk/>
            <pc:sldMk cId="2942908837" sldId="293"/>
            <ac:picMk id="19" creationId="{CFFFAB5D-AFFA-2E96-836A-1D93E8D81B90}"/>
          </ac:picMkLst>
        </pc:picChg>
      </pc:sldChg>
      <pc:sldChg chg="addSp delSp modSp add mod">
        <pc:chgData name="유승호" userId="0f35a0cf-7383-4697-92d6-57d6770da975" providerId="ADAL" clId="{67E7057A-B4D8-4A6B-AA4E-EC2E917A278D}" dt="2023-03-23T12:09:03.182" v="8585" actId="1076"/>
        <pc:sldMkLst>
          <pc:docMk/>
          <pc:sldMk cId="3280443361" sldId="293"/>
        </pc:sldMkLst>
        <pc:spChg chg="mod">
          <ac:chgData name="유승호" userId="0f35a0cf-7383-4697-92d6-57d6770da975" providerId="ADAL" clId="{67E7057A-B4D8-4A6B-AA4E-EC2E917A278D}" dt="2023-03-23T12:06:08.664" v="8289" actId="1076"/>
          <ac:spMkLst>
            <pc:docMk/>
            <pc:sldMk cId="3280443361" sldId="293"/>
            <ac:spMk id="6" creationId="{E18776F8-6077-8AEB-3E86-5A39765E6A1E}"/>
          </ac:spMkLst>
        </pc:spChg>
        <pc:spChg chg="del">
          <ac:chgData name="유승호" userId="0f35a0cf-7383-4697-92d6-57d6770da975" providerId="ADAL" clId="{67E7057A-B4D8-4A6B-AA4E-EC2E917A278D}" dt="2023-03-23T12:06:16.202" v="8290" actId="21"/>
          <ac:spMkLst>
            <pc:docMk/>
            <pc:sldMk cId="3280443361" sldId="293"/>
            <ac:spMk id="7" creationId="{459F2941-93F5-AD4F-8F92-D674EFEDCC05}"/>
          </ac:spMkLst>
        </pc:spChg>
        <pc:spChg chg="mod">
          <ac:chgData name="유승호" userId="0f35a0cf-7383-4697-92d6-57d6770da975" providerId="ADAL" clId="{67E7057A-B4D8-4A6B-AA4E-EC2E917A278D}" dt="2023-03-23T12:06:04.920" v="8287" actId="20577"/>
          <ac:spMkLst>
            <pc:docMk/>
            <pc:sldMk cId="3280443361" sldId="293"/>
            <ac:spMk id="8" creationId="{4CBCE31C-16E9-005B-E75B-6E732697D145}"/>
          </ac:spMkLst>
        </pc:spChg>
        <pc:spChg chg="mod">
          <ac:chgData name="유승호" userId="0f35a0cf-7383-4697-92d6-57d6770da975" providerId="ADAL" clId="{67E7057A-B4D8-4A6B-AA4E-EC2E917A278D}" dt="2023-03-23T12:05:55.995" v="8278" actId="20577"/>
          <ac:spMkLst>
            <pc:docMk/>
            <pc:sldMk cId="3280443361" sldId="293"/>
            <ac:spMk id="9" creationId="{6BEF5BCD-9172-2A6B-874C-10EC5E8AB96C}"/>
          </ac:spMkLst>
        </pc:spChg>
        <pc:spChg chg="del">
          <ac:chgData name="유승호" userId="0f35a0cf-7383-4697-92d6-57d6770da975" providerId="ADAL" clId="{67E7057A-B4D8-4A6B-AA4E-EC2E917A278D}" dt="2023-03-23T12:06:16.202" v="8290" actId="21"/>
          <ac:spMkLst>
            <pc:docMk/>
            <pc:sldMk cId="3280443361" sldId="293"/>
            <ac:spMk id="10" creationId="{80548F4E-52AC-924D-7E00-24A40AAA29D1}"/>
          </ac:spMkLst>
        </pc:spChg>
        <pc:spChg chg="add mod">
          <ac:chgData name="유승호" userId="0f35a0cf-7383-4697-92d6-57d6770da975" providerId="ADAL" clId="{67E7057A-B4D8-4A6B-AA4E-EC2E917A278D}" dt="2023-03-23T12:09:03.182" v="8585" actId="1076"/>
          <ac:spMkLst>
            <pc:docMk/>
            <pc:sldMk cId="3280443361" sldId="293"/>
            <ac:spMk id="15" creationId="{4F8C9203-9B03-073A-03F8-1CC702DC3829}"/>
          </ac:spMkLst>
        </pc:spChg>
        <pc:spChg chg="mod">
          <ac:chgData name="유승호" userId="0f35a0cf-7383-4697-92d6-57d6770da975" providerId="ADAL" clId="{67E7057A-B4D8-4A6B-AA4E-EC2E917A278D}" dt="2023-03-23T12:05:33.284" v="8241" actId="20577"/>
          <ac:spMkLst>
            <pc:docMk/>
            <pc:sldMk cId="3280443361" sldId="293"/>
            <ac:spMk id="18" creationId="{0C5908B2-2877-A1B0-2AAC-2C3EE9A94619}"/>
          </ac:spMkLst>
        </pc:spChg>
        <pc:picChg chg="del">
          <ac:chgData name="유승호" userId="0f35a0cf-7383-4697-92d6-57d6770da975" providerId="ADAL" clId="{67E7057A-B4D8-4A6B-AA4E-EC2E917A278D}" dt="2023-03-23T12:06:16.202" v="8290" actId="21"/>
          <ac:picMkLst>
            <pc:docMk/>
            <pc:sldMk cId="3280443361" sldId="293"/>
            <ac:picMk id="2" creationId="{F0D6FCCB-B17C-BFAF-B346-A39ADB9C6430}"/>
          </ac:picMkLst>
        </pc:picChg>
        <pc:picChg chg="del">
          <ac:chgData name="유승호" userId="0f35a0cf-7383-4697-92d6-57d6770da975" providerId="ADAL" clId="{67E7057A-B4D8-4A6B-AA4E-EC2E917A278D}" dt="2023-03-23T12:06:16.202" v="8290" actId="21"/>
          <ac:picMkLst>
            <pc:docMk/>
            <pc:sldMk cId="3280443361" sldId="293"/>
            <ac:picMk id="5" creationId="{0FEB0B4A-B7CA-BAC1-4F09-9A3839DF4D86}"/>
          </ac:picMkLst>
        </pc:picChg>
        <pc:picChg chg="add mod">
          <ac:chgData name="유승호" userId="0f35a0cf-7383-4697-92d6-57d6770da975" providerId="ADAL" clId="{67E7057A-B4D8-4A6B-AA4E-EC2E917A278D}" dt="2023-03-23T12:06:46.224" v="8294" actId="14100"/>
          <ac:picMkLst>
            <pc:docMk/>
            <pc:sldMk cId="3280443361" sldId="293"/>
            <ac:picMk id="11" creationId="{A5CF16DA-D40E-065A-F8DB-BEE4646D4BB5}"/>
          </ac:picMkLst>
        </pc:picChg>
        <pc:cxnChg chg="del">
          <ac:chgData name="유승호" userId="0f35a0cf-7383-4697-92d6-57d6770da975" providerId="ADAL" clId="{67E7057A-B4D8-4A6B-AA4E-EC2E917A278D}" dt="2023-03-23T12:06:16.202" v="8290" actId="21"/>
          <ac:cxnSpMkLst>
            <pc:docMk/>
            <pc:sldMk cId="3280443361" sldId="293"/>
            <ac:cxnSpMk id="12" creationId="{30C02186-737F-C8E4-B637-6394A8E20392}"/>
          </ac:cxnSpMkLst>
        </pc:cxnChg>
      </pc:sldChg>
      <pc:sldChg chg="addSp delSp modSp new del mod">
        <pc:chgData name="유승호" userId="0f35a0cf-7383-4697-92d6-57d6770da975" providerId="ADAL" clId="{67E7057A-B4D8-4A6B-AA4E-EC2E917A278D}" dt="2023-03-23T12:04:10.524" v="8211" actId="2696"/>
        <pc:sldMkLst>
          <pc:docMk/>
          <pc:sldMk cId="3132234523" sldId="294"/>
        </pc:sldMkLst>
        <pc:spChg chg="del">
          <ac:chgData name="유승호" userId="0f35a0cf-7383-4697-92d6-57d6770da975" providerId="ADAL" clId="{67E7057A-B4D8-4A6B-AA4E-EC2E917A278D}" dt="2023-03-18T03:37:38.484" v="6410" actId="21"/>
          <ac:spMkLst>
            <pc:docMk/>
            <pc:sldMk cId="3132234523" sldId="294"/>
            <ac:spMk id="2" creationId="{84D1D7A4-397D-321D-D7C2-56EA3D891455}"/>
          </ac:spMkLst>
        </pc:spChg>
        <pc:spChg chg="del">
          <ac:chgData name="유승호" userId="0f35a0cf-7383-4697-92d6-57d6770da975" providerId="ADAL" clId="{67E7057A-B4D8-4A6B-AA4E-EC2E917A278D}" dt="2023-03-18T03:37:40.853" v="6411" actId="21"/>
          <ac:spMkLst>
            <pc:docMk/>
            <pc:sldMk cId="3132234523" sldId="294"/>
            <ac:spMk id="3" creationId="{FEE0E53D-256A-2276-A994-07C882B728F1}"/>
          </ac:spMkLst>
        </pc:spChg>
        <pc:spChg chg="add mod">
          <ac:chgData name="유승호" userId="0f35a0cf-7383-4697-92d6-57d6770da975" providerId="ADAL" clId="{67E7057A-B4D8-4A6B-AA4E-EC2E917A278D}" dt="2023-03-18T03:38:13.146" v="6526" actId="20577"/>
          <ac:spMkLst>
            <pc:docMk/>
            <pc:sldMk cId="3132234523" sldId="294"/>
            <ac:spMk id="4" creationId="{908CF862-A8DD-DBAE-8B05-73E4F1083F75}"/>
          </ac:spMkLst>
        </pc:spChg>
        <pc:spChg chg="add mod">
          <ac:chgData name="유승호" userId="0f35a0cf-7383-4697-92d6-57d6770da975" providerId="ADAL" clId="{67E7057A-B4D8-4A6B-AA4E-EC2E917A278D}" dt="2023-03-18T03:42:04.124" v="7354" actId="20577"/>
          <ac:spMkLst>
            <pc:docMk/>
            <pc:sldMk cId="3132234523" sldId="294"/>
            <ac:spMk id="5" creationId="{170CBC75-3607-AE8F-5EA2-F7FE90A502DB}"/>
          </ac:spMkLst>
        </pc:spChg>
        <pc:picChg chg="add del mod">
          <ac:chgData name="유승호" userId="0f35a0cf-7383-4697-92d6-57d6770da975" providerId="ADAL" clId="{67E7057A-B4D8-4A6B-AA4E-EC2E917A278D}" dt="2023-03-18T03:43:27.453" v="7360" actId="21"/>
          <ac:picMkLst>
            <pc:docMk/>
            <pc:sldMk cId="3132234523" sldId="294"/>
            <ac:picMk id="7" creationId="{B53143E8-769E-9B30-4BC9-A0B6C3B93D36}"/>
          </ac:picMkLst>
        </pc:picChg>
        <pc:picChg chg="add del mod">
          <ac:chgData name="유승호" userId="0f35a0cf-7383-4697-92d6-57d6770da975" providerId="ADAL" clId="{67E7057A-B4D8-4A6B-AA4E-EC2E917A278D}" dt="2023-03-18T03:43:27.933" v="7361" actId="21"/>
          <ac:picMkLst>
            <pc:docMk/>
            <pc:sldMk cId="3132234523" sldId="294"/>
            <ac:picMk id="9" creationId="{281CC158-41AA-0CBB-B672-D0BF7683FA10}"/>
          </ac:picMkLst>
        </pc:picChg>
      </pc:sldChg>
      <pc:sldChg chg="new del">
        <pc:chgData name="유승호" userId="0f35a0cf-7383-4697-92d6-57d6770da975" providerId="ADAL" clId="{67E7057A-B4D8-4A6B-AA4E-EC2E917A278D}" dt="2023-03-23T12:04:10.524" v="8211" actId="2696"/>
        <pc:sldMkLst>
          <pc:docMk/>
          <pc:sldMk cId="2194695026" sldId="295"/>
        </pc:sldMkLst>
      </pc:sldChg>
      <pc:sldChg chg="addSp new del mod">
        <pc:chgData name="유승호" userId="0f35a0cf-7383-4697-92d6-57d6770da975" providerId="ADAL" clId="{67E7057A-B4D8-4A6B-AA4E-EC2E917A278D}" dt="2023-03-23T12:04:10.524" v="8211" actId="2696"/>
        <pc:sldMkLst>
          <pc:docMk/>
          <pc:sldMk cId="3790152506" sldId="296"/>
        </pc:sldMkLst>
        <pc:picChg chg="add">
          <ac:chgData name="유승호" userId="0f35a0cf-7383-4697-92d6-57d6770da975" providerId="ADAL" clId="{67E7057A-B4D8-4A6B-AA4E-EC2E917A278D}" dt="2023-03-21T08:27:53.708" v="7364" actId="22"/>
          <ac:picMkLst>
            <pc:docMk/>
            <pc:sldMk cId="3790152506" sldId="296"/>
            <ac:picMk id="5" creationId="{C4AD00E8-20B0-31D5-F3F0-091B3DEA1222}"/>
          </ac:picMkLst>
        </pc:picChg>
        <pc:inkChg chg="add">
          <ac:chgData name="유승호" userId="0f35a0cf-7383-4697-92d6-57d6770da975" providerId="ADAL" clId="{67E7057A-B4D8-4A6B-AA4E-EC2E917A278D}" dt="2023-03-21T08:28:03.717" v="7365" actId="9405"/>
          <ac:inkMkLst>
            <pc:docMk/>
            <pc:sldMk cId="3790152506" sldId="296"/>
            <ac:inkMk id="6" creationId="{6C79B344-23C4-6866-5A41-6D5738FFF250}"/>
          </ac:inkMkLst>
        </pc:inkChg>
      </pc:sldChg>
      <pc:sldChg chg="addSp delSp modSp new del mod">
        <pc:chgData name="유승호" userId="0f35a0cf-7383-4697-92d6-57d6770da975" providerId="ADAL" clId="{67E7057A-B4D8-4A6B-AA4E-EC2E917A278D}" dt="2023-03-23T12:04:10.524" v="8211" actId="2696"/>
        <pc:sldMkLst>
          <pc:docMk/>
          <pc:sldMk cId="869081081" sldId="297"/>
        </pc:sldMkLst>
        <pc:spChg chg="del">
          <ac:chgData name="유승호" userId="0f35a0cf-7383-4697-92d6-57d6770da975" providerId="ADAL" clId="{67E7057A-B4D8-4A6B-AA4E-EC2E917A278D}" dt="2023-03-22T02:43:58.305" v="7498" actId="21"/>
          <ac:spMkLst>
            <pc:docMk/>
            <pc:sldMk cId="869081081" sldId="297"/>
            <ac:spMk id="2" creationId="{BFBB5BCE-CC69-A277-5D16-4DF0AAC498B2}"/>
          </ac:spMkLst>
        </pc:spChg>
        <pc:spChg chg="del">
          <ac:chgData name="유승호" userId="0f35a0cf-7383-4697-92d6-57d6770da975" providerId="ADAL" clId="{67E7057A-B4D8-4A6B-AA4E-EC2E917A278D}" dt="2023-03-22T02:43:02.459" v="7388" actId="21"/>
          <ac:spMkLst>
            <pc:docMk/>
            <pc:sldMk cId="869081081" sldId="297"/>
            <ac:spMk id="3" creationId="{677098A5-C6EA-2571-C970-AB21D1D5CF5A}"/>
          </ac:spMkLst>
        </pc:spChg>
        <pc:spChg chg="add mod">
          <ac:chgData name="유승호" userId="0f35a0cf-7383-4697-92d6-57d6770da975" providerId="ADAL" clId="{67E7057A-B4D8-4A6B-AA4E-EC2E917A278D}" dt="2023-03-22T03:04:25.837" v="7616" actId="20577"/>
          <ac:spMkLst>
            <pc:docMk/>
            <pc:sldMk cId="869081081" sldId="297"/>
            <ac:spMk id="14" creationId="{3CCDBE77-5E0A-F36C-1BF1-DD940A19416F}"/>
          </ac:spMkLst>
        </pc:spChg>
        <pc:grpChg chg="add del mod">
          <ac:chgData name="유승호" userId="0f35a0cf-7383-4697-92d6-57d6770da975" providerId="ADAL" clId="{67E7057A-B4D8-4A6B-AA4E-EC2E917A278D}" dt="2023-03-22T02:48:37.799" v="7521" actId="165"/>
          <ac:grpSpMkLst>
            <pc:docMk/>
            <pc:sldMk cId="869081081" sldId="297"/>
            <ac:grpSpMk id="17" creationId="{86EDE051-9B5B-F88E-161B-672CE90DE4D4}"/>
          </ac:grpSpMkLst>
        </pc:grpChg>
        <pc:picChg chg="add mod topLvl">
          <ac:chgData name="유승호" userId="0f35a0cf-7383-4697-92d6-57d6770da975" providerId="ADAL" clId="{67E7057A-B4D8-4A6B-AA4E-EC2E917A278D}" dt="2023-03-22T02:48:37.799" v="7521" actId="165"/>
          <ac:picMkLst>
            <pc:docMk/>
            <pc:sldMk cId="869081081" sldId="297"/>
            <ac:picMk id="5" creationId="{A1ABD028-9007-1E42-4D49-F2967DC9B63D}"/>
          </ac:picMkLst>
        </pc:picChg>
        <pc:picChg chg="add del mod topLvl">
          <ac:chgData name="유승호" userId="0f35a0cf-7383-4697-92d6-57d6770da975" providerId="ADAL" clId="{67E7057A-B4D8-4A6B-AA4E-EC2E917A278D}" dt="2023-03-22T02:48:47.897" v="7522" actId="21"/>
          <ac:picMkLst>
            <pc:docMk/>
            <pc:sldMk cId="869081081" sldId="297"/>
            <ac:picMk id="16" creationId="{22705735-36B5-1E9B-D1DC-82D9AF1D4ECC}"/>
          </ac:picMkLst>
        </pc:picChg>
        <pc:picChg chg="add mod">
          <ac:chgData name="유승호" userId="0f35a0cf-7383-4697-92d6-57d6770da975" providerId="ADAL" clId="{67E7057A-B4D8-4A6B-AA4E-EC2E917A278D}" dt="2023-03-22T02:49:54.041" v="7525" actId="14100"/>
          <ac:picMkLst>
            <pc:docMk/>
            <pc:sldMk cId="869081081" sldId="297"/>
            <ac:picMk id="19" creationId="{1FFFFEAD-3A5E-F5B0-A186-A10327B2A6A7}"/>
          </ac:picMkLst>
        </pc:picChg>
        <pc:inkChg chg="add del">
          <ac:chgData name="유승호" userId="0f35a0cf-7383-4697-92d6-57d6770da975" providerId="ADAL" clId="{67E7057A-B4D8-4A6B-AA4E-EC2E917A278D}" dt="2023-03-22T02:41:53.263" v="7369" actId="9405"/>
          <ac:inkMkLst>
            <pc:docMk/>
            <pc:sldMk cId="869081081" sldId="297"/>
            <ac:inkMk id="6" creationId="{38DDDAFC-3262-3ED0-92E0-BB99955CBDBA}"/>
          </ac:inkMkLst>
        </pc:inkChg>
        <pc:inkChg chg="add del">
          <ac:chgData name="유승호" userId="0f35a0cf-7383-4697-92d6-57d6770da975" providerId="ADAL" clId="{67E7057A-B4D8-4A6B-AA4E-EC2E917A278D}" dt="2023-03-22T02:41:57.327" v="7375" actId="9405"/>
          <ac:inkMkLst>
            <pc:docMk/>
            <pc:sldMk cId="869081081" sldId="297"/>
            <ac:inkMk id="7" creationId="{0ECD502C-58CF-6FF1-E14B-3523324C1F63}"/>
          </ac:inkMkLst>
        </pc:inkChg>
        <pc:inkChg chg="add del">
          <ac:chgData name="유승호" userId="0f35a0cf-7383-4697-92d6-57d6770da975" providerId="ADAL" clId="{67E7057A-B4D8-4A6B-AA4E-EC2E917A278D}" dt="2023-03-22T02:41:56.837" v="7374" actId="9405"/>
          <ac:inkMkLst>
            <pc:docMk/>
            <pc:sldMk cId="869081081" sldId="297"/>
            <ac:inkMk id="8" creationId="{1F933953-8683-652D-B168-7A2D63DCAE78}"/>
          </ac:inkMkLst>
        </pc:inkChg>
        <pc:inkChg chg="add del">
          <ac:chgData name="유승호" userId="0f35a0cf-7383-4697-92d6-57d6770da975" providerId="ADAL" clId="{67E7057A-B4D8-4A6B-AA4E-EC2E917A278D}" dt="2023-03-22T02:41:56.520" v="7373" actId="9405"/>
          <ac:inkMkLst>
            <pc:docMk/>
            <pc:sldMk cId="869081081" sldId="297"/>
            <ac:inkMk id="9" creationId="{55343981-4FB9-6FCE-BC60-EB53A8A85D6D}"/>
          </ac:inkMkLst>
        </pc:inkChg>
        <pc:inkChg chg="add del">
          <ac:chgData name="유승호" userId="0f35a0cf-7383-4697-92d6-57d6770da975" providerId="ADAL" clId="{67E7057A-B4D8-4A6B-AA4E-EC2E917A278D}" dt="2023-03-22T02:42:03.661" v="7379" actId="9405"/>
          <ac:inkMkLst>
            <pc:docMk/>
            <pc:sldMk cId="869081081" sldId="297"/>
            <ac:inkMk id="10" creationId="{6302B9DB-2BAA-7A43-F50E-2A01A277E0CD}"/>
          </ac:inkMkLst>
        </pc:inkChg>
        <pc:inkChg chg="add del">
          <ac:chgData name="유승호" userId="0f35a0cf-7383-4697-92d6-57d6770da975" providerId="ADAL" clId="{67E7057A-B4D8-4A6B-AA4E-EC2E917A278D}" dt="2023-03-22T02:42:03.089" v="7378" actId="9405"/>
          <ac:inkMkLst>
            <pc:docMk/>
            <pc:sldMk cId="869081081" sldId="297"/>
            <ac:inkMk id="11" creationId="{55B00542-DE2C-13FF-B5D7-E26F1BD85EC8}"/>
          </ac:inkMkLst>
        </pc:inkChg>
        <pc:inkChg chg="add del">
          <ac:chgData name="유승호" userId="0f35a0cf-7383-4697-92d6-57d6770da975" providerId="ADAL" clId="{67E7057A-B4D8-4A6B-AA4E-EC2E917A278D}" dt="2023-03-22T02:42:07.802" v="7381" actId="9405"/>
          <ac:inkMkLst>
            <pc:docMk/>
            <pc:sldMk cId="869081081" sldId="297"/>
            <ac:inkMk id="12" creationId="{435101C6-0633-6242-0944-B2BEECE05A88}"/>
          </ac:inkMkLst>
        </pc:inkChg>
        <pc:inkChg chg="add del">
          <ac:chgData name="유승호" userId="0f35a0cf-7383-4697-92d6-57d6770da975" providerId="ADAL" clId="{67E7057A-B4D8-4A6B-AA4E-EC2E917A278D}" dt="2023-03-22T02:42:11.721" v="7383" actId="9405"/>
          <ac:inkMkLst>
            <pc:docMk/>
            <pc:sldMk cId="869081081" sldId="297"/>
            <ac:inkMk id="13" creationId="{57BE0068-AEA5-FAE3-AA58-65727EC00A25}"/>
          </ac:inkMkLst>
        </pc:inkChg>
      </pc:sldChg>
      <pc:sldChg chg="addSp delSp modSp new del mod">
        <pc:chgData name="유승호" userId="0f35a0cf-7383-4697-92d6-57d6770da975" providerId="ADAL" clId="{67E7057A-B4D8-4A6B-AA4E-EC2E917A278D}" dt="2023-03-23T12:04:10.524" v="8211" actId="2696"/>
        <pc:sldMkLst>
          <pc:docMk/>
          <pc:sldMk cId="2601876256" sldId="298"/>
        </pc:sldMkLst>
        <pc:spChg chg="del">
          <ac:chgData name="유승호" userId="0f35a0cf-7383-4697-92d6-57d6770da975" providerId="ADAL" clId="{67E7057A-B4D8-4A6B-AA4E-EC2E917A278D}" dt="2023-03-22T03:03:41.820" v="7528" actId="21"/>
          <ac:spMkLst>
            <pc:docMk/>
            <pc:sldMk cId="2601876256" sldId="298"/>
            <ac:spMk id="2" creationId="{0CB721B2-31BA-499B-A8A2-267A001ECB84}"/>
          </ac:spMkLst>
        </pc:spChg>
        <pc:spChg chg="del">
          <ac:chgData name="유승호" userId="0f35a0cf-7383-4697-92d6-57d6770da975" providerId="ADAL" clId="{67E7057A-B4D8-4A6B-AA4E-EC2E917A278D}" dt="2023-03-22T03:03:23.567" v="7526" actId="22"/>
          <ac:spMkLst>
            <pc:docMk/>
            <pc:sldMk cId="2601876256" sldId="298"/>
            <ac:spMk id="3" creationId="{637329EA-D9BF-4418-7EE5-B9AF413A8C3C}"/>
          </ac:spMkLst>
        </pc:spChg>
        <pc:spChg chg="add mod">
          <ac:chgData name="유승호" userId="0f35a0cf-7383-4697-92d6-57d6770da975" providerId="ADAL" clId="{67E7057A-B4D8-4A6B-AA4E-EC2E917A278D}" dt="2023-03-23T05:50:51.643" v="8210" actId="20577"/>
          <ac:spMkLst>
            <pc:docMk/>
            <pc:sldMk cId="2601876256" sldId="298"/>
            <ac:spMk id="6" creationId="{121B247D-A1ED-B58C-B920-7F4CCD4D561F}"/>
          </ac:spMkLst>
        </pc:spChg>
        <pc:spChg chg="add mod">
          <ac:chgData name="유승호" userId="0f35a0cf-7383-4697-92d6-57d6770da975" providerId="ADAL" clId="{67E7057A-B4D8-4A6B-AA4E-EC2E917A278D}" dt="2023-03-22T03:13:46.201" v="8196" actId="20577"/>
          <ac:spMkLst>
            <pc:docMk/>
            <pc:sldMk cId="2601876256" sldId="298"/>
            <ac:spMk id="7" creationId="{5E5203AA-D6FA-3509-FBF5-0F2FF2D916F0}"/>
          </ac:spMkLst>
        </pc:spChg>
        <pc:picChg chg="add mod ord">
          <ac:chgData name="유승호" userId="0f35a0cf-7383-4697-92d6-57d6770da975" providerId="ADAL" clId="{67E7057A-B4D8-4A6B-AA4E-EC2E917A278D}" dt="2023-03-22T03:03:27.367" v="7527" actId="1076"/>
          <ac:picMkLst>
            <pc:docMk/>
            <pc:sldMk cId="2601876256" sldId="298"/>
            <ac:picMk id="5" creationId="{728E4713-45EC-CC18-E940-F269C7CD87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A73F-A708-94D3-E7AD-A4DB1B4FF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A8377-3210-EA5A-9023-B59DFCD41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79D89-8FD0-1883-6A5D-6D2BAD9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F1E36-CC2F-EE50-0367-5EB89F67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9428E-8FFB-355A-3D11-61B76570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7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CE45-2DE6-149A-7C1C-04D23BA9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2C294-7C90-8E18-63BA-B1E1512B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EA083-68DD-C0B4-202F-CE77B0F2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2EA04-5B9D-E61D-BD1E-8D2E8F59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EB2F-FDA4-2E09-B69A-742B02E7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9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3ABBA9-FE7A-8A5C-9A7D-40ED1BFFA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14290-DE1D-C3E5-9287-EF4F49452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68142-0ACB-3129-9A6D-7879AACA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5A2C1-E7FD-AAB0-11B6-56685068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3E288-47FA-49F3-BB5C-D8F305CD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9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66AE4-4F64-E74A-E0B7-4874FDA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7229A-84CC-D299-98E5-367F8EB8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9A46F-787D-1B95-3F85-DB376684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82B21-76D8-6C23-265A-BB945265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E53EE-8233-0269-7A3D-A182918A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4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46FCB-89E9-8F67-01E3-B53428C6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2640B-1161-ECD4-2ED6-37E998EC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7A591-7986-96D7-9785-FCC9A0AF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6941F-1BEE-0E0E-9C03-31BF49D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6A50B-69C5-5D1F-D48C-30CC0F4F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4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064F0-430E-9BCE-8F0D-619EFE66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2F887-37F0-F8E7-8286-135BCC121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9C327-E7BD-77DE-6D36-9C6F81AF3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5DFD0-A13E-9274-1327-F18E8DE4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B33F0-D287-5862-6495-B08218F4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980A7-EB19-0C6E-7D87-A2F32861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1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967E4-575B-4539-6F54-DDF00EB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C7D28-6B33-25A8-0EAA-DD98CC5D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DDFF3-3F8F-13C7-31D1-F2AEBA3BE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6A649-FF92-190C-A2CD-56E683A0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DB4A26-7DD5-1159-8A2A-99BD30464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8AE747-95CA-C82C-8ADB-CF75EC7D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EA5A89-9096-B229-B034-70CD1C3E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E1A709-C13F-5A27-73E5-968ED033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8395A-EBE5-1027-EE6A-E67713A8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5BDA3-F2FE-517C-ECD6-812C44AF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556FA-3B56-A8A9-E20E-B8814ADB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7D89DE-335D-ADD6-CFA6-13506699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4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BC4B47-BBF1-824B-0D34-CC2FC5A1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4DFF5-688D-6149-1C61-DD876D0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20CED-6785-E943-61C7-126D11C6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39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A435F-0DA5-7239-01BB-BD95E4B5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E292-1B4C-21A3-560B-CBE29EFB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5222F-6AC8-2D3D-A28D-4424178A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5E28B-57A2-0F8D-34FE-15476C59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DFEE7-79DC-9EB7-7745-C8970874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7274C-A2E8-1071-2B90-631947FC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D51A2-7087-276F-BAE0-F7F762E9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B524D3-F434-9D0B-3049-C79EB1A66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7E3BDA-1FF1-0D39-40A2-D57D84873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56C31-CD18-03BD-A65E-BE654805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2D17E-32CB-7A1F-1885-7AF2CB7E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0D9C7-4D85-D190-64F1-AC52188F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9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D5E5A1-F845-7318-F2AD-6D7F8563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EF502-0D6E-F7AF-F276-0F47B2CB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697C-8DE5-5A4B-1BAA-CD35C35A7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AAB4D-5293-41E7-9EAF-A914FD70D8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B1358-8986-E550-649B-B7749EF1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827FB-0849-A69D-EF44-304A1B753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D2C9-9445-4E15-8D30-4064CCF9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0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F10A9E-0996-571C-F6A8-664318AC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891" y="-235392"/>
            <a:ext cx="13928436" cy="737817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E0A52F-37E0-D85C-3236-A2ED84235FE4}"/>
              </a:ext>
            </a:extLst>
          </p:cNvPr>
          <p:cNvSpPr/>
          <p:nvPr/>
        </p:nvSpPr>
        <p:spPr>
          <a:xfrm>
            <a:off x="-1242291" y="-281112"/>
            <a:ext cx="14676582" cy="754610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5A1055-8887-3299-157B-04F04029A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</a:rPr>
              <a:t>가우시안</a:t>
            </a:r>
            <a:r>
              <a:rPr lang="ko-KR" altLang="en-US" sz="3600" dirty="0">
                <a:solidFill>
                  <a:schemeClr val="bg1"/>
                </a:solidFill>
              </a:rPr>
              <a:t> 혼합모델</a:t>
            </a:r>
            <a:r>
              <a:rPr lang="en-US" altLang="ko-KR" sz="3600" dirty="0">
                <a:solidFill>
                  <a:schemeClr val="bg1"/>
                </a:solidFill>
              </a:rPr>
              <a:t>(GMM)</a:t>
            </a:r>
            <a:r>
              <a:rPr lang="ko-KR" altLang="en-US" sz="3600" dirty="0">
                <a:solidFill>
                  <a:schemeClr val="bg1"/>
                </a:solidFill>
              </a:rPr>
              <a:t>을 활용한 </a:t>
            </a:r>
            <a:br>
              <a:rPr lang="en-US" altLang="ko-KR" sz="3600" dirty="0">
                <a:solidFill>
                  <a:schemeClr val="bg1"/>
                </a:solidFill>
              </a:rPr>
            </a:br>
            <a:r>
              <a:rPr lang="en-US" altLang="ko-KR" sz="3600" dirty="0">
                <a:solidFill>
                  <a:schemeClr val="bg1"/>
                </a:solidFill>
              </a:rPr>
              <a:t>X-ray </a:t>
            </a:r>
            <a:r>
              <a:rPr lang="ko-KR" altLang="en-US" sz="3600" dirty="0">
                <a:solidFill>
                  <a:schemeClr val="bg1"/>
                </a:solidFill>
              </a:rPr>
              <a:t>촬영 이미지 표현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DDE377-F224-0774-905D-1A37F8724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고려대학교 세종캠퍼스 데이터계산과학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2018270006 </a:t>
            </a:r>
            <a:r>
              <a:rPr lang="ko-KR" altLang="en-US" dirty="0">
                <a:solidFill>
                  <a:schemeClr val="bg1"/>
                </a:solidFill>
              </a:rPr>
              <a:t>유승호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2018270017 </a:t>
            </a:r>
            <a:r>
              <a:rPr lang="ko-KR" altLang="en-US" dirty="0">
                <a:solidFill>
                  <a:schemeClr val="bg1"/>
                </a:solidFill>
              </a:rPr>
              <a:t>백승민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5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-609600" y="798897"/>
            <a:ext cx="1379621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C3FE0D4-550A-84D5-AC32-700D7DA99340}"/>
              </a:ext>
            </a:extLst>
          </p:cNvPr>
          <p:cNvGrpSpPr/>
          <p:nvPr/>
        </p:nvGrpSpPr>
        <p:grpSpPr>
          <a:xfrm>
            <a:off x="102317" y="1099131"/>
            <a:ext cx="11821829" cy="2551299"/>
            <a:chOff x="240862" y="1222518"/>
            <a:chExt cx="12379440" cy="269576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687D675-E7D5-BE9C-9193-CA2B7ED0B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62" y="1222520"/>
              <a:ext cx="4094437" cy="269576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8401E31-BAA3-2392-A165-0C06FD09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299" y="1222519"/>
              <a:ext cx="4154649" cy="269576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F38A215-307A-5397-7576-0AA37197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9948" y="1222518"/>
              <a:ext cx="4130354" cy="269576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D438DF-E71E-1ED4-B6D8-245A8B4D3CB4}"/>
              </a:ext>
            </a:extLst>
          </p:cNvPr>
          <p:cNvSpPr txBox="1"/>
          <p:nvPr/>
        </p:nvSpPr>
        <p:spPr>
          <a:xfrm>
            <a:off x="1395409" y="3950665"/>
            <a:ext cx="2225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Max_iter</a:t>
            </a:r>
            <a:r>
              <a:rPr lang="en-US" altLang="ko-KR" sz="2000" dirty="0">
                <a:solidFill>
                  <a:schemeClr val="bg1"/>
                </a:solidFill>
              </a:rPr>
              <a:t> =1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E04FC-74E8-3CF8-4A5B-84CECF2A41E2}"/>
              </a:ext>
            </a:extLst>
          </p:cNvPr>
          <p:cNvSpPr txBox="1"/>
          <p:nvPr/>
        </p:nvSpPr>
        <p:spPr>
          <a:xfrm>
            <a:off x="5324073" y="3950663"/>
            <a:ext cx="2225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Max_iter</a:t>
            </a:r>
            <a:r>
              <a:rPr lang="en-US" altLang="ko-KR" sz="2000" dirty="0">
                <a:solidFill>
                  <a:schemeClr val="bg1"/>
                </a:solidFill>
              </a:rPr>
              <a:t> = 500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E2FCAD-8063-FC6E-53F6-E1B3085B2F77}"/>
              </a:ext>
            </a:extLst>
          </p:cNvPr>
          <p:cNvSpPr txBox="1"/>
          <p:nvPr/>
        </p:nvSpPr>
        <p:spPr>
          <a:xfrm>
            <a:off x="9252737" y="3950661"/>
            <a:ext cx="2225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Max_iter</a:t>
            </a:r>
            <a:r>
              <a:rPr lang="en-US" altLang="ko-KR" sz="2000" dirty="0">
                <a:solidFill>
                  <a:schemeClr val="bg1"/>
                </a:solidFill>
              </a:rPr>
              <a:t> = 2000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D7F1A5-1B10-8291-3039-948A1FF70DBA}"/>
              </a:ext>
            </a:extLst>
          </p:cNvPr>
          <p:cNvSpPr txBox="1"/>
          <p:nvPr/>
        </p:nvSpPr>
        <p:spPr>
          <a:xfrm>
            <a:off x="955964" y="5063393"/>
            <a:ext cx="1028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Iteration </a:t>
            </a:r>
            <a:r>
              <a:rPr lang="ko-KR" altLang="en-US" sz="2000" dirty="0">
                <a:solidFill>
                  <a:schemeClr val="bg1"/>
                </a:solidFill>
              </a:rPr>
              <a:t>횟수가 증가 함에 따라 더 정확한 평균과 분산에 근접함을 확인 할 수 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1D69A-B644-A65D-1AE9-88B88DC2C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01" y="-42316"/>
            <a:ext cx="9602934" cy="7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45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F0A6B-CB68-7233-C929-24835E580DA8}"/>
              </a:ext>
            </a:extLst>
          </p:cNvPr>
          <p:cNvGrpSpPr/>
          <p:nvPr/>
        </p:nvGrpSpPr>
        <p:grpSpPr>
          <a:xfrm>
            <a:off x="57751" y="1273744"/>
            <a:ext cx="2107933" cy="4310513"/>
            <a:chOff x="57751" y="798897"/>
            <a:chExt cx="2107933" cy="4310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CE31C-16E9-005B-E75B-6E732697D145}"/>
                </a:ext>
              </a:extLst>
            </p:cNvPr>
            <p:cNvSpPr/>
            <p:nvPr/>
          </p:nvSpPr>
          <p:spPr>
            <a:xfrm>
              <a:off x="57751" y="798897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GMM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F5BCD-9172-2A6B-874C-10EC5E8AB96C}"/>
                </a:ext>
              </a:extLst>
            </p:cNvPr>
            <p:cNvSpPr/>
            <p:nvPr/>
          </p:nvSpPr>
          <p:spPr>
            <a:xfrm>
              <a:off x="57751" y="3752248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Width,level</a:t>
              </a:r>
              <a:r>
                <a:rPr lang="en-US" altLang="ko-KR" dirty="0"/>
                <a:t> </a:t>
              </a:r>
              <a:r>
                <a:rPr lang="ko-KR" altLang="en-US" dirty="0"/>
                <a:t>출력</a:t>
              </a:r>
              <a:endParaRPr lang="en-US" altLang="ko-KR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0FA98-7B80-A2B5-DAF9-E5736F03633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111718" y="2156058"/>
              <a:ext cx="0" cy="16200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9745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번 </a:t>
            </a:r>
            <a:r>
              <a:rPr lang="en-US" altLang="ko-KR" sz="2400" dirty="0">
                <a:solidFill>
                  <a:schemeClr val="bg1"/>
                </a:solidFill>
              </a:rPr>
              <a:t>: 3</a:t>
            </a:r>
            <a:r>
              <a:rPr lang="ko-KR" altLang="en-US" sz="2400" dirty="0">
                <a:solidFill>
                  <a:schemeClr val="bg1"/>
                </a:solidFill>
              </a:rPr>
              <a:t>개의 </a:t>
            </a:r>
            <a:r>
              <a:rPr lang="en-US" altLang="ko-KR" sz="2400" dirty="0">
                <a:solidFill>
                  <a:schemeClr val="bg1"/>
                </a:solidFill>
              </a:rPr>
              <a:t>gaussian </a:t>
            </a:r>
            <a:r>
              <a:rPr lang="ko-KR" altLang="en-US" sz="2400" dirty="0">
                <a:solidFill>
                  <a:schemeClr val="bg1"/>
                </a:solidFill>
              </a:rPr>
              <a:t>중 왼쪽 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>
                <a:solidFill>
                  <a:schemeClr val="bg1"/>
                </a:solidFill>
              </a:rPr>
              <a:t>개를 선택하여 </a:t>
            </a:r>
            <a:r>
              <a:rPr lang="en-US" altLang="ko-KR" sz="2400" dirty="0">
                <a:solidFill>
                  <a:schemeClr val="bg1"/>
                </a:solidFill>
              </a:rPr>
              <a:t>width, level</a:t>
            </a:r>
            <a:r>
              <a:rPr lang="ko-KR" altLang="en-US" sz="2400" dirty="0">
                <a:solidFill>
                  <a:schemeClr val="bg1"/>
                </a:solidFill>
              </a:rPr>
              <a:t>를 구한다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150C7-81D6-DF27-6891-A44814B3B1AE}"/>
              </a:ext>
            </a:extLst>
          </p:cNvPr>
          <p:cNvSpPr txBox="1"/>
          <p:nvPr/>
        </p:nvSpPr>
        <p:spPr>
          <a:xfrm>
            <a:off x="8401831" y="1366440"/>
            <a:ext cx="38568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</a:rPr>
              <a:t>Width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 : </a:t>
            </a:r>
            <a:r>
              <a:rPr lang="ko-KR" altLang="en-US" dirty="0">
                <a:solidFill>
                  <a:schemeClr val="bg1"/>
                </a:solidFill>
              </a:rPr>
              <a:t>빨간 그래프의 표준편차 </a:t>
            </a:r>
            <a:r>
              <a:rPr lang="en-US" altLang="ko-KR" dirty="0">
                <a:solidFill>
                  <a:schemeClr val="bg1"/>
                </a:solidFill>
              </a:rPr>
              <a:t>* 3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 : </a:t>
            </a:r>
            <a:r>
              <a:rPr lang="ko-KR" altLang="en-US" dirty="0">
                <a:solidFill>
                  <a:schemeClr val="bg1"/>
                </a:solidFill>
              </a:rPr>
              <a:t>빨간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주황 그래프  </a:t>
            </a:r>
            <a:r>
              <a:rPr lang="ko-KR" altLang="en-US" dirty="0" err="1">
                <a:solidFill>
                  <a:schemeClr val="bg1"/>
                </a:solidFill>
              </a:rPr>
              <a:t>중심값의</a:t>
            </a:r>
            <a:r>
              <a:rPr lang="ko-KR" altLang="en-US" dirty="0">
                <a:solidFill>
                  <a:schemeClr val="bg1"/>
                </a:solidFill>
              </a:rPr>
              <a:t> 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 : </a:t>
            </a:r>
            <a:r>
              <a:rPr lang="ko-KR" altLang="en-US" dirty="0">
                <a:solidFill>
                  <a:schemeClr val="bg1"/>
                </a:solidFill>
              </a:rPr>
              <a:t>주황 그래프의 표준편차 </a:t>
            </a:r>
            <a:r>
              <a:rPr lang="en-US" altLang="ko-KR" dirty="0">
                <a:solidFill>
                  <a:schemeClr val="bg1"/>
                </a:solidFill>
              </a:rPr>
              <a:t>* 3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u="sng" dirty="0">
                <a:solidFill>
                  <a:schemeClr val="bg1"/>
                </a:solidFill>
              </a:rPr>
              <a:t>Level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가장 작은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값 </a:t>
            </a:r>
            <a:r>
              <a:rPr lang="en-US" altLang="ko-KR" dirty="0">
                <a:solidFill>
                  <a:schemeClr val="bg1"/>
                </a:solidFill>
              </a:rPr>
              <a:t>+ width/2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93625-E8B7-48F2-1E07-9B04759B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97" y="1067975"/>
            <a:ext cx="5541644" cy="55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880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F0A6B-CB68-7233-C929-24835E580DA8}"/>
              </a:ext>
            </a:extLst>
          </p:cNvPr>
          <p:cNvGrpSpPr/>
          <p:nvPr/>
        </p:nvGrpSpPr>
        <p:grpSpPr>
          <a:xfrm>
            <a:off x="57751" y="1273744"/>
            <a:ext cx="2107933" cy="4310513"/>
            <a:chOff x="57751" y="798897"/>
            <a:chExt cx="2107933" cy="4310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CE31C-16E9-005B-E75B-6E732697D145}"/>
                </a:ext>
              </a:extLst>
            </p:cNvPr>
            <p:cNvSpPr/>
            <p:nvPr/>
          </p:nvSpPr>
          <p:spPr>
            <a:xfrm>
              <a:off x="57751" y="798897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GMM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F5BCD-9172-2A6B-874C-10EC5E8AB96C}"/>
                </a:ext>
              </a:extLst>
            </p:cNvPr>
            <p:cNvSpPr/>
            <p:nvPr/>
          </p:nvSpPr>
          <p:spPr>
            <a:xfrm>
              <a:off x="57751" y="3752248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Width,level</a:t>
              </a:r>
              <a:r>
                <a:rPr lang="en-US" altLang="ko-KR" dirty="0"/>
                <a:t> </a:t>
              </a:r>
              <a:r>
                <a:rPr lang="ko-KR" altLang="en-US" dirty="0"/>
                <a:t>출력</a:t>
              </a:r>
              <a:endParaRPr lang="en-US" altLang="ko-KR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0FA98-7B80-A2B5-DAF9-E5736F03633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111718" y="2156058"/>
              <a:ext cx="0" cy="16200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9745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>
                <a:solidFill>
                  <a:schemeClr val="bg1"/>
                </a:solidFill>
              </a:rPr>
              <a:t>번 </a:t>
            </a:r>
            <a:r>
              <a:rPr lang="en-US" altLang="ko-KR" sz="2400" dirty="0">
                <a:solidFill>
                  <a:schemeClr val="bg1"/>
                </a:solidFill>
              </a:rPr>
              <a:t>: 3</a:t>
            </a:r>
            <a:r>
              <a:rPr lang="ko-KR" altLang="en-US" sz="2400" dirty="0">
                <a:solidFill>
                  <a:schemeClr val="bg1"/>
                </a:solidFill>
              </a:rPr>
              <a:t>개의 </a:t>
            </a:r>
            <a:r>
              <a:rPr lang="en-US" altLang="ko-KR" sz="2400" dirty="0">
                <a:solidFill>
                  <a:schemeClr val="bg1"/>
                </a:solidFill>
              </a:rPr>
              <a:t>gaussian </a:t>
            </a:r>
            <a:r>
              <a:rPr lang="ko-KR" altLang="en-US" sz="2400" dirty="0">
                <a:solidFill>
                  <a:schemeClr val="bg1"/>
                </a:solidFill>
              </a:rPr>
              <a:t>중 왼쪽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개를 선택하여 </a:t>
            </a:r>
            <a:r>
              <a:rPr lang="en-US" altLang="ko-KR" sz="2400" dirty="0">
                <a:solidFill>
                  <a:schemeClr val="bg1"/>
                </a:solidFill>
              </a:rPr>
              <a:t>width, level</a:t>
            </a:r>
            <a:r>
              <a:rPr lang="ko-KR" altLang="en-US" sz="2400" dirty="0">
                <a:solidFill>
                  <a:schemeClr val="bg1"/>
                </a:solidFill>
              </a:rPr>
              <a:t>를 구한다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150C7-81D6-DF27-6891-A44814B3B1AE}"/>
              </a:ext>
            </a:extLst>
          </p:cNvPr>
          <p:cNvSpPr txBox="1"/>
          <p:nvPr/>
        </p:nvSpPr>
        <p:spPr>
          <a:xfrm>
            <a:off x="8401831" y="1366440"/>
            <a:ext cx="38568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</a:rPr>
              <a:t>Width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 : </a:t>
            </a:r>
            <a:r>
              <a:rPr lang="ko-KR" altLang="en-US" dirty="0">
                <a:solidFill>
                  <a:schemeClr val="bg1"/>
                </a:solidFill>
              </a:rPr>
              <a:t>주황 그래프의 표준편차 </a:t>
            </a:r>
            <a:r>
              <a:rPr lang="en-US" altLang="ko-KR" dirty="0">
                <a:solidFill>
                  <a:schemeClr val="bg1"/>
                </a:solidFill>
              </a:rPr>
              <a:t>* 5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u="sng" dirty="0">
                <a:solidFill>
                  <a:schemeClr val="bg1"/>
                </a:solidFill>
              </a:rPr>
              <a:t>Level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가장 작은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값 </a:t>
            </a:r>
            <a:r>
              <a:rPr lang="en-US" altLang="ko-KR" dirty="0">
                <a:solidFill>
                  <a:schemeClr val="bg1"/>
                </a:solidFill>
              </a:rPr>
              <a:t>+ width/2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13232-F5C7-5815-2052-2703B74D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96" y="1273744"/>
            <a:ext cx="5266001" cy="51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69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F0A6B-CB68-7233-C929-24835E580DA8}"/>
              </a:ext>
            </a:extLst>
          </p:cNvPr>
          <p:cNvGrpSpPr/>
          <p:nvPr/>
        </p:nvGrpSpPr>
        <p:grpSpPr>
          <a:xfrm>
            <a:off x="57751" y="1273744"/>
            <a:ext cx="2107933" cy="4310513"/>
            <a:chOff x="57751" y="798897"/>
            <a:chExt cx="2107933" cy="4310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CE31C-16E9-005B-E75B-6E732697D145}"/>
                </a:ext>
              </a:extLst>
            </p:cNvPr>
            <p:cNvSpPr/>
            <p:nvPr/>
          </p:nvSpPr>
          <p:spPr>
            <a:xfrm>
              <a:off x="57751" y="798897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Width,level</a:t>
              </a:r>
              <a:r>
                <a:rPr lang="en-US" altLang="ko-KR" dirty="0"/>
                <a:t> </a:t>
              </a:r>
              <a:r>
                <a:rPr lang="ko-KR" altLang="en-US" dirty="0"/>
                <a:t>출력</a:t>
              </a:r>
              <a:endParaRPr lang="en-US" altLang="ko-KR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F5BCD-9172-2A6B-874C-10EC5E8AB96C}"/>
                </a:ext>
              </a:extLst>
            </p:cNvPr>
            <p:cNvSpPr/>
            <p:nvPr/>
          </p:nvSpPr>
          <p:spPr>
            <a:xfrm>
              <a:off x="57751" y="3752248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대비 조정 </a:t>
              </a:r>
              <a:endParaRPr lang="en-US" altLang="ko-KR" dirty="0"/>
            </a:p>
            <a:p>
              <a:pPr algn="ctr"/>
              <a:r>
                <a:rPr lang="ko-KR" altLang="en-US" dirty="0"/>
                <a:t>창에 적용 </a:t>
              </a:r>
              <a:endParaRPr lang="en-US" altLang="ko-KR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0FA98-7B80-A2B5-DAF9-E5736F03633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111718" y="2156058"/>
              <a:ext cx="0" cy="16200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596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raw_to_dicom.m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50299-3A7A-0C04-DD1E-7F1DCCA1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6" y="3545499"/>
            <a:ext cx="5026036" cy="28574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EFAF61-733B-8CF8-C158-35154931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86" y="973759"/>
            <a:ext cx="5026037" cy="289627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2A90F44-7CAE-CB8C-BE6C-E335B94F0415}"/>
              </a:ext>
            </a:extLst>
          </p:cNvPr>
          <p:cNvSpPr/>
          <p:nvPr/>
        </p:nvSpPr>
        <p:spPr>
          <a:xfrm>
            <a:off x="5816600" y="3942080"/>
            <a:ext cx="792480" cy="736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5D5F8-51A0-5E46-6E2A-42E412929B3E}"/>
              </a:ext>
            </a:extLst>
          </p:cNvPr>
          <p:cNvSpPr txBox="1"/>
          <p:nvPr/>
        </p:nvSpPr>
        <p:spPr>
          <a:xfrm>
            <a:off x="7970982" y="2921169"/>
            <a:ext cx="4078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앞서 구한 </a:t>
            </a:r>
            <a:r>
              <a:rPr lang="en-US" altLang="ko-KR" sz="2000" dirty="0">
                <a:solidFill>
                  <a:schemeClr val="bg1"/>
                </a:solidFill>
              </a:rPr>
              <a:t>width, level</a:t>
            </a:r>
            <a:r>
              <a:rPr lang="ko-KR" altLang="en-US" sz="2000" dirty="0">
                <a:solidFill>
                  <a:schemeClr val="bg1"/>
                </a:solidFill>
              </a:rPr>
              <a:t>을 대비조정에 적용하여 히스토그램 영역 추출</a:t>
            </a:r>
          </a:p>
        </p:txBody>
      </p:sp>
    </p:spTree>
    <p:extLst>
      <p:ext uri="{BB962C8B-B14F-4D97-AF65-F5344CB8AC3E}">
        <p14:creationId xmlns:p14="http://schemas.microsoft.com/office/powerpoint/2010/main" val="40351239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F0A6B-CB68-7233-C929-24835E580DA8}"/>
              </a:ext>
            </a:extLst>
          </p:cNvPr>
          <p:cNvGrpSpPr/>
          <p:nvPr/>
        </p:nvGrpSpPr>
        <p:grpSpPr>
          <a:xfrm>
            <a:off x="57751" y="1273744"/>
            <a:ext cx="2107933" cy="4310513"/>
            <a:chOff x="57751" y="798897"/>
            <a:chExt cx="2107933" cy="4310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CE31C-16E9-005B-E75B-6E732697D145}"/>
                </a:ext>
              </a:extLst>
            </p:cNvPr>
            <p:cNvSpPr/>
            <p:nvPr/>
          </p:nvSpPr>
          <p:spPr>
            <a:xfrm>
              <a:off x="57751" y="798897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대비 조정 </a:t>
              </a:r>
              <a:endParaRPr lang="en-US" altLang="ko-KR" dirty="0"/>
            </a:p>
            <a:p>
              <a:pPr algn="ctr"/>
              <a:r>
                <a:rPr lang="ko-KR" altLang="en-US" dirty="0"/>
                <a:t>창에 적용 </a:t>
              </a:r>
              <a:endParaRPr lang="en-US" altLang="ko-KR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F5BCD-9172-2A6B-874C-10EC5E8AB96C}"/>
                </a:ext>
              </a:extLst>
            </p:cNvPr>
            <p:cNvSpPr/>
            <p:nvPr/>
          </p:nvSpPr>
          <p:spPr>
            <a:xfrm>
              <a:off x="57751" y="3752248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Xray </a:t>
              </a:r>
              <a:r>
                <a:rPr lang="ko-KR" altLang="en-US" dirty="0"/>
                <a:t>사진 결과 </a:t>
              </a:r>
              <a:endParaRPr lang="en-US" altLang="ko-KR" dirty="0"/>
            </a:p>
            <a:p>
              <a:pPr algn="ctr"/>
              <a:r>
                <a:rPr lang="ko-KR" altLang="en-US" dirty="0"/>
                <a:t>확인 </a:t>
              </a:r>
              <a:r>
                <a:rPr lang="en-US" altLang="ko-KR" dirty="0"/>
                <a:t>(output)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0FA98-7B80-A2B5-DAF9-E5736F03633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111718" y="2156058"/>
              <a:ext cx="0" cy="16200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596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최종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D6FCCB-B17C-BFAF-B346-A39ADB9C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645" y="1097690"/>
            <a:ext cx="3626036" cy="4007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EB0B4A-B7CA-BAC1-4F09-9A3839DF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03" y="1142142"/>
            <a:ext cx="3664138" cy="3962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F2941-93F5-AD4F-8F92-D674EFEDCC05}"/>
              </a:ext>
            </a:extLst>
          </p:cNvPr>
          <p:cNvSpPr txBox="1"/>
          <p:nvPr/>
        </p:nvSpPr>
        <p:spPr>
          <a:xfrm>
            <a:off x="4424218" y="5263324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Dicom</a:t>
            </a:r>
            <a:r>
              <a:rPr lang="en-US" altLang="ko-KR" dirty="0">
                <a:solidFill>
                  <a:schemeClr val="bg1"/>
                </a:solidFill>
              </a:rPr>
              <a:t> image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48F4E-52AC-924D-7E00-24A40AAA29D1}"/>
              </a:ext>
            </a:extLst>
          </p:cNvPr>
          <p:cNvSpPr txBox="1"/>
          <p:nvPr/>
        </p:nvSpPr>
        <p:spPr>
          <a:xfrm>
            <a:off x="9029645" y="5278115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Output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C02186-737F-C8E4-B637-6394A8E20392}"/>
              </a:ext>
            </a:extLst>
          </p:cNvPr>
          <p:cNvCxnSpPr/>
          <p:nvPr/>
        </p:nvCxnSpPr>
        <p:spPr>
          <a:xfrm>
            <a:off x="7176655" y="2927927"/>
            <a:ext cx="8497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445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F0A6B-CB68-7233-C929-24835E580DA8}"/>
              </a:ext>
            </a:extLst>
          </p:cNvPr>
          <p:cNvGrpSpPr/>
          <p:nvPr/>
        </p:nvGrpSpPr>
        <p:grpSpPr>
          <a:xfrm>
            <a:off x="57751" y="1273744"/>
            <a:ext cx="2107933" cy="4310513"/>
            <a:chOff x="57751" y="798897"/>
            <a:chExt cx="2107933" cy="4310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CE31C-16E9-005B-E75B-6E732697D145}"/>
                </a:ext>
              </a:extLst>
            </p:cNvPr>
            <p:cNvSpPr/>
            <p:nvPr/>
          </p:nvSpPr>
          <p:spPr>
            <a:xfrm>
              <a:off x="57751" y="798897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Width,level</a:t>
              </a:r>
              <a:r>
                <a:rPr lang="en-US" altLang="ko-KR" dirty="0"/>
                <a:t> </a:t>
              </a:r>
              <a:r>
                <a:rPr lang="ko-KR" altLang="en-US" dirty="0"/>
                <a:t>적용</a:t>
              </a:r>
              <a:r>
                <a:rPr lang="en-US" altLang="ko-KR" dirty="0"/>
                <a:t> 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F5BCD-9172-2A6B-874C-10EC5E8AB96C}"/>
                </a:ext>
              </a:extLst>
            </p:cNvPr>
            <p:cNvSpPr/>
            <p:nvPr/>
          </p:nvSpPr>
          <p:spPr>
            <a:xfrm>
              <a:off x="57751" y="3752248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Dicom</a:t>
              </a:r>
              <a:r>
                <a:rPr lang="en-US" altLang="ko-KR" dirty="0"/>
                <a:t> </a:t>
              </a:r>
              <a:r>
                <a:rPr lang="ko-KR" altLang="en-US" dirty="0"/>
                <a:t>파일로 </a:t>
              </a:r>
              <a:endParaRPr lang="en-US" altLang="ko-KR" dirty="0"/>
            </a:p>
            <a:p>
              <a:pPr algn="ctr"/>
              <a:r>
                <a:rPr lang="ko-KR" altLang="en-US" dirty="0"/>
                <a:t>저장</a:t>
              </a:r>
              <a:endParaRPr lang="en-US" altLang="ko-KR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0FA98-7B80-A2B5-DAF9-E5736F03633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111718" y="2156058"/>
              <a:ext cx="0" cy="16200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596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+</a:t>
            </a:r>
            <a:r>
              <a:rPr lang="ko-KR" altLang="en-US" sz="2400" dirty="0">
                <a:solidFill>
                  <a:schemeClr val="bg1"/>
                </a:solidFill>
              </a:rPr>
              <a:t> 추가 사항 </a:t>
            </a:r>
            <a:r>
              <a:rPr lang="en-US" altLang="ko-KR" sz="2400" dirty="0">
                <a:solidFill>
                  <a:schemeClr val="bg1"/>
                </a:solidFill>
              </a:rPr>
              <a:t>)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CF16DA-D40E-065A-F8DB-BEE4646D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11" y="1277252"/>
            <a:ext cx="4600668" cy="24727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8C9203-9B03-073A-03F8-1CC702DC3829}"/>
              </a:ext>
            </a:extLst>
          </p:cNvPr>
          <p:cNvSpPr txBox="1"/>
          <p:nvPr/>
        </p:nvSpPr>
        <p:spPr>
          <a:xfrm>
            <a:off x="2627697" y="4500739"/>
            <a:ext cx="680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앞서 구한 </a:t>
            </a:r>
            <a:r>
              <a:rPr lang="en-US" altLang="ko-KR" dirty="0">
                <a:solidFill>
                  <a:schemeClr val="bg1"/>
                </a:solidFill>
              </a:rPr>
              <a:t>width, level</a:t>
            </a:r>
            <a:r>
              <a:rPr lang="ko-KR" altLang="en-US" dirty="0">
                <a:solidFill>
                  <a:schemeClr val="bg1"/>
                </a:solidFill>
              </a:rPr>
              <a:t>을 새로운 파일에 적용시켜 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en-US" altLang="ko-KR" dirty="0" err="1">
                <a:solidFill>
                  <a:schemeClr val="bg1"/>
                </a:solidFill>
              </a:rPr>
              <a:t>GMM_dicom.dcm</a:t>
            </a:r>
            <a:r>
              <a:rPr lang="en-US" altLang="ko-KR" dirty="0">
                <a:solidFill>
                  <a:schemeClr val="bg1"/>
                </a:solidFill>
              </a:rPr>
              <a:t>” </a:t>
            </a:r>
            <a:r>
              <a:rPr lang="ko-KR" altLang="en-US" dirty="0">
                <a:solidFill>
                  <a:schemeClr val="bg1"/>
                </a:solidFill>
              </a:rPr>
              <a:t>이라는 파일 명으로 저장 </a:t>
            </a:r>
          </a:p>
        </p:txBody>
      </p:sp>
    </p:spTree>
    <p:extLst>
      <p:ext uri="{BB962C8B-B14F-4D97-AF65-F5344CB8AC3E}">
        <p14:creationId xmlns:p14="http://schemas.microsoft.com/office/powerpoint/2010/main" val="32804433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290363" y="-163629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596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전체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C9203-9B03-073A-03F8-1CC702DC3829}"/>
              </a:ext>
            </a:extLst>
          </p:cNvPr>
          <p:cNvSpPr txBox="1"/>
          <p:nvPr/>
        </p:nvSpPr>
        <p:spPr>
          <a:xfrm>
            <a:off x="2614864" y="1030252"/>
            <a:ext cx="680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https://colab.research.google.com/drive/1V3MQicQSd709Bh3l-3Q4JLp-ImH5U8TH?usp=sharing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862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F0CF32-95F8-FF5C-9A49-9EB36D3F2E61}"/>
              </a:ext>
            </a:extLst>
          </p:cNvPr>
          <p:cNvCxnSpPr>
            <a:cxnSpLocks/>
          </p:cNvCxnSpPr>
          <p:nvPr/>
        </p:nvCxnSpPr>
        <p:spPr>
          <a:xfrm>
            <a:off x="1463040" y="-96253"/>
            <a:ext cx="2579571" cy="715157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EFDF2B-9003-8319-73FE-2DF35AE4BF0E}"/>
              </a:ext>
            </a:extLst>
          </p:cNvPr>
          <p:cNvCxnSpPr>
            <a:cxnSpLocks/>
          </p:cNvCxnSpPr>
          <p:nvPr/>
        </p:nvCxnSpPr>
        <p:spPr>
          <a:xfrm>
            <a:off x="1771047" y="664142"/>
            <a:ext cx="77964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E5A55D-07A9-CC14-AAF6-FB52990A4993}"/>
              </a:ext>
            </a:extLst>
          </p:cNvPr>
          <p:cNvSpPr txBox="1"/>
          <p:nvPr/>
        </p:nvSpPr>
        <p:spPr>
          <a:xfrm>
            <a:off x="2598820" y="402532"/>
            <a:ext cx="3724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350C71-4AA0-B5E9-C18F-CC2A9A03E7DE}"/>
              </a:ext>
            </a:extLst>
          </p:cNvPr>
          <p:cNvCxnSpPr>
            <a:cxnSpLocks/>
          </p:cNvCxnSpPr>
          <p:nvPr/>
        </p:nvCxnSpPr>
        <p:spPr>
          <a:xfrm>
            <a:off x="2183329" y="1884946"/>
            <a:ext cx="77964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E95709-6D18-575D-CCAB-DD1BA297DCA2}"/>
              </a:ext>
            </a:extLst>
          </p:cNvPr>
          <p:cNvSpPr txBox="1"/>
          <p:nvPr/>
        </p:nvSpPr>
        <p:spPr>
          <a:xfrm>
            <a:off x="3011102" y="1623336"/>
            <a:ext cx="3724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블록 </a:t>
            </a:r>
            <a:r>
              <a:rPr lang="ko-KR" altLang="en-US" sz="2800" dirty="0" err="1">
                <a:solidFill>
                  <a:schemeClr val="bg1"/>
                </a:solidFill>
              </a:rPr>
              <a:t>다이아그램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C5B61C-6A87-4674-0F8B-78DC722DD48E}"/>
              </a:ext>
            </a:extLst>
          </p:cNvPr>
          <p:cNvCxnSpPr>
            <a:cxnSpLocks/>
          </p:cNvCxnSpPr>
          <p:nvPr/>
        </p:nvCxnSpPr>
        <p:spPr>
          <a:xfrm>
            <a:off x="2626091" y="3167390"/>
            <a:ext cx="28025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A6D001-D665-2265-E824-F2BAFB265B6A}"/>
              </a:ext>
            </a:extLst>
          </p:cNvPr>
          <p:cNvSpPr txBox="1"/>
          <p:nvPr/>
        </p:nvSpPr>
        <p:spPr>
          <a:xfrm>
            <a:off x="5428648" y="2930582"/>
            <a:ext cx="3724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아이디어 과정 설명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5BCA18-0A9B-F379-B917-3F66C4A8EBA1}"/>
              </a:ext>
            </a:extLst>
          </p:cNvPr>
          <p:cNvCxnSpPr>
            <a:cxnSpLocks/>
          </p:cNvCxnSpPr>
          <p:nvPr/>
        </p:nvCxnSpPr>
        <p:spPr>
          <a:xfrm>
            <a:off x="3214838" y="4820651"/>
            <a:ext cx="77964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BCDE93-7C10-EE9F-F150-E2C47E39871C}"/>
              </a:ext>
            </a:extLst>
          </p:cNvPr>
          <p:cNvSpPr txBox="1"/>
          <p:nvPr/>
        </p:nvSpPr>
        <p:spPr>
          <a:xfrm>
            <a:off x="4042611" y="4559041"/>
            <a:ext cx="3724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결과 이미지</a:t>
            </a:r>
          </a:p>
        </p:txBody>
      </p:sp>
    </p:spTree>
    <p:extLst>
      <p:ext uri="{BB962C8B-B14F-4D97-AF65-F5344CB8AC3E}">
        <p14:creationId xmlns:p14="http://schemas.microsoft.com/office/powerpoint/2010/main" val="301321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F0CF32-95F8-FF5C-9A49-9EB36D3F2E61}"/>
              </a:ext>
            </a:extLst>
          </p:cNvPr>
          <p:cNvCxnSpPr>
            <a:cxnSpLocks/>
          </p:cNvCxnSpPr>
          <p:nvPr/>
        </p:nvCxnSpPr>
        <p:spPr>
          <a:xfrm>
            <a:off x="1463040" y="-96253"/>
            <a:ext cx="105878" cy="695425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EFDF2B-9003-8319-73FE-2DF35AE4BF0E}"/>
              </a:ext>
            </a:extLst>
          </p:cNvPr>
          <p:cNvCxnSpPr>
            <a:cxnSpLocks/>
          </p:cNvCxnSpPr>
          <p:nvPr/>
        </p:nvCxnSpPr>
        <p:spPr>
          <a:xfrm>
            <a:off x="1463040" y="1530540"/>
            <a:ext cx="13282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E5A55D-07A9-CC14-AAF6-FB52990A4993}"/>
              </a:ext>
            </a:extLst>
          </p:cNvPr>
          <p:cNvSpPr txBox="1"/>
          <p:nvPr/>
        </p:nvSpPr>
        <p:spPr>
          <a:xfrm>
            <a:off x="297582" y="554932"/>
            <a:ext cx="95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8C147-29CE-CC79-2CD3-9A2ECD08546D}"/>
              </a:ext>
            </a:extLst>
          </p:cNvPr>
          <p:cNvSpPr txBox="1"/>
          <p:nvPr/>
        </p:nvSpPr>
        <p:spPr>
          <a:xfrm>
            <a:off x="2791326" y="1307431"/>
            <a:ext cx="8144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입력 받은 </a:t>
            </a:r>
            <a:r>
              <a:rPr lang="en-US" altLang="ko-KR" sz="2800" dirty="0">
                <a:solidFill>
                  <a:schemeClr val="bg1"/>
                </a:solidFill>
              </a:rPr>
              <a:t>X-ray </a:t>
            </a:r>
            <a:r>
              <a:rPr lang="ko-KR" altLang="en-US" sz="2800" dirty="0">
                <a:solidFill>
                  <a:schemeClr val="bg1"/>
                </a:solidFill>
              </a:rPr>
              <a:t>이미지에 수학적 알고리즘을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진행하여 재현성 있는 일괄된 영상 표현을 위한 적절한 파라미터 설정방법을 제안</a:t>
            </a:r>
          </a:p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55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9EF13-C0D8-4D63-6D34-9839AE03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2" y="827015"/>
            <a:ext cx="11807195" cy="5203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9205B-D61E-A99D-2A3E-6E383AA659F4}"/>
              </a:ext>
            </a:extLst>
          </p:cNvPr>
          <p:cNvSpPr txBox="1"/>
          <p:nvPr/>
        </p:nvSpPr>
        <p:spPr>
          <a:xfrm>
            <a:off x="4385388" y="3401007"/>
            <a:ext cx="401216" cy="323165"/>
          </a:xfrm>
          <a:prstGeom prst="rect">
            <a:avLst/>
          </a:prstGeom>
          <a:solidFill>
            <a:srgbClr val="18141D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3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8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F0A6B-CB68-7233-C929-24835E580DA8}"/>
              </a:ext>
            </a:extLst>
          </p:cNvPr>
          <p:cNvGrpSpPr/>
          <p:nvPr/>
        </p:nvGrpSpPr>
        <p:grpSpPr>
          <a:xfrm>
            <a:off x="57751" y="1273744"/>
            <a:ext cx="2107933" cy="4310513"/>
            <a:chOff x="57751" y="798897"/>
            <a:chExt cx="2107933" cy="4310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CE31C-16E9-005B-E75B-6E732697D145}"/>
                </a:ext>
              </a:extLst>
            </p:cNvPr>
            <p:cNvSpPr/>
            <p:nvPr/>
          </p:nvSpPr>
          <p:spPr>
            <a:xfrm>
              <a:off x="57751" y="798897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Raw</a:t>
              </a:r>
              <a:r>
                <a:rPr lang="ko-KR" altLang="en-US" dirty="0"/>
                <a:t> </a:t>
              </a:r>
              <a:r>
                <a:rPr lang="en-US" altLang="ko-KR" dirty="0"/>
                <a:t>data</a:t>
              </a:r>
            </a:p>
            <a:p>
              <a:pPr algn="ctr"/>
              <a:r>
                <a:rPr lang="en-US" altLang="ko-KR" dirty="0"/>
                <a:t>(input)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F5BCD-9172-2A6B-874C-10EC5E8AB96C}"/>
                </a:ext>
              </a:extLst>
            </p:cNvPr>
            <p:cNvSpPr/>
            <p:nvPr/>
          </p:nvSpPr>
          <p:spPr>
            <a:xfrm>
              <a:off x="57751" y="3752248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Dicom</a:t>
              </a:r>
              <a:r>
                <a:rPr lang="en-US" altLang="ko-KR" dirty="0"/>
                <a:t> image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0FA98-7B80-A2B5-DAF9-E5736F03633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111718" y="2156058"/>
              <a:ext cx="0" cy="16200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596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raw_to_dicom.m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685B26-554C-ED62-CFAD-5271851D2EBB}"/>
              </a:ext>
            </a:extLst>
          </p:cNvPr>
          <p:cNvSpPr txBox="1"/>
          <p:nvPr/>
        </p:nvSpPr>
        <p:spPr>
          <a:xfrm>
            <a:off x="3169028" y="1340807"/>
            <a:ext cx="6722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 Raw image</a:t>
            </a:r>
            <a:r>
              <a:rPr lang="ko-KR" altLang="en-US" sz="2000" dirty="0">
                <a:solidFill>
                  <a:schemeClr val="bg1"/>
                </a:solidFill>
              </a:rPr>
              <a:t>를 </a:t>
            </a:r>
            <a:r>
              <a:rPr lang="en-US" altLang="ko-KR" sz="2000" dirty="0" err="1">
                <a:solidFill>
                  <a:schemeClr val="bg1"/>
                </a:solidFill>
              </a:rPr>
              <a:t>matlab</a:t>
            </a:r>
            <a:r>
              <a:rPr lang="ko-KR" altLang="en-US" sz="2000" dirty="0">
                <a:solidFill>
                  <a:schemeClr val="bg1"/>
                </a:solidFill>
              </a:rPr>
              <a:t>의 내장함수인 </a:t>
            </a:r>
            <a:r>
              <a:rPr lang="en-US" altLang="ko-KR" sz="2000" dirty="0" err="1">
                <a:solidFill>
                  <a:schemeClr val="bg1"/>
                </a:solidFill>
              </a:rPr>
              <a:t>dicomwrite</a:t>
            </a:r>
            <a:r>
              <a:rPr lang="ko-KR" altLang="en-US" sz="2000" dirty="0">
                <a:solidFill>
                  <a:schemeClr val="bg1"/>
                </a:solidFill>
              </a:rPr>
              <a:t>를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사용하여 </a:t>
            </a:r>
            <a:r>
              <a:rPr lang="en-US" altLang="ko-KR" sz="2000" dirty="0" err="1">
                <a:solidFill>
                  <a:schemeClr val="bg1"/>
                </a:solidFill>
              </a:rPr>
              <a:t>dicom</a:t>
            </a:r>
            <a:r>
              <a:rPr lang="en-US" altLang="ko-KR" sz="2000" dirty="0">
                <a:solidFill>
                  <a:schemeClr val="bg1"/>
                </a:solidFill>
              </a:rPr>
              <a:t> image</a:t>
            </a:r>
            <a:r>
              <a:rPr lang="ko-KR" altLang="en-US" sz="2000" dirty="0">
                <a:solidFill>
                  <a:schemeClr val="bg1"/>
                </a:solidFill>
              </a:rPr>
              <a:t>로 변환한다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2BDB126-E576-3692-CFAD-CB18EDDF194D}"/>
              </a:ext>
            </a:extLst>
          </p:cNvPr>
          <p:cNvCxnSpPr>
            <a:cxnSpLocks/>
          </p:cNvCxnSpPr>
          <p:nvPr/>
        </p:nvCxnSpPr>
        <p:spPr>
          <a:xfrm>
            <a:off x="2300438" y="1549590"/>
            <a:ext cx="13282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550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72097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F0A6B-CB68-7233-C929-24835E580DA8}"/>
              </a:ext>
            </a:extLst>
          </p:cNvPr>
          <p:cNvGrpSpPr/>
          <p:nvPr/>
        </p:nvGrpSpPr>
        <p:grpSpPr>
          <a:xfrm>
            <a:off x="57751" y="1273744"/>
            <a:ext cx="2107933" cy="4310513"/>
            <a:chOff x="57751" y="798897"/>
            <a:chExt cx="2107933" cy="4310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CE31C-16E9-005B-E75B-6E732697D145}"/>
                </a:ext>
              </a:extLst>
            </p:cNvPr>
            <p:cNvSpPr/>
            <p:nvPr/>
          </p:nvSpPr>
          <p:spPr>
            <a:xfrm>
              <a:off x="57751" y="798897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Dicom</a:t>
              </a:r>
              <a:r>
                <a:rPr lang="en-US" altLang="ko-KR" dirty="0"/>
                <a:t> image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F5BCD-9172-2A6B-874C-10EC5E8AB96C}"/>
                </a:ext>
              </a:extLst>
            </p:cNvPr>
            <p:cNvSpPr/>
            <p:nvPr/>
          </p:nvSpPr>
          <p:spPr>
            <a:xfrm>
              <a:off x="57751" y="3752248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Array data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0FA98-7B80-A2B5-DAF9-E5736F03633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111718" y="2156058"/>
              <a:ext cx="0" cy="16200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596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Dicom_to_array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F3DCF-E7AC-944C-1222-00D6CE40BFD8}"/>
              </a:ext>
            </a:extLst>
          </p:cNvPr>
          <p:cNvSpPr txBox="1"/>
          <p:nvPr/>
        </p:nvSpPr>
        <p:spPr>
          <a:xfrm>
            <a:off x="1690838" y="4620522"/>
            <a:ext cx="672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en-US" altLang="ko-KR" sz="2000" dirty="0" err="1">
                <a:solidFill>
                  <a:schemeClr val="bg1"/>
                </a:solidFill>
              </a:rPr>
              <a:t>dicom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파일을 불러와서 픽셀배열로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72481A-C470-4184-0C28-7FC60C8C7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37" y="1384195"/>
            <a:ext cx="6685539" cy="293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91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 descr="ㅡ">
            <a:extLst>
              <a:ext uri="{FF2B5EF4-FFF2-40B4-BE49-F238E27FC236}">
                <a16:creationId xmlns:a16="http://schemas.microsoft.com/office/drawing/2014/main" id="{EC0F0A6B-CB68-7233-C929-24835E580DA8}"/>
              </a:ext>
            </a:extLst>
          </p:cNvPr>
          <p:cNvGrpSpPr/>
          <p:nvPr/>
        </p:nvGrpSpPr>
        <p:grpSpPr>
          <a:xfrm>
            <a:off x="57751" y="1273744"/>
            <a:ext cx="2107933" cy="4310513"/>
            <a:chOff x="57751" y="798897"/>
            <a:chExt cx="2107933" cy="4310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CE31C-16E9-005B-E75B-6E732697D145}"/>
                </a:ext>
              </a:extLst>
            </p:cNvPr>
            <p:cNvSpPr/>
            <p:nvPr/>
          </p:nvSpPr>
          <p:spPr>
            <a:xfrm>
              <a:off x="57751" y="798897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Array data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F5BCD-9172-2A6B-874C-10EC5E8AB96C}"/>
                </a:ext>
              </a:extLst>
            </p:cNvPr>
            <p:cNvSpPr/>
            <p:nvPr/>
          </p:nvSpPr>
          <p:spPr>
            <a:xfrm>
              <a:off x="57751" y="3752248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관측오류값</a:t>
              </a:r>
              <a:r>
                <a:rPr lang="ko-KR" altLang="en-US" dirty="0"/>
                <a:t> 제거</a:t>
              </a:r>
              <a:endParaRPr lang="en-US" altLang="ko-KR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0FA98-7B80-A2B5-DAF9-E5736F03633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111718" y="2156058"/>
              <a:ext cx="0" cy="16200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596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제일 앞 히스토그램 제거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0C3753-3560-7E5B-7E6C-1A2A8D8F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0" y="2155711"/>
            <a:ext cx="5088232" cy="34654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1656A6-ABCB-8CFF-3B5E-4049522A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512" y="2155710"/>
            <a:ext cx="5145008" cy="346543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AAC5F1F-C185-A8E5-827D-200E6C5AACFE}"/>
              </a:ext>
            </a:extLst>
          </p:cNvPr>
          <p:cNvSpPr/>
          <p:nvPr/>
        </p:nvSpPr>
        <p:spPr>
          <a:xfrm>
            <a:off x="3051387" y="4937760"/>
            <a:ext cx="565573" cy="563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0850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F0A6B-CB68-7233-C929-24835E580DA8}"/>
              </a:ext>
            </a:extLst>
          </p:cNvPr>
          <p:cNvGrpSpPr/>
          <p:nvPr/>
        </p:nvGrpSpPr>
        <p:grpSpPr>
          <a:xfrm>
            <a:off x="57751" y="1273744"/>
            <a:ext cx="2107933" cy="4310513"/>
            <a:chOff x="57751" y="798897"/>
            <a:chExt cx="2107933" cy="4310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CE31C-16E9-005B-E75B-6E732697D145}"/>
                </a:ext>
              </a:extLst>
            </p:cNvPr>
            <p:cNvSpPr/>
            <p:nvPr/>
          </p:nvSpPr>
          <p:spPr>
            <a:xfrm>
              <a:off x="57751" y="798897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관측 </a:t>
              </a:r>
              <a:r>
                <a:rPr lang="ko-KR" altLang="en-US" dirty="0" err="1"/>
                <a:t>오류값</a:t>
              </a:r>
              <a:r>
                <a:rPr lang="ko-KR" altLang="en-US" dirty="0"/>
                <a:t> 제거</a:t>
              </a:r>
              <a:endParaRPr lang="en-US" altLang="ko-KR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F5BCD-9172-2A6B-874C-10EC5E8AB96C}"/>
                </a:ext>
              </a:extLst>
            </p:cNvPr>
            <p:cNvSpPr/>
            <p:nvPr/>
          </p:nvSpPr>
          <p:spPr>
            <a:xfrm>
              <a:off x="57751" y="3752248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Outlier </a:t>
              </a:r>
              <a:r>
                <a:rPr lang="ko-KR" altLang="en-US" dirty="0"/>
                <a:t>제거 </a:t>
              </a:r>
              <a:endParaRPr lang="en-US" altLang="ko-KR" dirty="0"/>
            </a:p>
            <a:p>
              <a:pPr algn="ctr"/>
              <a:r>
                <a:rPr lang="en-US" altLang="ko-KR" dirty="0"/>
                <a:t>by z-score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0FA98-7B80-A2B5-DAF9-E5736F03633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111718" y="2156058"/>
              <a:ext cx="0" cy="16200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596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Find_outlier_z</a:t>
            </a:r>
            <a:r>
              <a:rPr lang="en-US" altLang="ko-KR" sz="2400" dirty="0">
                <a:solidFill>
                  <a:schemeClr val="bg1"/>
                </a:solidFill>
              </a:rPr>
              <a:t> (threshold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=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2)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4138F8-C04B-41F8-8475-F7BC547F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540" y="1240363"/>
            <a:ext cx="5256321" cy="238253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437195-0299-061F-A40A-B9ADB97E315F}"/>
              </a:ext>
            </a:extLst>
          </p:cNvPr>
          <p:cNvGrpSpPr/>
          <p:nvPr/>
        </p:nvGrpSpPr>
        <p:grpSpPr>
          <a:xfrm>
            <a:off x="2531444" y="1049625"/>
            <a:ext cx="3875241" cy="5557647"/>
            <a:chOff x="2538259" y="926434"/>
            <a:chExt cx="5145008" cy="69680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14CAACB-B6BA-6B20-2B10-5D1AA45E2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8259" y="4402803"/>
              <a:ext cx="5145008" cy="34916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0C09528-FA65-5CA2-2511-BE5A8A3C4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8259" y="926434"/>
              <a:ext cx="5145008" cy="3465439"/>
            </a:xfrm>
            <a:prstGeom prst="rect">
              <a:avLst/>
            </a:prstGeom>
          </p:spPr>
        </p:pic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AECE0F8-0413-D1F3-A282-DEEACDDADDBA}"/>
              </a:ext>
            </a:extLst>
          </p:cNvPr>
          <p:cNvCxnSpPr>
            <a:cxnSpLocks/>
          </p:cNvCxnSpPr>
          <p:nvPr/>
        </p:nvCxnSpPr>
        <p:spPr>
          <a:xfrm>
            <a:off x="5427134" y="1303867"/>
            <a:ext cx="0" cy="2319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C51413-46E8-DFB2-1C57-87448B947820}"/>
              </a:ext>
            </a:extLst>
          </p:cNvPr>
          <p:cNvCxnSpPr>
            <a:cxnSpLocks/>
          </p:cNvCxnSpPr>
          <p:nvPr/>
        </p:nvCxnSpPr>
        <p:spPr>
          <a:xfrm>
            <a:off x="3869267" y="2247053"/>
            <a:ext cx="14545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E95B7C-BADC-15B3-62B0-105605315261}"/>
              </a:ext>
            </a:extLst>
          </p:cNvPr>
          <p:cNvCxnSpPr>
            <a:cxnSpLocks/>
          </p:cNvCxnSpPr>
          <p:nvPr/>
        </p:nvCxnSpPr>
        <p:spPr>
          <a:xfrm>
            <a:off x="3869267" y="1303867"/>
            <a:ext cx="0" cy="239067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038703-AEDE-98A1-48B3-BEFF8208F308}"/>
              </a:ext>
            </a:extLst>
          </p:cNvPr>
          <p:cNvSpPr txBox="1"/>
          <p:nvPr/>
        </p:nvSpPr>
        <p:spPr>
          <a:xfrm>
            <a:off x="3817486" y="1345404"/>
            <a:ext cx="9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평균값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089ABF-8513-5E62-EB2E-CE4003BD28F3}"/>
              </a:ext>
            </a:extLst>
          </p:cNvPr>
          <p:cNvSpPr txBox="1"/>
          <p:nvPr/>
        </p:nvSpPr>
        <p:spPr>
          <a:xfrm>
            <a:off x="3943261" y="2283138"/>
            <a:ext cx="171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표준편차 </a:t>
            </a:r>
            <a:r>
              <a:rPr lang="en-US" altLang="ko-KR" dirty="0"/>
              <a:t>* 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4F79DF-244E-23AC-3F7E-8EDCBF5C290A}"/>
              </a:ext>
            </a:extLst>
          </p:cNvPr>
          <p:cNvSpPr txBox="1"/>
          <p:nvPr/>
        </p:nvSpPr>
        <p:spPr>
          <a:xfrm>
            <a:off x="6280131" y="3927999"/>
            <a:ext cx="543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</a:rPr>
              <a:t>평균값을 기준으로 양쪽으로 표준편차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ko-KR" altLang="en-US" sz="2000" dirty="0">
                <a:solidFill>
                  <a:schemeClr val="bg1"/>
                </a:solidFill>
              </a:rPr>
              <a:t>배 만큼의 구간만 사용한다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7FC2F2-D985-E7AF-5E49-4DD26EB10C9B}"/>
              </a:ext>
            </a:extLst>
          </p:cNvPr>
          <p:cNvSpPr txBox="1"/>
          <p:nvPr/>
        </p:nvSpPr>
        <p:spPr>
          <a:xfrm>
            <a:off x="6686092" y="4928514"/>
            <a:ext cx="255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𝑍 </a:t>
            </a:r>
            <a:r>
              <a:rPr lang="en-US" altLang="ko-KR" sz="2000" dirty="0">
                <a:solidFill>
                  <a:schemeClr val="bg1"/>
                </a:solidFill>
              </a:rPr>
              <a:t>= (</a:t>
            </a:r>
            <a:r>
              <a:rPr lang="ko-KR" altLang="en-US" sz="2000" dirty="0">
                <a:solidFill>
                  <a:schemeClr val="bg1"/>
                </a:solidFill>
              </a:rPr>
              <a:t>𝑥 − 𝜇 </a:t>
            </a:r>
            <a:r>
              <a:rPr lang="en-US" altLang="ko-KR" sz="2000" dirty="0">
                <a:solidFill>
                  <a:schemeClr val="bg1"/>
                </a:solidFill>
              </a:rPr>
              <a:t>) / </a:t>
            </a:r>
            <a:r>
              <a:rPr lang="ko-KR" altLang="en-US" sz="2000" dirty="0">
                <a:solidFill>
                  <a:schemeClr val="bg1"/>
                </a:solidFill>
              </a:rPr>
              <a:t>𝜎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83CB7F-DDAC-2829-A7B0-2CCA233B8917}"/>
              </a:ext>
            </a:extLst>
          </p:cNvPr>
          <p:cNvSpPr txBox="1"/>
          <p:nvPr/>
        </p:nvSpPr>
        <p:spPr>
          <a:xfrm>
            <a:off x="6593200" y="5621253"/>
            <a:ext cx="543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</a:rPr>
              <a:t>평균값 기준 왼쪽 구간은 표준편차 </a:t>
            </a:r>
            <a:r>
              <a:rPr lang="en-US" altLang="ko-KR" sz="2000" dirty="0">
                <a:solidFill>
                  <a:schemeClr val="bg1"/>
                </a:solidFill>
              </a:rPr>
              <a:t>*2 </a:t>
            </a:r>
            <a:r>
              <a:rPr lang="ko-KR" altLang="en-US" sz="2000" dirty="0">
                <a:solidFill>
                  <a:schemeClr val="bg1"/>
                </a:solidFill>
              </a:rPr>
              <a:t>한 값에 속하기 때문에 제거되지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0669508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76F8-6077-8AEB-3E86-5A39765E6A1E}"/>
              </a:ext>
            </a:extLst>
          </p:cNvPr>
          <p:cNvSpPr/>
          <p:nvPr/>
        </p:nvSpPr>
        <p:spPr>
          <a:xfrm>
            <a:off x="-308009" y="-163630"/>
            <a:ext cx="12772725" cy="7021629"/>
          </a:xfrm>
          <a:prstGeom prst="rect">
            <a:avLst/>
          </a:prstGeom>
          <a:solidFill>
            <a:srgbClr val="18141D"/>
          </a:solidFill>
          <a:ln>
            <a:solidFill>
              <a:srgbClr val="181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957253-D60D-1C23-B442-1FAF31560DF0}"/>
              </a:ext>
            </a:extLst>
          </p:cNvPr>
          <p:cNvCxnSpPr>
            <a:cxnSpLocks/>
          </p:cNvCxnSpPr>
          <p:nvPr/>
        </p:nvCxnSpPr>
        <p:spPr>
          <a:xfrm>
            <a:off x="2300438" y="-291166"/>
            <a:ext cx="0" cy="7377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F0A6B-CB68-7233-C929-24835E580DA8}"/>
              </a:ext>
            </a:extLst>
          </p:cNvPr>
          <p:cNvGrpSpPr/>
          <p:nvPr/>
        </p:nvGrpSpPr>
        <p:grpSpPr>
          <a:xfrm>
            <a:off x="57751" y="1273744"/>
            <a:ext cx="2107933" cy="4310513"/>
            <a:chOff x="57751" y="798897"/>
            <a:chExt cx="2107933" cy="4310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CE31C-16E9-005B-E75B-6E732697D145}"/>
                </a:ext>
              </a:extLst>
            </p:cNvPr>
            <p:cNvSpPr/>
            <p:nvPr/>
          </p:nvSpPr>
          <p:spPr>
            <a:xfrm>
              <a:off x="57751" y="798897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Outlier </a:t>
              </a:r>
              <a:r>
                <a:rPr lang="ko-KR" altLang="en-US" dirty="0"/>
                <a:t>제거 </a:t>
              </a:r>
              <a:endParaRPr lang="en-US" altLang="ko-KR" dirty="0"/>
            </a:p>
            <a:p>
              <a:pPr algn="ctr"/>
              <a:r>
                <a:rPr lang="en-US" altLang="ko-KR" dirty="0"/>
                <a:t>by z-score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EF5BCD-9172-2A6B-874C-10EC5E8AB96C}"/>
                </a:ext>
              </a:extLst>
            </p:cNvPr>
            <p:cNvSpPr/>
            <p:nvPr/>
          </p:nvSpPr>
          <p:spPr>
            <a:xfrm>
              <a:off x="57751" y="3752248"/>
              <a:ext cx="2107933" cy="1357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GMM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0FA98-7B80-A2B5-DAF9-E5736F03633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111718" y="2156058"/>
              <a:ext cx="0" cy="16200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350EB-A472-A309-A39C-625C8B7BB6FB}"/>
              </a:ext>
            </a:extLst>
          </p:cNvPr>
          <p:cNvCxnSpPr>
            <a:cxnSpLocks/>
          </p:cNvCxnSpPr>
          <p:nvPr/>
        </p:nvCxnSpPr>
        <p:spPr>
          <a:xfrm flipH="1">
            <a:off x="2300438" y="798897"/>
            <a:ext cx="1088617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908B2-2877-A1B0-2AAC-2C3EE9A94619}"/>
              </a:ext>
            </a:extLst>
          </p:cNvPr>
          <p:cNvSpPr txBox="1"/>
          <p:nvPr/>
        </p:nvSpPr>
        <p:spPr>
          <a:xfrm>
            <a:off x="2627697" y="105878"/>
            <a:ext cx="926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GaussianMixture</a:t>
            </a:r>
            <a:r>
              <a:rPr lang="en-US" altLang="ko-KR" sz="2400" dirty="0">
                <a:solidFill>
                  <a:schemeClr val="bg1"/>
                </a:solidFill>
              </a:rPr>
              <a:t> Module </a:t>
            </a:r>
            <a:r>
              <a:rPr lang="ko-KR" altLang="en-US" sz="2400" dirty="0">
                <a:solidFill>
                  <a:schemeClr val="bg1"/>
                </a:solidFill>
              </a:rPr>
              <a:t>사용 </a:t>
            </a:r>
            <a:r>
              <a:rPr lang="en-US" altLang="ko-KR" sz="2400" dirty="0">
                <a:solidFill>
                  <a:schemeClr val="bg1"/>
                </a:solidFill>
              </a:rPr>
              <a:t>( </a:t>
            </a:r>
            <a:r>
              <a:rPr lang="en-US" altLang="ko-KR" sz="2400" dirty="0" err="1">
                <a:solidFill>
                  <a:schemeClr val="bg1"/>
                </a:solidFill>
              </a:rPr>
              <a:t>n_component</a:t>
            </a:r>
            <a:r>
              <a:rPr lang="en-US" altLang="ko-KR" sz="2400" dirty="0">
                <a:solidFill>
                  <a:schemeClr val="bg1"/>
                </a:solidFill>
              </a:rPr>
              <a:t> = 4 )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51833-6A79-4313-B3B4-73A522A4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97" y="1159759"/>
            <a:ext cx="7179295" cy="4538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03EF7-87C8-7B9D-63F2-43774D4666CC}"/>
              </a:ext>
            </a:extLst>
          </p:cNvPr>
          <p:cNvSpPr txBox="1"/>
          <p:nvPr/>
        </p:nvSpPr>
        <p:spPr>
          <a:xfrm>
            <a:off x="2526097" y="5859047"/>
            <a:ext cx="9371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Import </a:t>
            </a:r>
            <a:r>
              <a:rPr lang="ko-KR" altLang="en-US" sz="2000" dirty="0">
                <a:solidFill>
                  <a:schemeClr val="bg1"/>
                </a:solidFill>
              </a:rPr>
              <a:t>한 </a:t>
            </a:r>
            <a:r>
              <a:rPr lang="en-US" altLang="ko-KR" sz="2000" dirty="0" err="1">
                <a:solidFill>
                  <a:schemeClr val="bg1"/>
                </a:solidFill>
              </a:rPr>
              <a:t>GaussianMixture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을 사용하게 되면 </a:t>
            </a:r>
            <a:r>
              <a:rPr lang="en-US" altLang="ko-KR" sz="2000" dirty="0">
                <a:solidFill>
                  <a:schemeClr val="bg1"/>
                </a:solidFill>
              </a:rPr>
              <a:t>EM </a:t>
            </a:r>
            <a:r>
              <a:rPr lang="ko-KR" altLang="en-US" sz="2000" dirty="0">
                <a:solidFill>
                  <a:schemeClr val="bg1"/>
                </a:solidFill>
              </a:rPr>
              <a:t>알고리즘 사용하여 </a:t>
            </a:r>
            <a:r>
              <a:rPr lang="en-US" altLang="ko-KR" sz="2000" dirty="0">
                <a:solidFill>
                  <a:schemeClr val="bg1"/>
                </a:solidFill>
              </a:rPr>
              <a:t>iteration</a:t>
            </a:r>
            <a:r>
              <a:rPr lang="ko-KR" altLang="en-US" sz="2000" dirty="0">
                <a:solidFill>
                  <a:schemeClr val="bg1"/>
                </a:solidFill>
              </a:rPr>
              <a:t>횟수 만큼 그래프의 평균과 분산을 추정하는 과정을 반복한다 </a:t>
            </a:r>
          </a:p>
        </p:txBody>
      </p:sp>
    </p:spTree>
    <p:extLst>
      <p:ext uri="{BB962C8B-B14F-4D97-AF65-F5344CB8AC3E}">
        <p14:creationId xmlns:p14="http://schemas.microsoft.com/office/powerpoint/2010/main" val="27506613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9260</TotalTime>
  <Words>402</Words>
  <Application>Microsoft Office PowerPoint</Application>
  <PresentationFormat>와이드스크린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가우시안 혼합모델(GMM)을 활용한  X-ray 촬영 이미지 표현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가우시안 혼합모델(GMM)을 활용한 X-ray 촬영 이미지 표현</dc:title>
  <dc:creator>유승호</dc:creator>
  <cp:lastModifiedBy>승민 백</cp:lastModifiedBy>
  <cp:revision>4</cp:revision>
  <dcterms:created xsi:type="dcterms:W3CDTF">2023-03-08T05:00:45Z</dcterms:created>
  <dcterms:modified xsi:type="dcterms:W3CDTF">2023-03-24T10:49:33Z</dcterms:modified>
</cp:coreProperties>
</file>