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A0CC0-E359-4761-810E-DA3A3BD8F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7F71D-2705-48F1-BDA2-359A3A7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A8E30-82CB-4F2C-A269-269E056E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9A8E9-EF65-40B2-BB45-34BA4930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6DB86-5B71-453C-AB3D-9E1FAEB8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0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79422-D9EC-4CB5-AB14-4300EBD9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1EAB2-38AE-4A0B-8C7D-40731CAE8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36EC2-CFFC-4CF2-8DE1-FAD7D333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C4FC2-1275-40D5-B534-DE086CC3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D21D1-170B-4C72-B42A-0491BB89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83CDB6-14EB-461D-B880-035E5AA4C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33FB6-244B-460F-804E-A65A9F00F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7C841-3573-4D16-8137-01C7FDA0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D7348-9768-42B9-8FB0-C5DD8258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AA67-7BA0-4E12-8195-B6D7C34E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86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231C-EE0F-4A86-A3F9-267F6197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5665B-234E-4D8A-8554-4D305649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AE37F-D4F2-4677-A372-2F7CD482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9B101-BBC5-48BF-9AC8-0D0C994F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2C71E-8D46-464C-A7EF-6A043431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08FB8-D062-4C56-9461-D28B27A2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1370A-C02F-4B0E-AFAC-878D69D7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787D-7D71-44DC-B55C-74CA1B3F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A3F64-7F61-4A6C-B121-9D1BCDA6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5BEAF-E257-49E6-A2D4-82FEBBCB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1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6262F-AF08-40F1-B02B-C57518B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9F261-8226-476D-9EA5-852E1A1E2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A3F23-CE08-4BEA-86AE-7E35274B0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BFD91D-43C8-42D2-A26E-8B869331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F76B4-17CB-4D4C-BFD6-D73B3438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BE5FF-B08C-4002-BC63-7AB014BA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3CB77-C9C0-4434-9732-4E935037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87FB-F19C-4659-A740-A5A6D565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77D2-F38A-4813-B3B3-3F90DCD33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8170AB-ACD4-41DF-9236-D2E6411CC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EDFE1D-86BA-4103-A160-529D701BE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A19A0-A364-422B-A872-0D0C7437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29C0EB-1E83-4BE3-BE60-FE46DA82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A20959-CF04-4EF2-A1A6-A5855A33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4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69A82-C468-4B1E-AF47-768D7E14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BFAA72-8B07-4A0F-8697-A5843BCC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FDC0DE-B388-405E-B5B5-EBCE5C83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DC55C-0034-49ED-8474-9DEEA121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2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AD4707-6B87-4249-8E7B-9D4E4D11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9DA344-CEE8-438F-BEAB-A8F56D8D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08439-4B1E-4D5C-B30A-CC42DFDC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1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E7953-AFEF-4671-9316-1A3FE4A0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C2595-762E-450E-858B-923EFF72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7F5AD-60CA-4612-8285-181B2E5A0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CD717-0E07-4AD2-984B-1A20D6E2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30B96-459C-4631-85BB-33BCCF44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214944-BF75-4BC7-9499-AD63E9B0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3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0034B-D22C-4956-B2BC-6DFFB15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D711E2-7827-49B1-84F1-B78A14DCC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722BC-14E6-4DDB-8D10-D898A2BA4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BFB47-E917-42CA-83FB-D284E5AE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92457-347B-4A6C-AD09-B01082BE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21E74-B5D4-4F46-B2A5-173B321B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6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2A0DE2-CA01-4141-9632-8F56E215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9D92E-1188-442C-BA1D-3507290D3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E429B-9FA2-49BC-B163-37B3CF97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AE858-8249-4654-AE6A-5C168431EB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F31A9-243D-4832-B3D6-8D169FD72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7D944-B155-4D45-8429-25968CE63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B94B-5272-4C55-BE66-E0A28897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0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hwN3X3C9gs&amp;feature=youtu.b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F7ECD35-EE33-4B5E-BD56-028474F59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168" y="926887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AD</a:t>
            </a:r>
            <a:r>
              <a:rPr lang="ko-KR" altLang="en-US"/>
              <a:t>프로젝트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594F465-FC78-44CF-B713-42130EDFE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583" y="40053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20203105 </a:t>
            </a:r>
            <a:r>
              <a:rPr lang="ko-KR" altLang="en-US" dirty="0"/>
              <a:t>유승우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9" name="Straight Connector 4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6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4C3FC87F-6629-4270-8DFC-9E5B4E7AF2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49" y="1639718"/>
            <a:ext cx="3926338" cy="4148434"/>
          </a:xfrm>
          <a:prstGeom prst="rect">
            <a:avLst/>
          </a:prstGeom>
        </p:spPr>
      </p:pic>
      <p:pic>
        <p:nvPicPr>
          <p:cNvPr id="50" name="그림 49" descr="테이블이(가) 표시된 사진&#10;&#10;자동 생성된 설명">
            <a:extLst>
              <a:ext uri="{FF2B5EF4-FFF2-40B4-BE49-F238E27FC236}">
                <a16:creationId xmlns:a16="http://schemas.microsoft.com/office/drawing/2014/main" id="{8C660E39-FA6A-4EC0-8F0C-868844AB50C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8887" y="1114425"/>
            <a:ext cx="4149438" cy="465845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A465482-0E9F-421E-87AE-ABF081A5C165}"/>
              </a:ext>
            </a:extLst>
          </p:cNvPr>
          <p:cNvSpPr txBox="1"/>
          <p:nvPr/>
        </p:nvSpPr>
        <p:spPr>
          <a:xfrm>
            <a:off x="1737473" y="883132"/>
            <a:ext cx="1469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 x 4</a:t>
            </a:r>
            <a:endParaRPr lang="ko-KR" altLang="en-US" sz="4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D98939-0FCC-48AD-A8F7-24229F10C419}"/>
              </a:ext>
            </a:extLst>
          </p:cNvPr>
          <p:cNvSpPr txBox="1"/>
          <p:nvPr/>
        </p:nvSpPr>
        <p:spPr>
          <a:xfrm>
            <a:off x="6594063" y="354152"/>
            <a:ext cx="153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 x</a:t>
            </a:r>
            <a:r>
              <a:rPr lang="ko-KR" altLang="en-US" sz="4000" dirty="0"/>
              <a:t> </a:t>
            </a:r>
            <a:r>
              <a:rPr lang="en-US" altLang="ko-KR" sz="4000" dirty="0"/>
              <a:t>6</a:t>
            </a:r>
            <a:endParaRPr lang="ko-KR" altLang="en-US" sz="4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177823-B8B4-4B44-8691-273032121233}"/>
              </a:ext>
            </a:extLst>
          </p:cNvPr>
          <p:cNvSpPr txBox="1"/>
          <p:nvPr/>
        </p:nvSpPr>
        <p:spPr>
          <a:xfrm>
            <a:off x="9416248" y="1032173"/>
            <a:ext cx="27117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모든 버튼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setEnabled</a:t>
            </a:r>
            <a:r>
              <a:rPr lang="en-US" altLang="ko-KR" sz="2400" dirty="0"/>
              <a:t>(False)</a:t>
            </a:r>
          </a:p>
          <a:p>
            <a:endParaRPr lang="en-US" altLang="ko-KR" sz="2400" dirty="0"/>
          </a:p>
          <a:p>
            <a:r>
              <a:rPr lang="ko-KR" altLang="en-US" sz="2400" dirty="0"/>
              <a:t>클릭해야 할 버튼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 err="1"/>
              <a:t>setEnabled</a:t>
            </a:r>
            <a:r>
              <a:rPr lang="en-US" altLang="ko-KR" sz="2400" dirty="0"/>
              <a:t>(True)</a:t>
            </a:r>
          </a:p>
          <a:p>
            <a:endParaRPr lang="en-US" altLang="ko-KR" sz="2400" dirty="0"/>
          </a:p>
          <a:p>
            <a:r>
              <a:rPr lang="ko-KR" altLang="en-US" sz="2400" dirty="0"/>
              <a:t>클릭 후 버튼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 err="1"/>
              <a:t>setEnabled</a:t>
            </a:r>
            <a:r>
              <a:rPr lang="en-US" altLang="ko-KR" sz="2400" dirty="0"/>
              <a:t>(False)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다음 순서의 버튼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 err="1"/>
              <a:t>setEnabled</a:t>
            </a:r>
            <a:r>
              <a:rPr lang="en-US" altLang="ko-KR" sz="2400" dirty="0"/>
              <a:t>(True)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07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0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32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Rectangle 55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내용 개체 틀 18" descr="테이블이(가) 표시된 사진&#10;&#10;자동 생성된 설명">
            <a:extLst>
              <a:ext uri="{FF2B5EF4-FFF2-40B4-BE49-F238E27FC236}">
                <a16:creationId xmlns:a16="http://schemas.microsoft.com/office/drawing/2014/main" id="{F01E5E2C-14F6-4986-B9D6-3D9FB184E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754" y="504666"/>
            <a:ext cx="6348795" cy="4351338"/>
          </a:xfr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9DC0989-DB35-4D12-B51F-617C419ABD63}"/>
              </a:ext>
            </a:extLst>
          </p:cNvPr>
          <p:cNvSpPr/>
          <p:nvPr/>
        </p:nvSpPr>
        <p:spPr>
          <a:xfrm>
            <a:off x="7286786" y="745093"/>
            <a:ext cx="5302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866A-ACDE-4792-8AB3-D926FD7EAF08}"/>
              </a:ext>
            </a:extLst>
          </p:cNvPr>
          <p:cNvSpPr txBox="1"/>
          <p:nvPr/>
        </p:nvSpPr>
        <p:spPr>
          <a:xfrm>
            <a:off x="8125420" y="746682"/>
            <a:ext cx="3804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 * 3 </a:t>
            </a:r>
            <a:r>
              <a:rPr lang="ko-KR" altLang="en-US" sz="2000" dirty="0"/>
              <a:t>에서 </a:t>
            </a:r>
            <a:r>
              <a:rPr lang="en-US" altLang="ko-KR" sz="2000" dirty="0"/>
              <a:t>9 * 9 </a:t>
            </a:r>
            <a:r>
              <a:rPr lang="ko-KR" altLang="en-US" sz="2000" dirty="0"/>
              <a:t>까지 가능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en-US" altLang="ko-KR" sz="2000" dirty="0" err="1"/>
              <a:t>QComboBox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D54E16F-1F72-4922-B1A9-B18BEBC8013E}"/>
              </a:ext>
            </a:extLst>
          </p:cNvPr>
          <p:cNvSpPr/>
          <p:nvPr/>
        </p:nvSpPr>
        <p:spPr>
          <a:xfrm>
            <a:off x="7275012" y="1709760"/>
            <a:ext cx="530223" cy="369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7E51FC-A73A-47C3-8C10-B620341A5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779" y="3449849"/>
            <a:ext cx="548688" cy="402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0957E0-BACF-48E8-BE8D-BB0B7B4CF625}"/>
              </a:ext>
            </a:extLst>
          </p:cNvPr>
          <p:cNvSpPr txBox="1"/>
          <p:nvPr/>
        </p:nvSpPr>
        <p:spPr>
          <a:xfrm>
            <a:off x="8125420" y="1709761"/>
            <a:ext cx="274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 설명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QTextEdit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07246-532D-45BB-BD0D-53AA9E6432DB}"/>
              </a:ext>
            </a:extLst>
          </p:cNvPr>
          <p:cNvSpPr txBox="1"/>
          <p:nvPr/>
        </p:nvSpPr>
        <p:spPr>
          <a:xfrm>
            <a:off x="8093232" y="3449849"/>
            <a:ext cx="274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목표 점수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QTextEdit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B0948080-FB73-476C-A112-00DBD491FAD7}"/>
              </a:ext>
            </a:extLst>
          </p:cNvPr>
          <p:cNvSpPr/>
          <p:nvPr/>
        </p:nvSpPr>
        <p:spPr>
          <a:xfrm rot="5400000">
            <a:off x="1201904" y="4964693"/>
            <a:ext cx="622903" cy="7147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8739B-44AF-4C27-84C1-FB9825F0C8E0}"/>
              </a:ext>
            </a:extLst>
          </p:cNvPr>
          <p:cNvSpPr txBox="1"/>
          <p:nvPr/>
        </p:nvSpPr>
        <p:spPr>
          <a:xfrm>
            <a:off x="2010298" y="5288788"/>
            <a:ext cx="432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 결과 </a:t>
            </a:r>
            <a:r>
              <a:rPr lang="en-US" altLang="ko-KR" sz="2000" dirty="0"/>
              <a:t>(</a:t>
            </a:r>
            <a:r>
              <a:rPr lang="ko-KR" altLang="en-US" sz="2000" dirty="0"/>
              <a:t>등수 조회</a:t>
            </a:r>
            <a:r>
              <a:rPr lang="en-US" altLang="ko-KR" sz="2000" dirty="0"/>
              <a:t>) (</a:t>
            </a:r>
            <a:r>
              <a:rPr lang="en-US" altLang="ko-KR" sz="2000" dirty="0" err="1"/>
              <a:t>QToolButton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9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/>
      <p:bldP spid="2" grpId="0" animBg="1"/>
      <p:bldP spid="4" grpId="0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127B6C7-92A5-440D-BE16-9CFF68436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3378" y="843425"/>
            <a:ext cx="6620799" cy="158137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B74DE9F-B271-422A-88D0-946C59176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3378" y="3134172"/>
            <a:ext cx="6601746" cy="1609950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B9FC49B-27DD-48FF-9343-57643672419F}"/>
              </a:ext>
            </a:extLst>
          </p:cNvPr>
          <p:cNvSpPr/>
          <p:nvPr/>
        </p:nvSpPr>
        <p:spPr>
          <a:xfrm>
            <a:off x="8223639" y="1200150"/>
            <a:ext cx="694944" cy="326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FB447B-98D7-4922-B5D0-4D8070C836F7}"/>
              </a:ext>
            </a:extLst>
          </p:cNvPr>
          <p:cNvSpPr txBox="1"/>
          <p:nvPr/>
        </p:nvSpPr>
        <p:spPr>
          <a:xfrm>
            <a:off x="9048045" y="1069848"/>
            <a:ext cx="283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키보드 연결을 통해 </a:t>
            </a:r>
            <a:r>
              <a:rPr lang="en-US" altLang="ko-KR" dirty="0"/>
              <a:t>Enter </a:t>
            </a:r>
            <a:r>
              <a:rPr lang="ko-KR" altLang="en-US" dirty="0"/>
              <a:t>키를 눌러도 가능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4097E6-DB1F-4D93-B86E-F868A15D2B05}"/>
              </a:ext>
            </a:extLst>
          </p:cNvPr>
          <p:cNvSpPr txBox="1"/>
          <p:nvPr/>
        </p:nvSpPr>
        <p:spPr>
          <a:xfrm>
            <a:off x="9049099" y="1608931"/>
            <a:ext cx="2635695" cy="36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returnPressed.connect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8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 descr="테이블이(가) 표시된 사진&#10;&#10;자동 생성된 설명">
            <a:extLst>
              <a:ext uri="{FF2B5EF4-FFF2-40B4-BE49-F238E27FC236}">
                <a16:creationId xmlns:a16="http://schemas.microsoft.com/office/drawing/2014/main" id="{6435BBA7-FDAB-4033-9228-885B2993F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904" y="466711"/>
            <a:ext cx="7554379" cy="50108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4A6D30-8767-4ECA-B111-80CA9EBCD51F}"/>
              </a:ext>
            </a:extLst>
          </p:cNvPr>
          <p:cNvSpPr txBox="1"/>
          <p:nvPr/>
        </p:nvSpPr>
        <p:spPr>
          <a:xfrm>
            <a:off x="8025829" y="1452532"/>
            <a:ext cx="3855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모드에 있는 숫자로 정렬을 한 후에 한 번 더 점수로 정렬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모드는 오름차순 정렬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점수는 내림차순 정렬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모드의 결과가 모두 출력되었을 경우 </a:t>
            </a:r>
            <a:r>
              <a:rPr lang="en-US" altLang="ko-KR" dirty="0"/>
              <a:t>‘\n’</a:t>
            </a:r>
            <a:r>
              <a:rPr lang="ko-KR" altLang="en-US" dirty="0"/>
              <a:t>을 통해 보기 쉽게 구분</a:t>
            </a:r>
            <a:endParaRPr lang="en-US" altLang="ko-KR" dirty="0"/>
          </a:p>
          <a:p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89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0644B87-50EC-4EE8-BCAE-73982A39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68" y="883725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https://www.youtube.com/watch?v=NhwN3X3C9gs&amp;feature=youtu.be</a:t>
            </a:r>
            <a:endParaRPr lang="en-US" altLang="ko-KR" dirty="0"/>
          </a:p>
          <a:p>
            <a:r>
              <a:rPr lang="ko-KR" altLang="en-US" dirty="0"/>
              <a:t>동영상 용량이 커서 링크로 올림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09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2AA509-11F6-4122-815A-06DC04A6C5EF}"/>
              </a:ext>
            </a:extLst>
          </p:cNvPr>
          <p:cNvSpPr/>
          <p:nvPr/>
        </p:nvSpPr>
        <p:spPr>
          <a:xfrm>
            <a:off x="4017964" y="2432411"/>
            <a:ext cx="54222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ko-KR" altLang="en-U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감사합니다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355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|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2.4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140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AD프로젝트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AD프로젝트</dc:title>
  <dc:creator>유승우(학생-소프트웨어학부)</dc:creator>
  <cp:lastModifiedBy>유승우(학생-소프트웨어학부)</cp:lastModifiedBy>
  <cp:revision>12</cp:revision>
  <dcterms:created xsi:type="dcterms:W3CDTF">2020-11-29T20:27:07Z</dcterms:created>
  <dcterms:modified xsi:type="dcterms:W3CDTF">2020-11-30T11:48:53Z</dcterms:modified>
</cp:coreProperties>
</file>