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FB668-7E8C-1B42-ADD0-D0341A76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3660B-8545-07D6-198D-D6773645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AB7D5-5520-53BB-6C28-AE6675A7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A6C78-384C-23C2-041B-0BFBCC56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34482-7888-2F9F-67B9-51A58468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40CD9-BE42-1DF3-7789-55590743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91F90E-219D-9F64-CAB1-9D2819D2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63B18-0119-D533-ACFF-7FC13894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BF64C-53C4-1187-772A-F36DFEE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A0DF6-84DE-3646-E63B-D4B367FD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0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FFAB9-251B-0F41-3F55-FDAF9186C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2948B-3BFC-D6D1-54DB-F9521A59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B074C-8F13-3951-6A1C-E71D45C4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D3961-598F-FE23-DBCE-16490B07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B8351-01D4-18B2-CF76-DA5E2FD2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2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83C0F-ECEB-90B4-6D6D-7D27AB56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BFF45-2C20-4D3C-670F-6A00A215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656EF-64FF-991C-622D-4DB2E0C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C16CF-E0BD-15BB-D7D5-B150FC58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3A0A6-7F9B-B271-453D-E83466C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CCD9F-A052-5E17-A634-EA3BD0E5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60F34-AFA6-497D-EF7B-227F52A3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A58B4-E3F7-31CA-832A-A01F43D7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9CF2F-F93F-365B-CC28-657434E3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4FD96-1FF3-AC84-6743-7AEA2F53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4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7D9B-3A11-E6DB-5C8F-45858175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48111-C832-1203-9413-618CE779B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942C8-D481-8509-F9DD-9575C7AA9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C6FE8-DD9E-EADF-61E3-8677F9E8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AB5A3-BAF5-2901-CF0A-39F16FDC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342E1-3B42-13E3-CD62-68BC9B3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CDCA5-F718-03BA-AAC9-93C8755A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00CBC-5617-28E7-6F0C-314A4BCA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C7F26-FC31-CF37-D75F-1449D907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9B2B9-F552-E5A7-C81C-5AF91829F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FAA19A-28DA-17B4-E693-9850D126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107489-0CA1-8D7E-B6E9-A33380ED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13689-ED58-B016-F26C-01FF244B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4E7FC-88CB-77ED-0993-C0658A45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6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08297-9458-9E09-BD01-0BF0E2B8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69B36B-835F-4E04-1158-5263DE23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1B1F5-5CBF-8EA4-1A36-84D6144E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1EBEA-92D4-74F6-C329-3AA1920F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1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030780-BCAF-FC4A-0DBD-F506323F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3FC78-99E1-0E90-22F3-FED9A100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A7F1E-8B4F-7D59-7DF7-3E3E7899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0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6F5C2-F67A-15F1-D107-B4C6AC03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48D0E-4C19-81C4-0C6C-8A4CEF3E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18A69-F2DC-0596-FF25-FB8168617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4DBCA-8788-2F06-6CF1-A138C411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559EE-F7B1-403B-F11E-48E10AD2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5EBB8-4701-2283-C71F-3741A1FB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B51DB-6165-6D38-E28A-3F9E2728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DA9CF-1035-5308-4EC9-222B9797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9D303-6B0A-1C1C-FA44-6D997FEE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08067-0466-B9BF-9379-821D8722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52496-F545-01F2-BD38-1732B84F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D7F86-A5AA-E764-010A-EA6E6B68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9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93A48E-DCE5-DCB3-DEA4-14D18E2F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DBBA7-97B6-A6F9-1F73-299E86441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ABC7C-80F3-223C-C6EE-9D6F74E7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9EE4-87A5-49DE-906E-D852BCA6AB1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19849-BF80-366E-FD29-222D4F8EE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F75C4-A09E-1C1C-4928-EC9F649D8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7DF2-4871-440A-B3DC-E0781AD06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8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A923D-6087-81F4-A26A-910D60635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고급 </a:t>
            </a:r>
            <a:r>
              <a:rPr lang="en-US" altLang="ko-KR" sz="7200" dirty="0" err="1"/>
              <a:t>AutoDiff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8FF745-AA82-F587-BC04-D42191618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ko-KR" altLang="en-US" sz="2800" dirty="0"/>
              <a:t>이승관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19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A215E-7BD3-C309-BD95-DD704662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0F760-A6AF-CF8B-110D-6E47E6E4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8A0BA7-FC11-E088-AA44-FE6917A1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43182"/>
            <a:ext cx="6941344" cy="2513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ADD797-AB91-C34F-1754-A12DA06C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72" y="1621862"/>
            <a:ext cx="6664786" cy="475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3796F-DE18-ABDF-9341-46562C822EEE}"/>
              </a:ext>
            </a:extLst>
          </p:cNvPr>
          <p:cNvSpPr txBox="1"/>
          <p:nvPr/>
        </p:nvSpPr>
        <p:spPr>
          <a:xfrm>
            <a:off x="485775" y="2971800"/>
            <a:ext cx="463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생각에는 야고비안은</a:t>
            </a:r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ko-KR" altLang="en-US" dirty="0"/>
              <a:t>나 </a:t>
            </a:r>
            <a:r>
              <a:rPr lang="en-US" altLang="ko-KR" dirty="0"/>
              <a:t>Sigmoid</a:t>
            </a:r>
            <a:r>
              <a:rPr lang="ko-KR" altLang="en-US" dirty="0"/>
              <a:t>같은 </a:t>
            </a:r>
            <a:r>
              <a:rPr lang="ko-KR" altLang="en-US" dirty="0" err="1"/>
              <a:t>함수식인</a:t>
            </a:r>
            <a:r>
              <a:rPr lang="ko-KR" altLang="en-US" dirty="0"/>
              <a:t>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65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229F0-FC37-8018-EB5D-09012179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8EF44-C657-D566-F720-EABE484E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00D8F-3A33-4030-EB0E-2D3392E2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09" y="164963"/>
            <a:ext cx="7671194" cy="5327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A65E8D-96D8-309A-FEDC-14A566D2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16" y="3336801"/>
            <a:ext cx="4396520" cy="32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5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0CD77-E8E7-E619-5493-CAD365C9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94C06-45E1-53E0-87FF-7C011D07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C9570-3F7A-FFDA-98AF-35322241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44" y="96821"/>
            <a:ext cx="9512789" cy="6248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9D27AC-2E38-ED18-9F8E-D5003EFDE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84" y="4444876"/>
            <a:ext cx="626777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4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6E1B3-C20E-F1EF-2D6E-98F56B53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1D48A-522C-D868-347F-7473199A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5B0FA9-7B42-AD3C-D8E2-FF82F4E4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2" y="-4022"/>
            <a:ext cx="9652496" cy="20638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19EB10-BC17-EDA0-321C-F8443CD1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2" y="1912021"/>
            <a:ext cx="6369377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0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D22D6-C879-2CA2-26E2-2CEC902F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4159B-3FB3-D13A-ED05-2207D0F0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3B2FC7-8905-C50E-AF4F-C072E034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53748" cy="5245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C8959B-682C-51AC-9150-99E62C36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58" y="365125"/>
            <a:ext cx="7690245" cy="34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0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703A4-259D-1E16-AC35-C886BBEC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D645E5-CB18-F75A-20F9-EFE1B7C97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80" y="365125"/>
            <a:ext cx="5248520" cy="4351338"/>
          </a:xfrm>
        </p:spPr>
      </p:pic>
    </p:spTree>
    <p:extLst>
      <p:ext uri="{BB962C8B-B14F-4D97-AF65-F5344CB8AC3E}">
        <p14:creationId xmlns:p14="http://schemas.microsoft.com/office/powerpoint/2010/main" val="211882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61C2-D741-B5DA-1C46-60064C0A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8E6C6-01F9-C302-B50D-8FA87643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87F1D-9CF0-2B97-E024-4FBA0444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246"/>
            <a:ext cx="9728700" cy="27941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121D13-FE30-3D1F-FBA9-7A46C182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01"/>
            <a:ext cx="9227024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7AAAD-679C-420E-7995-C38E564D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4F72-E0D4-64E9-9738-F81A599C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B94539-EE85-88A7-0CB0-3145C0D8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696948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B206D-9E55-92D5-1D06-3FB5440E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616C8-EDBA-021F-AEFD-62D248B6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1DAF6-3C36-7074-1A3D-B2165061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889751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8DAF-1AE1-F867-EFFF-7C7A689C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7C236-AB8E-7ECF-D4EA-F80E6865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CEF40-C94C-5405-D02D-46B2D0C3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07409" cy="30799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8FAC89-23B3-5BC2-D3E5-F795F4A8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69" y="434021"/>
            <a:ext cx="5467631" cy="62614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454B74-DD20-B43B-B964-9B6E9EE4B2D9}"/>
              </a:ext>
            </a:extLst>
          </p:cNvPr>
          <p:cNvSpPr/>
          <p:nvPr/>
        </p:nvSpPr>
        <p:spPr>
          <a:xfrm>
            <a:off x="1228725" y="1027906"/>
            <a:ext cx="3043238" cy="20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12098-F42B-595A-7EFC-EDC5569EECDF}"/>
              </a:ext>
            </a:extLst>
          </p:cNvPr>
          <p:cNvSpPr/>
          <p:nvPr/>
        </p:nvSpPr>
        <p:spPr>
          <a:xfrm>
            <a:off x="1228725" y="2150650"/>
            <a:ext cx="3043238" cy="20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AEB90-E6BD-4475-4D25-F27703104EE9}"/>
              </a:ext>
            </a:extLst>
          </p:cNvPr>
          <p:cNvSpPr txBox="1"/>
          <p:nvPr/>
        </p:nvSpPr>
        <p:spPr>
          <a:xfrm>
            <a:off x="1062842" y="4328556"/>
            <a:ext cx="3560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빨간 네모 박스 부분을 주석처리 했더니</a:t>
            </a:r>
            <a:endParaRPr lang="en-US" altLang="ko-KR" sz="1000" dirty="0"/>
          </a:p>
          <a:p>
            <a:r>
              <a:rPr lang="ko-KR" altLang="en-US" sz="1000" dirty="0"/>
              <a:t>각각의 </a:t>
            </a:r>
            <a:r>
              <a:rPr lang="en-US" altLang="ko-KR" sz="1000" dirty="0"/>
              <a:t>batch</a:t>
            </a:r>
            <a:r>
              <a:rPr lang="ko-KR" altLang="en-US" sz="1000" dirty="0"/>
              <a:t>들이 독립성이 살아났습니다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그래서 오른쪽의 화면을 보면 뚜렷한 대각선이 되었습니다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25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4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26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EF6FAC-6114-A7A7-DC3E-1AD50E84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E9987-20C6-13FB-98D5-EC21714DD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62"/>
          <a:stretch/>
        </p:blipFill>
        <p:spPr>
          <a:xfrm>
            <a:off x="673608" y="748236"/>
            <a:ext cx="9779503" cy="33865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AE93A-246A-B38B-20FA-92E071D889F2}"/>
              </a:ext>
            </a:extLst>
          </p:cNvPr>
          <p:cNvSpPr/>
          <p:nvPr/>
        </p:nvSpPr>
        <p:spPr>
          <a:xfrm>
            <a:off x="1185863" y="3200400"/>
            <a:ext cx="1757362" cy="182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F3614-1535-576B-7023-B9ACAF52D254}"/>
              </a:ext>
            </a:extLst>
          </p:cNvPr>
          <p:cNvSpPr txBox="1"/>
          <p:nvPr/>
        </p:nvSpPr>
        <p:spPr>
          <a:xfrm flipH="1">
            <a:off x="3212036" y="3139335"/>
            <a:ext cx="488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부분이 기록을 중지하는 코드입니다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9CB68A-6392-DED4-286F-69A188CF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7" y="4164499"/>
            <a:ext cx="3289469" cy="16510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586831-1135-1ED3-5B99-C6A4E7F148DC}"/>
              </a:ext>
            </a:extLst>
          </p:cNvPr>
          <p:cNvSpPr txBox="1"/>
          <p:nvPr/>
        </p:nvSpPr>
        <p:spPr>
          <a:xfrm flipH="1">
            <a:off x="4296649" y="4259600"/>
            <a:ext cx="488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결과값을 출력을 했는데 </a:t>
            </a:r>
            <a:r>
              <a:rPr lang="en-US" altLang="ko-KR" sz="1200" dirty="0" err="1"/>
              <a:t>y_sq</a:t>
            </a:r>
            <a:r>
              <a:rPr lang="ko-KR" altLang="en-US" sz="1200" dirty="0"/>
              <a:t>는 계산이 되었지만 기록은 되지 </a:t>
            </a:r>
            <a:endParaRPr lang="en-US" altLang="ko-KR" sz="1200" dirty="0"/>
          </a:p>
          <a:p>
            <a:r>
              <a:rPr lang="ko-KR" altLang="en-US" sz="1200" dirty="0"/>
              <a:t>않은 걸 확인할 수 있습니다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45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8DD41-B17C-C0C9-2C63-4CC33D62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6E289-615C-D83B-7A89-24290D66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9A7AC0-CEDA-1452-ECBF-A8A8C43C9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175"/>
          <a:stretch/>
        </p:blipFill>
        <p:spPr>
          <a:xfrm>
            <a:off x="367413" y="365125"/>
            <a:ext cx="11457174" cy="1162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6F0C0F-253F-A26E-F3FC-F4F5E739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26" y="1892653"/>
            <a:ext cx="4657074" cy="42172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A7081B-C242-9D9F-083C-06BC4BA53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6"/>
            <a:ext cx="4629948" cy="42843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91851A-0063-7DB8-FF54-5A2E0BB53D4B}"/>
              </a:ext>
            </a:extLst>
          </p:cNvPr>
          <p:cNvSpPr/>
          <p:nvPr/>
        </p:nvSpPr>
        <p:spPr>
          <a:xfrm>
            <a:off x="1543792" y="3325091"/>
            <a:ext cx="837211" cy="190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21D3CE-B7F2-DBBD-3466-D6B343C64DF9}"/>
              </a:ext>
            </a:extLst>
          </p:cNvPr>
          <p:cNvSpPr/>
          <p:nvPr/>
        </p:nvSpPr>
        <p:spPr>
          <a:xfrm>
            <a:off x="1702130" y="3777776"/>
            <a:ext cx="837211" cy="190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0F90A-C8CE-BE67-FF62-6762C6417080}"/>
              </a:ext>
            </a:extLst>
          </p:cNvPr>
          <p:cNvSpPr txBox="1"/>
          <p:nvPr/>
        </p:nvSpPr>
        <p:spPr>
          <a:xfrm>
            <a:off x="3449782" y="1892653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y-sq</a:t>
            </a:r>
            <a:r>
              <a:rPr lang="ko-KR" altLang="en-US" sz="1000" dirty="0"/>
              <a:t>의 계산을 한 이후에 </a:t>
            </a:r>
            <a:r>
              <a:rPr lang="en-US" altLang="ko-KR" sz="1000" dirty="0"/>
              <a:t>tape</a:t>
            </a:r>
            <a:r>
              <a:rPr lang="ko-KR" altLang="en-US" sz="1000" dirty="0"/>
              <a:t>를 </a:t>
            </a:r>
            <a:r>
              <a:rPr lang="en-US" altLang="ko-KR" sz="1000" dirty="0"/>
              <a:t>reset</a:t>
            </a:r>
            <a:r>
              <a:rPr lang="ko-KR" altLang="en-US" sz="1000" dirty="0"/>
              <a:t>하였기 때문에</a:t>
            </a:r>
            <a:endParaRPr lang="en-US" altLang="ko-KR" sz="1000" dirty="0"/>
          </a:p>
          <a:p>
            <a:r>
              <a:rPr lang="ko-KR" altLang="en-US" sz="1000" dirty="0"/>
              <a:t>왼쪽 사진을 보면 기록이 안된 걸 확인할 수 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오른쪽 사진은 </a:t>
            </a:r>
            <a:r>
              <a:rPr lang="en-US" altLang="ko-KR" sz="1000" dirty="0"/>
              <a:t>reset</a:t>
            </a:r>
            <a:r>
              <a:rPr lang="ko-KR" altLang="en-US" sz="1000" dirty="0"/>
              <a:t>부분을 주석처리 해주니 </a:t>
            </a:r>
            <a:r>
              <a:rPr lang="en-US" altLang="ko-KR" sz="1000" dirty="0"/>
              <a:t>tape</a:t>
            </a:r>
            <a:r>
              <a:rPr lang="ko-KR" altLang="en-US" sz="1000" dirty="0"/>
              <a:t>에 </a:t>
            </a:r>
            <a:endParaRPr lang="en-US" altLang="ko-KR" sz="1000" dirty="0"/>
          </a:p>
          <a:p>
            <a:r>
              <a:rPr lang="ko-KR" altLang="en-US" sz="1000" dirty="0"/>
              <a:t>정상적으로 기록된 것을 확인할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216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5FD29-19D5-B0AE-7A36-A6DEFEF8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36681-C205-B530-2AD6-8769F77F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25BC6-B3B8-ACAF-3693-B382108B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8" y="365125"/>
            <a:ext cx="11134627" cy="1144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5B377C-BF1C-EBA5-1AE8-6F6BA4B8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7" y="1825625"/>
            <a:ext cx="4826644" cy="39148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7303F6-DE6B-9453-4EEA-014EAC115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48" y="1786793"/>
            <a:ext cx="5466652" cy="43901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634A19-C309-7BCD-181A-893DA5AFC611}"/>
              </a:ext>
            </a:extLst>
          </p:cNvPr>
          <p:cNvSpPr/>
          <p:nvPr/>
        </p:nvSpPr>
        <p:spPr>
          <a:xfrm>
            <a:off x="2867891" y="3123210"/>
            <a:ext cx="2143496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5C528-7299-7170-5FF8-1F647E94D272}"/>
              </a:ext>
            </a:extLst>
          </p:cNvPr>
          <p:cNvSpPr txBox="1"/>
          <p:nvPr/>
        </p:nvSpPr>
        <p:spPr>
          <a:xfrm>
            <a:off x="3004457" y="1413689"/>
            <a:ext cx="3568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왼쪽은 </a:t>
            </a:r>
            <a:r>
              <a:rPr lang="en-US" altLang="ko-KR" sz="1000" dirty="0" err="1"/>
              <a:t>stop_gradient</a:t>
            </a:r>
            <a:r>
              <a:rPr lang="ko-KR" altLang="en-US" sz="1000" dirty="0"/>
              <a:t>를 주석처리 하여서 </a:t>
            </a:r>
            <a:endParaRPr lang="en-US" altLang="ko-KR" sz="1000" dirty="0"/>
          </a:p>
          <a:p>
            <a:r>
              <a:rPr lang="ko-KR" altLang="en-US" sz="1000" dirty="0"/>
              <a:t>정상적으로 기록된 것을 확인할 수 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오른쪽은 </a:t>
            </a:r>
            <a:r>
              <a:rPr lang="en-US" altLang="ko-KR" sz="1000" dirty="0"/>
              <a:t>y-sq</a:t>
            </a:r>
            <a:r>
              <a:rPr lang="ko-KR" altLang="en-US" sz="1000" dirty="0"/>
              <a:t>부분이 기록이 안된 것을 확인할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119798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CAA64-B3B3-3E55-6AF3-DFD1F4F7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F40B4-640D-BD82-E166-308C102D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2CB64-A5F3-ADC0-CA52-6CAEFBF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5" y="161852"/>
            <a:ext cx="9696948" cy="2819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1F6D1E-C2C6-EB95-46CA-AF9F8EFC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5" y="3116334"/>
            <a:ext cx="5207268" cy="3029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6B4069-DA7B-2792-D6C7-9A558796634A}"/>
              </a:ext>
            </a:extLst>
          </p:cNvPr>
          <p:cNvSpPr txBox="1"/>
          <p:nvPr/>
        </p:nvSpPr>
        <p:spPr>
          <a:xfrm>
            <a:off x="792481" y="6280377"/>
            <a:ext cx="1068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여기서 </a:t>
            </a:r>
            <a:r>
              <a:rPr lang="en-US" altLang="ko-KR" sz="1000" dirty="0" err="1"/>
              <a:t>clip_gradients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그래디언트를</a:t>
            </a:r>
            <a:r>
              <a:rPr lang="ko-KR" altLang="en-US" sz="1000" dirty="0"/>
              <a:t> 만들어줬습니다</a:t>
            </a:r>
            <a:r>
              <a:rPr lang="en-US" altLang="ko-KR" sz="1000" dirty="0"/>
              <a:t>. Output</a:t>
            </a:r>
            <a:r>
              <a:rPr lang="ko-KR" altLang="en-US" sz="1000" dirty="0"/>
              <a:t>에서 보면 사용자 정의 </a:t>
            </a:r>
            <a:r>
              <a:rPr lang="ko-KR" altLang="en-US" sz="1000" dirty="0" err="1"/>
              <a:t>그래디언트를</a:t>
            </a:r>
            <a:r>
              <a:rPr lang="ko-KR" altLang="en-US" sz="1000" dirty="0"/>
              <a:t> 사용하였습니다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근데 </a:t>
            </a:r>
            <a:r>
              <a:rPr lang="en-US" altLang="ko-KR" sz="1000" dirty="0"/>
              <a:t>input </a:t>
            </a:r>
            <a:r>
              <a:rPr lang="ko-KR" altLang="en-US" sz="1000" dirty="0"/>
              <a:t>값이 </a:t>
            </a:r>
            <a:r>
              <a:rPr lang="en-US" altLang="ko-KR" sz="1000" dirty="0"/>
              <a:t>2*v</a:t>
            </a:r>
            <a:r>
              <a:rPr lang="ko-KR" altLang="en-US" sz="1000" dirty="0"/>
              <a:t>이고 이</a:t>
            </a:r>
            <a:r>
              <a:rPr lang="en-US" altLang="ko-KR" sz="1000" dirty="0"/>
              <a:t>v</a:t>
            </a:r>
            <a:r>
              <a:rPr lang="ko-KR" altLang="en-US" sz="1000" dirty="0"/>
              <a:t>가 </a:t>
            </a:r>
            <a:r>
              <a:rPr lang="en-US" altLang="ko-KR" sz="1000" dirty="0"/>
              <a:t>2</a:t>
            </a:r>
            <a:r>
              <a:rPr lang="ko-KR" altLang="en-US" sz="1000" dirty="0"/>
              <a:t>이므로 </a:t>
            </a:r>
            <a:r>
              <a:rPr lang="en-US" altLang="ko-KR" sz="1000" dirty="0"/>
              <a:t>0.5</a:t>
            </a:r>
            <a:r>
              <a:rPr lang="ko-KR" altLang="en-US" sz="1000" dirty="0"/>
              <a:t>보다 큽니다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그래서 </a:t>
            </a:r>
            <a:r>
              <a:rPr lang="en-US" altLang="ko-KR" sz="1000" dirty="0"/>
              <a:t>0.5*2*2</a:t>
            </a:r>
            <a:r>
              <a:rPr lang="ko-KR" altLang="en-US" sz="1000" dirty="0"/>
              <a:t>로 조정을 해주는 것 같습니다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사진을 보시면 </a:t>
            </a:r>
            <a:r>
              <a:rPr lang="en-US" altLang="ko-KR" sz="1000" dirty="0"/>
              <a:t>0.1</a:t>
            </a:r>
            <a:r>
              <a:rPr lang="ko-KR" altLang="en-US" sz="1000" dirty="0"/>
              <a:t>로 하면 </a:t>
            </a:r>
            <a:r>
              <a:rPr lang="en-US" altLang="ko-KR" sz="1000" dirty="0"/>
              <a:t>0.1*2*2</a:t>
            </a:r>
            <a:r>
              <a:rPr lang="ko-KR" altLang="en-US" sz="1000" dirty="0"/>
              <a:t>로 </a:t>
            </a:r>
            <a:r>
              <a:rPr lang="en-US" altLang="ko-KR" sz="1000" dirty="0"/>
              <a:t>0.4</a:t>
            </a:r>
            <a:r>
              <a:rPr lang="ko-KR" altLang="en-US" sz="1000" dirty="0"/>
              <a:t>가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되는걸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확인할수있습니다</a:t>
            </a:r>
            <a:r>
              <a:rPr lang="en-US" altLang="ko-KR" sz="1000" dirty="0"/>
              <a:t>. 2</a:t>
            </a:r>
            <a:r>
              <a:rPr lang="ko-KR" altLang="en-US" sz="1000" dirty="0"/>
              <a:t>로 하면 그냥 그대로 </a:t>
            </a:r>
            <a:r>
              <a:rPr lang="en-US" altLang="ko-KR" sz="1000" dirty="0"/>
              <a:t>4</a:t>
            </a:r>
            <a:r>
              <a:rPr lang="ko-KR" altLang="en-US" sz="1000" dirty="0"/>
              <a:t>가 나옵니다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DFBB8-8F0F-E453-D8B5-76EF7E6C9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369" y="2981397"/>
            <a:ext cx="5346975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EAE2C-5384-FAFE-034C-E09E779E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677FD-538B-1A44-FFEC-9A66D2CB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FD890-DC3D-26BB-42BD-45CBA9B9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615"/>
            <a:ext cx="9754101" cy="5258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EE8A86-A100-02F2-76CA-E867D1EB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951"/>
            <a:ext cx="9601693" cy="1244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F8F355-07FF-A6F2-A1A7-4EFBE95A6C67}"/>
              </a:ext>
            </a:extLst>
          </p:cNvPr>
          <p:cNvSpPr txBox="1"/>
          <p:nvPr/>
        </p:nvSpPr>
        <p:spPr>
          <a:xfrm>
            <a:off x="4405324" y="1321356"/>
            <a:ext cx="702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만든 </a:t>
            </a:r>
            <a:r>
              <a:rPr lang="ko-KR" altLang="en-US" dirty="0" err="1"/>
              <a:t>그래디언트를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안에 저장시키고 </a:t>
            </a:r>
            <a:r>
              <a:rPr lang="ko-KR" altLang="en-US" dirty="0" err="1"/>
              <a:t>사용할수있습니다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40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5024-A908-79E1-40E3-E2114798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78AC4-E35A-35A3-3861-42ED9546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96804-52A0-EABF-D46D-D3AE9CD4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04128" cy="5467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B30C1-6301-3C17-0DED-0C4687848279}"/>
              </a:ext>
            </a:extLst>
          </p:cNvPr>
          <p:cNvSpPr txBox="1"/>
          <p:nvPr/>
        </p:nvSpPr>
        <p:spPr>
          <a:xfrm>
            <a:off x="3721894" y="2908300"/>
            <a:ext cx="642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테이프가 같은 계산식에 있어도 서로 상호작용을 하며</a:t>
            </a:r>
            <a:endParaRPr lang="en-US" altLang="ko-KR" dirty="0"/>
          </a:p>
          <a:p>
            <a:r>
              <a:rPr lang="ko-KR" altLang="en-US" dirty="0"/>
              <a:t>각각의 역할을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516C82-229C-2E3C-E671-4EDD4C60F242}"/>
              </a:ext>
            </a:extLst>
          </p:cNvPr>
          <p:cNvSpPr/>
          <p:nvPr/>
        </p:nvSpPr>
        <p:spPr>
          <a:xfrm>
            <a:off x="1314450" y="3554631"/>
            <a:ext cx="850106" cy="202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7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2E3EA-12CC-841C-2776-5492524E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3AF45-FD5F-E5A2-BB94-F4996003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49155-D6B0-6AD9-965B-57F9B8C3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60452" cy="450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A3AAB-294D-1F9D-2C5F-C6C8B4482290}"/>
              </a:ext>
            </a:extLst>
          </p:cNvPr>
          <p:cNvSpPr txBox="1"/>
          <p:nvPr/>
        </p:nvSpPr>
        <p:spPr>
          <a:xfrm>
            <a:off x="1007269" y="5279231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x^3</a:t>
            </a:r>
            <a:r>
              <a:rPr lang="ko-KR" altLang="en-US" dirty="0"/>
              <a:t>을 한번 </a:t>
            </a:r>
            <a:r>
              <a:rPr lang="ko-KR" altLang="en-US" dirty="0" err="1"/>
              <a:t>미분한게</a:t>
            </a:r>
            <a:r>
              <a:rPr lang="ko-KR" altLang="en-US" dirty="0"/>
              <a:t> </a:t>
            </a:r>
            <a:r>
              <a:rPr lang="en-US" altLang="ko-KR" dirty="0"/>
              <a:t>t1 </a:t>
            </a: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미분한게</a:t>
            </a:r>
            <a:r>
              <a:rPr lang="ko-KR" altLang="en-US" dirty="0"/>
              <a:t> </a:t>
            </a:r>
            <a:r>
              <a:rPr lang="en-US" altLang="ko-KR" dirty="0"/>
              <a:t>t2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</a:t>
            </a:r>
            <a:r>
              <a:rPr lang="en-US" altLang="ko-KR" dirty="0"/>
              <a:t>t1</a:t>
            </a:r>
            <a:r>
              <a:rPr lang="ko-KR" altLang="en-US" dirty="0"/>
              <a:t>에서 미분을 한 값이 기록이 되어  자동으로 </a:t>
            </a:r>
            <a:r>
              <a:rPr lang="en-US" altLang="ko-KR" dirty="0"/>
              <a:t>t2</a:t>
            </a:r>
            <a:r>
              <a:rPr lang="ko-KR" altLang="en-US" dirty="0"/>
              <a:t>로 넘어간다는 의미가 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고계도</a:t>
            </a:r>
            <a:r>
              <a:rPr lang="ko-KR" altLang="en-US" dirty="0"/>
              <a:t> </a:t>
            </a:r>
            <a:r>
              <a:rPr lang="ko-KR" altLang="en-US" dirty="0" err="1"/>
              <a:t>그래디언트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3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5B8D-AF33-D1FC-FB6E-7F61CCC4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61C6A-023B-F30C-66F3-9E5E8187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F2D2A-9EA8-1839-ACE5-69476B82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11254" cy="2629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A7555B-3DC3-ADAB-0239-93ADA8AF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4160"/>
            <a:ext cx="4627705" cy="3676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2324D-C849-66F3-68F0-9EE8964B6910}"/>
              </a:ext>
            </a:extLst>
          </p:cNvPr>
          <p:cNvSpPr txBox="1"/>
          <p:nvPr/>
        </p:nvSpPr>
        <p:spPr>
          <a:xfrm>
            <a:off x="6424551" y="2107870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고계도</a:t>
            </a:r>
            <a:r>
              <a:rPr lang="ko-KR" altLang="en-US" dirty="0"/>
              <a:t> </a:t>
            </a:r>
            <a:r>
              <a:rPr lang="ko-KR" altLang="en-US" dirty="0" err="1"/>
              <a:t>그래디언트를</a:t>
            </a:r>
            <a:r>
              <a:rPr lang="ko-KR" altLang="en-US" dirty="0"/>
              <a:t> 활용하는 분야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</a:t>
            </a:r>
            <a:r>
              <a:rPr lang="ko-KR" altLang="en-US" dirty="0" err="1"/>
              <a:t>그래디언트</a:t>
            </a:r>
            <a:r>
              <a:rPr lang="ko-KR" altLang="en-US" dirty="0"/>
              <a:t> 정규화는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221522-1258-0087-01D9-A2D2C8A65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27" y="2830703"/>
            <a:ext cx="6055495" cy="22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238</Words>
  <Application>Microsoft Office PowerPoint</Application>
  <PresentationFormat>와이드스크린</PresentationFormat>
  <Paragraphs>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고급 AutoDiff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이승관</dc:creator>
  <cp:lastModifiedBy>이승관</cp:lastModifiedBy>
  <cp:revision>4</cp:revision>
  <dcterms:created xsi:type="dcterms:W3CDTF">2023-04-11T05:00:01Z</dcterms:created>
  <dcterms:modified xsi:type="dcterms:W3CDTF">2023-04-11T10:58:52Z</dcterms:modified>
</cp:coreProperties>
</file>