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C6E90-E3A3-4C98-B489-8BC9F227D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2707B9-A56E-444B-858C-162B9CAC3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D1A6F-EEAC-4D8F-87F7-BA1169E3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4F43-6333-41EC-A357-771CF86AF403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3EA43-69F4-46BB-8E4A-A8DC3253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9B4A5-809F-4828-ADE4-882A02F2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86C-786B-4878-92E9-04B8FDC54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99B2C-29E0-4404-AB64-7B8EA0AC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0A92B-FF26-4DB2-B05E-8329EB890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52AD5-180C-4DD4-A654-B70654DD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4F43-6333-41EC-A357-771CF86AF403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5378C-1991-4EEC-8A9D-F47294EF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54ECB-40F7-47C5-B96B-D18EC3EC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86C-786B-4878-92E9-04B8FDC54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5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4FF0B9-4E3B-4824-A8DC-1833861F0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D2ED90-2758-48C7-B281-7CD158753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BF6A0-5017-4CBE-905D-4AA37DEF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4F43-6333-41EC-A357-771CF86AF403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56EA8-C1CD-4A60-80D5-E98115F3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B9620-40CA-4398-8C94-4BFE75A3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86C-786B-4878-92E9-04B8FDC54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27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80EF4-F345-4FC1-B22D-157CC033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FD31-3033-4C43-B975-3671C0271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31994-A256-4221-A020-6057BECB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4F43-6333-41EC-A357-771CF86AF403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7EE86-08B7-4E0A-BBAA-CD8E89DC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393A0-DE91-4C31-B144-6C387FA9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86C-786B-4878-92E9-04B8FDC54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82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5216A-B6FB-4729-A44E-99593816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BCE48-2341-414B-A4BD-E69D94AD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72F5E-D453-451E-BE05-32BEB791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4F43-6333-41EC-A357-771CF86AF403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52EA7-1584-4D5B-A84D-07752CF7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32BD3-1D0E-4F33-BF83-7A1C2182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86C-786B-4878-92E9-04B8FDC54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3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4FB2A-4C9F-4A8F-9A39-885524DF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877A4-9388-4008-AF74-E5A9B97DE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57761-4B60-4144-9AB2-542B5BBC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415EE-37C1-497E-878B-92896832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4F43-6333-41EC-A357-771CF86AF403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64E85-4716-4638-BC2C-85EA8ECE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42D3-3C20-4277-8960-44F87EF8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86C-786B-4878-92E9-04B8FDC54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1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4870A-F237-4618-A42E-8462EF69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64DF6-1847-4788-85A2-802AA8AD5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0E73F-67AB-4816-8252-C0F35F8A7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265AA2-BF88-4AF8-AF62-051BEB071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788832-80FE-4002-BA97-C6FBC68AE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2D3E6-BD5F-4E84-A0AA-86D27B6E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4F43-6333-41EC-A357-771CF86AF403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D4EA97-B8CB-4760-9EAB-49FC5618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E7490-6743-4AA9-BEEF-1E51ECE3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86C-786B-4878-92E9-04B8FDC54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8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9C179-901E-48CD-9CDF-54DC79F4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D62F74-7560-4477-BAC5-DC48A0AB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4F43-6333-41EC-A357-771CF86AF403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BF386C-1C7C-44F1-AC9B-312E5F27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7908F0-7D48-45AE-95B6-E51A2805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86C-786B-4878-92E9-04B8FDC54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022E7D-337D-4A80-9455-3C3929A1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4F43-6333-41EC-A357-771CF86AF403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EA815D-DD5E-4F42-ADF6-6929E08D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F2FC09-0E82-44DB-BAF7-3EA0F2AA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86C-786B-4878-92E9-04B8FDC54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8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7D1B4-F431-42CE-92EB-F27673B9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D26AA-F7BD-473B-98C7-DD3B85DA2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999E5B-38B3-4F9B-B599-762118B14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C1302-8221-4867-9177-83890FD7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4F43-6333-41EC-A357-771CF86AF403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05D05-1EDA-41D4-AFAD-E790E428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B618F3-42DD-4AFF-B187-AC7E8FC4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86C-786B-4878-92E9-04B8FDC54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3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22015-6311-499F-A183-C803D2B5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8B970B-1B6B-4D0F-8EF4-EBAF829C1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C937DE-18EC-4B6A-8F54-DFA809041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EEDCAE-5F11-4424-8FBA-C27A0A74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4F43-6333-41EC-A357-771CF86AF403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74BD91-9AB1-4225-A654-C80EE0D7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5B937-ADB1-4E68-96DA-5B0EB0B2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86C-786B-4878-92E9-04B8FDC54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9A50E7-8773-475C-AA84-FE307AA9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9B68A-927A-4DB3-9D9E-E7CCA02EC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92AD4-416D-4D08-B6C5-B3ACD209A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24F43-6333-41EC-A357-771CF86AF403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ACA6E-B62D-4E96-A9D1-B70B5F163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8A298-E7F0-4BC1-B978-E4C29A356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C86C-786B-4878-92E9-04B8FDC54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1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13EFD-7E07-4C8C-9924-757A855EB072}"/>
              </a:ext>
            </a:extLst>
          </p:cNvPr>
          <p:cNvSpPr/>
          <p:nvPr/>
        </p:nvSpPr>
        <p:spPr>
          <a:xfrm>
            <a:off x="430492" y="0"/>
            <a:ext cx="134283" cy="1237129"/>
          </a:xfrm>
          <a:prstGeom prst="rect">
            <a:avLst/>
          </a:prstGeom>
          <a:solidFill>
            <a:srgbClr val="151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3095135-F2BA-47DD-BBE0-8EAF8F2F77E0}"/>
              </a:ext>
            </a:extLst>
          </p:cNvPr>
          <p:cNvGrpSpPr/>
          <p:nvPr/>
        </p:nvGrpSpPr>
        <p:grpSpPr>
          <a:xfrm>
            <a:off x="6571190" y="2539844"/>
            <a:ext cx="1723898" cy="2028700"/>
            <a:chOff x="631025" y="1608270"/>
            <a:chExt cx="1429723" cy="17310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E5FA16-4F7C-4EE8-ACAE-4016E7C2C35A}"/>
                </a:ext>
              </a:extLst>
            </p:cNvPr>
            <p:cNvSpPr txBox="1"/>
            <p:nvPr/>
          </p:nvSpPr>
          <p:spPr>
            <a:xfrm>
              <a:off x="631025" y="1608270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푸시 알람 전송</a:t>
              </a:r>
              <a:endParaRPr lang="en-US" altLang="ko-KR" sz="1600" b="1" dirty="0"/>
            </a:p>
          </p:txBody>
        </p:sp>
        <p:pic>
          <p:nvPicPr>
            <p:cNvPr id="6" name="그래픽 5" descr="스마트폰 단색으로 채워진">
              <a:extLst>
                <a:ext uri="{FF2B5EF4-FFF2-40B4-BE49-F238E27FC236}">
                  <a16:creationId xmlns:a16="http://schemas.microsoft.com/office/drawing/2014/main" id="{EE180545-4D31-471F-A6E8-6322A63D6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1025" y="1909596"/>
              <a:ext cx="1429723" cy="1429723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2013BD1-8D12-4F7D-9507-71FB233C33AA}"/>
              </a:ext>
            </a:extLst>
          </p:cNvPr>
          <p:cNvGrpSpPr/>
          <p:nvPr/>
        </p:nvGrpSpPr>
        <p:grpSpPr>
          <a:xfrm>
            <a:off x="9524397" y="2709121"/>
            <a:ext cx="1803614" cy="1747657"/>
            <a:chOff x="5059727" y="1534972"/>
            <a:chExt cx="1424143" cy="1422052"/>
          </a:xfrm>
        </p:grpSpPr>
        <p:pic>
          <p:nvPicPr>
            <p:cNvPr id="8" name="그래픽 7" descr="데이터베이스 단색으로 채워진">
              <a:extLst>
                <a:ext uri="{FF2B5EF4-FFF2-40B4-BE49-F238E27FC236}">
                  <a16:creationId xmlns:a16="http://schemas.microsoft.com/office/drawing/2014/main" id="{BCB68FA4-3A6B-48A2-B820-54FD598D9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1599" y="1759595"/>
              <a:ext cx="1197429" cy="119742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269934-1F1A-4123-AA1D-CFCC6CB1BBCC}"/>
                </a:ext>
              </a:extLst>
            </p:cNvPr>
            <p:cNvSpPr txBox="1"/>
            <p:nvPr/>
          </p:nvSpPr>
          <p:spPr>
            <a:xfrm>
              <a:off x="5059727" y="1534972"/>
              <a:ext cx="1424143" cy="275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캡쳐 사진 조회</a:t>
              </a:r>
              <a:endParaRPr lang="en-US" altLang="ko-KR" sz="1600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6D9F37E-3B8F-42A1-B696-21C30AB1ACCA}"/>
              </a:ext>
            </a:extLst>
          </p:cNvPr>
          <p:cNvGrpSpPr/>
          <p:nvPr/>
        </p:nvGrpSpPr>
        <p:grpSpPr>
          <a:xfrm>
            <a:off x="520698" y="2674803"/>
            <a:ext cx="1717170" cy="1720507"/>
            <a:chOff x="59182" y="1340707"/>
            <a:chExt cx="1717170" cy="1720507"/>
          </a:xfrm>
        </p:grpSpPr>
        <p:pic>
          <p:nvPicPr>
            <p:cNvPr id="11" name="그래픽 10" descr="불꽃 단색으로 채워진">
              <a:extLst>
                <a:ext uri="{FF2B5EF4-FFF2-40B4-BE49-F238E27FC236}">
                  <a16:creationId xmlns:a16="http://schemas.microsoft.com/office/drawing/2014/main" id="{926F99B9-EF5C-4BAD-BD6D-4BC2BE8C6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6793" y="1699147"/>
              <a:ext cx="1362067" cy="136206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882E31-722F-4E75-9796-79D8BD726108}"/>
                </a:ext>
              </a:extLst>
            </p:cNvPr>
            <p:cNvSpPr txBox="1"/>
            <p:nvPr/>
          </p:nvSpPr>
          <p:spPr>
            <a:xfrm>
              <a:off x="59182" y="1340707"/>
              <a:ext cx="1717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화재 상황 설정</a:t>
              </a:r>
              <a:endParaRPr lang="en-US" altLang="ko-KR" sz="1600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D35883-ED75-4C06-9755-F09B43C5BF81}"/>
              </a:ext>
            </a:extLst>
          </p:cNvPr>
          <p:cNvGrpSpPr/>
          <p:nvPr/>
        </p:nvGrpSpPr>
        <p:grpSpPr>
          <a:xfrm>
            <a:off x="3539167" y="2581058"/>
            <a:ext cx="1717170" cy="1814252"/>
            <a:chOff x="2291489" y="1104807"/>
            <a:chExt cx="1717170" cy="18142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7A45C4-82D4-42AA-A933-ACA61958E11F}"/>
                </a:ext>
              </a:extLst>
            </p:cNvPr>
            <p:cNvSpPr txBox="1"/>
            <p:nvPr/>
          </p:nvSpPr>
          <p:spPr>
            <a:xfrm>
              <a:off x="2291489" y="1104807"/>
              <a:ext cx="1717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불꽃 감지 및 </a:t>
              </a:r>
              <a:endParaRPr lang="en-US" altLang="ko-KR" sz="1600" b="1" dirty="0"/>
            </a:p>
            <a:p>
              <a:pPr algn="ctr"/>
              <a:r>
                <a:rPr lang="ko-KR" altLang="en-US" sz="1600" b="1" dirty="0"/>
                <a:t>사진</a:t>
              </a:r>
              <a:r>
                <a:rPr lang="en-US" altLang="ko-KR" sz="1600" b="1" dirty="0"/>
                <a:t>/</a:t>
              </a:r>
              <a:r>
                <a:rPr lang="ko-KR" altLang="en-US" sz="1600" b="1" dirty="0"/>
                <a:t>영상 녹화</a:t>
              </a:r>
              <a:endParaRPr lang="en-US" altLang="ko-KR" sz="1600" b="1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BD3F931-1C5F-438C-B385-63B465018049}"/>
                </a:ext>
              </a:extLst>
            </p:cNvPr>
            <p:cNvGrpSpPr/>
            <p:nvPr/>
          </p:nvGrpSpPr>
          <p:grpSpPr>
            <a:xfrm>
              <a:off x="2567333" y="1768004"/>
              <a:ext cx="1250228" cy="1151055"/>
              <a:chOff x="2733567" y="1791566"/>
              <a:chExt cx="978042" cy="900460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EA386004-9252-46A1-A2DA-788FF024085E}"/>
                  </a:ext>
                </a:extLst>
              </p:cNvPr>
              <p:cNvSpPr/>
              <p:nvPr/>
            </p:nvSpPr>
            <p:spPr>
              <a:xfrm>
                <a:off x="2733567" y="1791566"/>
                <a:ext cx="974615" cy="900460"/>
              </a:xfrm>
              <a:custGeom>
                <a:avLst/>
                <a:gdLst>
                  <a:gd name="connsiteX0" fmla="*/ 423746 w 974615"/>
                  <a:gd name="connsiteY0" fmla="*/ 397262 h 900460"/>
                  <a:gd name="connsiteX1" fmla="*/ 370778 w 974615"/>
                  <a:gd name="connsiteY1" fmla="*/ 344294 h 900460"/>
                  <a:gd name="connsiteX2" fmla="*/ 423746 w 974615"/>
                  <a:gd name="connsiteY2" fmla="*/ 291325 h 900460"/>
                  <a:gd name="connsiteX3" fmla="*/ 476714 w 974615"/>
                  <a:gd name="connsiteY3" fmla="*/ 344294 h 900460"/>
                  <a:gd name="connsiteX4" fmla="*/ 423746 w 974615"/>
                  <a:gd name="connsiteY4" fmla="*/ 397262 h 900460"/>
                  <a:gd name="connsiteX5" fmla="*/ 974616 w 974615"/>
                  <a:gd name="connsiteY5" fmla="*/ 364157 h 900460"/>
                  <a:gd name="connsiteX6" fmla="*/ 266165 w 974615"/>
                  <a:gd name="connsiteY6" fmla="*/ 70183 h 900460"/>
                  <a:gd name="connsiteX7" fmla="*/ 144338 w 974615"/>
                  <a:gd name="connsiteY7" fmla="*/ 364157 h 900460"/>
                  <a:gd name="connsiteX8" fmla="*/ 384020 w 974615"/>
                  <a:gd name="connsiteY8" fmla="*/ 464796 h 900460"/>
                  <a:gd name="connsiteX9" fmla="*/ 384020 w 974615"/>
                  <a:gd name="connsiteY9" fmla="*/ 516440 h 900460"/>
                  <a:gd name="connsiteX10" fmla="*/ 278083 w 974615"/>
                  <a:gd name="connsiteY10" fmla="*/ 622377 h 900460"/>
                  <a:gd name="connsiteX11" fmla="*/ 79452 w 974615"/>
                  <a:gd name="connsiteY11" fmla="*/ 622377 h 900460"/>
                  <a:gd name="connsiteX12" fmla="*/ 79452 w 974615"/>
                  <a:gd name="connsiteY12" fmla="*/ 0 h 900460"/>
                  <a:gd name="connsiteX13" fmla="*/ 0 w 974615"/>
                  <a:gd name="connsiteY13" fmla="*/ 0 h 900460"/>
                  <a:gd name="connsiteX14" fmla="*/ 0 w 974615"/>
                  <a:gd name="connsiteY14" fmla="*/ 900460 h 900460"/>
                  <a:gd name="connsiteX15" fmla="*/ 79452 w 974615"/>
                  <a:gd name="connsiteY15" fmla="*/ 900460 h 900460"/>
                  <a:gd name="connsiteX16" fmla="*/ 79452 w 974615"/>
                  <a:gd name="connsiteY16" fmla="*/ 701829 h 900460"/>
                  <a:gd name="connsiteX17" fmla="*/ 278083 w 974615"/>
                  <a:gd name="connsiteY17" fmla="*/ 701829 h 900460"/>
                  <a:gd name="connsiteX18" fmla="*/ 463472 w 974615"/>
                  <a:gd name="connsiteY18" fmla="*/ 516440 h 900460"/>
                  <a:gd name="connsiteX19" fmla="*/ 463472 w 974615"/>
                  <a:gd name="connsiteY19" fmla="*/ 496577 h 900460"/>
                  <a:gd name="connsiteX20" fmla="*/ 688587 w 974615"/>
                  <a:gd name="connsiteY20" fmla="*/ 589272 h 900460"/>
                  <a:gd name="connsiteX21" fmla="*/ 974616 w 974615"/>
                  <a:gd name="connsiteY21" fmla="*/ 364157 h 900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74615" h="900460">
                    <a:moveTo>
                      <a:pt x="423746" y="397262"/>
                    </a:moveTo>
                    <a:cubicBezTo>
                      <a:pt x="394613" y="397262"/>
                      <a:pt x="370778" y="373426"/>
                      <a:pt x="370778" y="344294"/>
                    </a:cubicBezTo>
                    <a:cubicBezTo>
                      <a:pt x="370778" y="315161"/>
                      <a:pt x="394613" y="291325"/>
                      <a:pt x="423746" y="291325"/>
                    </a:cubicBezTo>
                    <a:cubicBezTo>
                      <a:pt x="452879" y="291325"/>
                      <a:pt x="476714" y="315161"/>
                      <a:pt x="476714" y="344294"/>
                    </a:cubicBezTo>
                    <a:cubicBezTo>
                      <a:pt x="476714" y="373426"/>
                      <a:pt x="452879" y="397262"/>
                      <a:pt x="423746" y="397262"/>
                    </a:cubicBezTo>
                    <a:close/>
                    <a:moveTo>
                      <a:pt x="974616" y="364157"/>
                    </a:moveTo>
                    <a:lnTo>
                      <a:pt x="266165" y="70183"/>
                    </a:lnTo>
                    <a:lnTo>
                      <a:pt x="144338" y="364157"/>
                    </a:lnTo>
                    <a:lnTo>
                      <a:pt x="384020" y="464796"/>
                    </a:lnTo>
                    <a:lnTo>
                      <a:pt x="384020" y="516440"/>
                    </a:lnTo>
                    <a:cubicBezTo>
                      <a:pt x="384020" y="574706"/>
                      <a:pt x="336348" y="622377"/>
                      <a:pt x="278083" y="622377"/>
                    </a:cubicBezTo>
                    <a:lnTo>
                      <a:pt x="79452" y="622377"/>
                    </a:lnTo>
                    <a:lnTo>
                      <a:pt x="79452" y="0"/>
                    </a:lnTo>
                    <a:lnTo>
                      <a:pt x="0" y="0"/>
                    </a:lnTo>
                    <a:lnTo>
                      <a:pt x="0" y="900460"/>
                    </a:lnTo>
                    <a:lnTo>
                      <a:pt x="79452" y="900460"/>
                    </a:lnTo>
                    <a:lnTo>
                      <a:pt x="79452" y="701829"/>
                    </a:lnTo>
                    <a:lnTo>
                      <a:pt x="278083" y="701829"/>
                    </a:lnTo>
                    <a:cubicBezTo>
                      <a:pt x="380047" y="701829"/>
                      <a:pt x="463472" y="618404"/>
                      <a:pt x="463472" y="516440"/>
                    </a:cubicBezTo>
                    <a:lnTo>
                      <a:pt x="463472" y="496577"/>
                    </a:lnTo>
                    <a:lnTo>
                      <a:pt x="688587" y="589272"/>
                    </a:lnTo>
                    <a:lnTo>
                      <a:pt x="974616" y="364157"/>
                    </a:lnTo>
                    <a:close/>
                  </a:path>
                </a:pathLst>
              </a:custGeom>
              <a:solidFill>
                <a:srgbClr val="000000"/>
              </a:solidFill>
              <a:ln w="13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219E80A-040C-4D75-B3FE-88B81D13835B}"/>
                  </a:ext>
                </a:extLst>
              </p:cNvPr>
              <p:cNvSpPr/>
              <p:nvPr/>
            </p:nvSpPr>
            <p:spPr>
              <a:xfrm>
                <a:off x="3497088" y="2289507"/>
                <a:ext cx="214521" cy="132420"/>
              </a:xfrm>
              <a:custGeom>
                <a:avLst/>
                <a:gdLst>
                  <a:gd name="connsiteX0" fmla="*/ 117854 w 214521"/>
                  <a:gd name="connsiteY0" fmla="*/ 0 h 132420"/>
                  <a:gd name="connsiteX1" fmla="*/ 0 w 214521"/>
                  <a:gd name="connsiteY1" fmla="*/ 92694 h 132420"/>
                  <a:gd name="connsiteX2" fmla="*/ 96667 w 214521"/>
                  <a:gd name="connsiteY2" fmla="*/ 132421 h 132420"/>
                  <a:gd name="connsiteX3" fmla="*/ 214521 w 214521"/>
                  <a:gd name="connsiteY3" fmla="*/ 39726 h 13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521" h="132420">
                    <a:moveTo>
                      <a:pt x="117854" y="0"/>
                    </a:moveTo>
                    <a:lnTo>
                      <a:pt x="0" y="92694"/>
                    </a:lnTo>
                    <a:lnTo>
                      <a:pt x="96667" y="132421"/>
                    </a:lnTo>
                    <a:lnTo>
                      <a:pt x="214521" y="39726"/>
                    </a:lnTo>
                    <a:close/>
                  </a:path>
                </a:pathLst>
              </a:custGeom>
              <a:solidFill>
                <a:srgbClr val="000000"/>
              </a:solidFill>
              <a:ln w="13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BDD4B59-1E24-4E95-ACB6-EF59A1B1DAEF}"/>
              </a:ext>
            </a:extLst>
          </p:cNvPr>
          <p:cNvCxnSpPr>
            <a:cxnSpLocks/>
          </p:cNvCxnSpPr>
          <p:nvPr/>
        </p:nvCxnSpPr>
        <p:spPr>
          <a:xfrm>
            <a:off x="2586742" y="3532097"/>
            <a:ext cx="678732" cy="29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A827F7-CA9A-4613-9029-F32AEEBAC519}"/>
              </a:ext>
            </a:extLst>
          </p:cNvPr>
          <p:cNvCxnSpPr>
            <a:cxnSpLocks/>
          </p:cNvCxnSpPr>
          <p:nvPr/>
        </p:nvCxnSpPr>
        <p:spPr>
          <a:xfrm>
            <a:off x="5584541" y="3535057"/>
            <a:ext cx="678732" cy="29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997DB4-9E68-46F0-818C-77F093C8CEE9}"/>
              </a:ext>
            </a:extLst>
          </p:cNvPr>
          <p:cNvSpPr txBox="1"/>
          <p:nvPr/>
        </p:nvSpPr>
        <p:spPr>
          <a:xfrm>
            <a:off x="773664" y="590798"/>
            <a:ext cx="59794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3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카메라를 통한 불꽃 감지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21480DD-2536-49F2-8B8F-2A6955C679A7}"/>
              </a:ext>
            </a:extLst>
          </p:cNvPr>
          <p:cNvSpPr/>
          <p:nvPr/>
        </p:nvSpPr>
        <p:spPr>
          <a:xfrm>
            <a:off x="364569" y="2497306"/>
            <a:ext cx="2075503" cy="2075503"/>
          </a:xfrm>
          <a:prstGeom prst="roundRect">
            <a:avLst/>
          </a:prstGeom>
          <a:noFill/>
          <a:ln w="28575">
            <a:solidFill>
              <a:srgbClr val="151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FAACEC-CCE0-49FA-903D-6ADE59431DA0}"/>
              </a:ext>
            </a:extLst>
          </p:cNvPr>
          <p:cNvSpPr/>
          <p:nvPr/>
        </p:nvSpPr>
        <p:spPr>
          <a:xfrm>
            <a:off x="3357634" y="2501571"/>
            <a:ext cx="2075503" cy="2075503"/>
          </a:xfrm>
          <a:prstGeom prst="roundRect">
            <a:avLst/>
          </a:prstGeom>
          <a:noFill/>
          <a:ln w="28575">
            <a:solidFill>
              <a:srgbClr val="151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F95FA8A-7DA0-4FD0-94AA-B2A05A5009DD}"/>
              </a:ext>
            </a:extLst>
          </p:cNvPr>
          <p:cNvCxnSpPr>
            <a:cxnSpLocks/>
          </p:cNvCxnSpPr>
          <p:nvPr/>
        </p:nvCxnSpPr>
        <p:spPr>
          <a:xfrm>
            <a:off x="8617561" y="3527832"/>
            <a:ext cx="678732" cy="29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D2192A0-88D0-4638-8A37-EB00E6BC02CD}"/>
              </a:ext>
            </a:extLst>
          </p:cNvPr>
          <p:cNvSpPr/>
          <p:nvPr/>
        </p:nvSpPr>
        <p:spPr>
          <a:xfrm>
            <a:off x="6395388" y="2493041"/>
            <a:ext cx="2075503" cy="2075503"/>
          </a:xfrm>
          <a:prstGeom prst="roundRect">
            <a:avLst/>
          </a:prstGeom>
          <a:noFill/>
          <a:ln w="28575">
            <a:solidFill>
              <a:srgbClr val="151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02D19D0-E8B3-4AE1-A00F-36F4D9150B6D}"/>
              </a:ext>
            </a:extLst>
          </p:cNvPr>
          <p:cNvSpPr/>
          <p:nvPr/>
        </p:nvSpPr>
        <p:spPr>
          <a:xfrm>
            <a:off x="9388453" y="2497306"/>
            <a:ext cx="2075503" cy="2075503"/>
          </a:xfrm>
          <a:prstGeom prst="roundRect">
            <a:avLst/>
          </a:prstGeom>
          <a:noFill/>
          <a:ln w="28575">
            <a:solidFill>
              <a:srgbClr val="151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1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13EFD-7E07-4C8C-9924-757A855EB072}"/>
              </a:ext>
            </a:extLst>
          </p:cNvPr>
          <p:cNvSpPr/>
          <p:nvPr/>
        </p:nvSpPr>
        <p:spPr>
          <a:xfrm>
            <a:off x="430492" y="0"/>
            <a:ext cx="134283" cy="1237129"/>
          </a:xfrm>
          <a:prstGeom prst="rect">
            <a:avLst/>
          </a:prstGeom>
          <a:solidFill>
            <a:srgbClr val="151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997DB4-9E68-46F0-818C-77F093C8CEE9}"/>
              </a:ext>
            </a:extLst>
          </p:cNvPr>
          <p:cNvSpPr txBox="1"/>
          <p:nvPr/>
        </p:nvSpPr>
        <p:spPr>
          <a:xfrm>
            <a:off x="773664" y="590798"/>
            <a:ext cx="59794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</a:t>
            </a:r>
            <a:r>
              <a:rPr lang="ko-KR" altLang="en-US" sz="3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센서를 통한 화재 감지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599E162-8F7B-4030-B83B-9900F4F54CAC}"/>
              </a:ext>
            </a:extLst>
          </p:cNvPr>
          <p:cNvGrpSpPr/>
          <p:nvPr/>
        </p:nvGrpSpPr>
        <p:grpSpPr>
          <a:xfrm>
            <a:off x="9567619" y="2503184"/>
            <a:ext cx="1717170" cy="2037230"/>
            <a:chOff x="631025" y="1608270"/>
            <a:chExt cx="1424143" cy="173832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267D52-1C9C-4081-8DC8-2033969D07AE}"/>
                </a:ext>
              </a:extLst>
            </p:cNvPr>
            <p:cNvSpPr txBox="1"/>
            <p:nvPr/>
          </p:nvSpPr>
          <p:spPr>
            <a:xfrm>
              <a:off x="631025" y="1608270"/>
              <a:ext cx="1424143" cy="498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수치 실시간 </a:t>
              </a:r>
              <a:endParaRPr lang="en-US" altLang="ko-KR" sz="1600" b="1" dirty="0"/>
            </a:p>
            <a:p>
              <a:pPr algn="ctr"/>
              <a:r>
                <a:rPr lang="ko-KR" altLang="en-US" sz="1600" b="1" dirty="0"/>
                <a:t>문자 전송</a:t>
              </a:r>
              <a:endParaRPr lang="en-US" altLang="ko-KR" sz="1600" b="1" dirty="0"/>
            </a:p>
          </p:txBody>
        </p:sp>
        <p:pic>
          <p:nvPicPr>
            <p:cNvPr id="59" name="그래픽 58" descr="스마트폰 단색으로 채워진">
              <a:extLst>
                <a:ext uri="{FF2B5EF4-FFF2-40B4-BE49-F238E27FC236}">
                  <a16:creationId xmlns:a16="http://schemas.microsoft.com/office/drawing/2014/main" id="{35268415-E3F0-426D-AF67-F953107A7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0569" y="2021544"/>
              <a:ext cx="1325054" cy="1325054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2E5F3B8-FD8E-41E8-901B-3530267363FB}"/>
              </a:ext>
            </a:extLst>
          </p:cNvPr>
          <p:cNvGrpSpPr/>
          <p:nvPr/>
        </p:nvGrpSpPr>
        <p:grpSpPr>
          <a:xfrm>
            <a:off x="520698" y="2683192"/>
            <a:ext cx="1717170" cy="1720507"/>
            <a:chOff x="59182" y="1340707"/>
            <a:chExt cx="1717170" cy="1720507"/>
          </a:xfrm>
        </p:grpSpPr>
        <p:pic>
          <p:nvPicPr>
            <p:cNvPr id="61" name="그래픽 60" descr="불꽃 단색으로 채워진">
              <a:extLst>
                <a:ext uri="{FF2B5EF4-FFF2-40B4-BE49-F238E27FC236}">
                  <a16:creationId xmlns:a16="http://schemas.microsoft.com/office/drawing/2014/main" id="{15BAD6A8-648C-40FF-8A99-4FEAB1F3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793" y="1699147"/>
              <a:ext cx="1362067" cy="1362067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7FCFA7D-DB6D-48CA-AC9E-598A8B948E92}"/>
                </a:ext>
              </a:extLst>
            </p:cNvPr>
            <p:cNvSpPr txBox="1"/>
            <p:nvPr/>
          </p:nvSpPr>
          <p:spPr>
            <a:xfrm>
              <a:off x="59182" y="1340707"/>
              <a:ext cx="1717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화재 상황 설정</a:t>
              </a:r>
              <a:endParaRPr lang="en-US" altLang="ko-KR" sz="16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859F0C4-19DB-41F6-90BD-46F0016CBB6A}"/>
              </a:ext>
            </a:extLst>
          </p:cNvPr>
          <p:cNvSpPr txBox="1"/>
          <p:nvPr/>
        </p:nvSpPr>
        <p:spPr>
          <a:xfrm>
            <a:off x="3539167" y="2589447"/>
            <a:ext cx="1717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센서 데이터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측정</a:t>
            </a:r>
            <a:endParaRPr lang="en-US" altLang="ko-KR" sz="1600" b="1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B93C91E-A57E-425F-B6FF-819ADECD68E8}"/>
              </a:ext>
            </a:extLst>
          </p:cNvPr>
          <p:cNvCxnSpPr>
            <a:cxnSpLocks/>
          </p:cNvCxnSpPr>
          <p:nvPr/>
        </p:nvCxnSpPr>
        <p:spPr>
          <a:xfrm>
            <a:off x="2586742" y="3540486"/>
            <a:ext cx="678732" cy="29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2C8C990-FEE1-48F7-80D2-7302C5DE5194}"/>
              </a:ext>
            </a:extLst>
          </p:cNvPr>
          <p:cNvCxnSpPr>
            <a:cxnSpLocks/>
          </p:cNvCxnSpPr>
          <p:nvPr/>
        </p:nvCxnSpPr>
        <p:spPr>
          <a:xfrm>
            <a:off x="5584541" y="3543446"/>
            <a:ext cx="678732" cy="29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9518069-0BD1-4FE6-B85E-1841AABE00E7}"/>
              </a:ext>
            </a:extLst>
          </p:cNvPr>
          <p:cNvSpPr/>
          <p:nvPr/>
        </p:nvSpPr>
        <p:spPr>
          <a:xfrm>
            <a:off x="364569" y="2505695"/>
            <a:ext cx="2075503" cy="2075503"/>
          </a:xfrm>
          <a:prstGeom prst="roundRect">
            <a:avLst/>
          </a:prstGeom>
          <a:noFill/>
          <a:ln w="28575">
            <a:solidFill>
              <a:srgbClr val="151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D0362F4-77B0-4AE3-8322-1C39364B1F94}"/>
              </a:ext>
            </a:extLst>
          </p:cNvPr>
          <p:cNvSpPr/>
          <p:nvPr/>
        </p:nvSpPr>
        <p:spPr>
          <a:xfrm>
            <a:off x="3357634" y="2509960"/>
            <a:ext cx="2075503" cy="2075503"/>
          </a:xfrm>
          <a:prstGeom prst="roundRect">
            <a:avLst/>
          </a:prstGeom>
          <a:noFill/>
          <a:ln w="28575">
            <a:solidFill>
              <a:srgbClr val="151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992DA24-8A01-4C80-9F88-AF9EF6952631}"/>
              </a:ext>
            </a:extLst>
          </p:cNvPr>
          <p:cNvCxnSpPr>
            <a:cxnSpLocks/>
          </p:cNvCxnSpPr>
          <p:nvPr/>
        </p:nvCxnSpPr>
        <p:spPr>
          <a:xfrm>
            <a:off x="8617561" y="3536221"/>
            <a:ext cx="678732" cy="29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0C77F8B-C76A-42D3-948D-C93D007C3020}"/>
              </a:ext>
            </a:extLst>
          </p:cNvPr>
          <p:cNvSpPr/>
          <p:nvPr/>
        </p:nvSpPr>
        <p:spPr>
          <a:xfrm>
            <a:off x="6395388" y="2501430"/>
            <a:ext cx="2075503" cy="2075503"/>
          </a:xfrm>
          <a:prstGeom prst="roundRect">
            <a:avLst/>
          </a:prstGeom>
          <a:noFill/>
          <a:ln w="28575">
            <a:solidFill>
              <a:srgbClr val="151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42A7B94-07B4-4F74-B4B0-ED3BAF76024A}"/>
              </a:ext>
            </a:extLst>
          </p:cNvPr>
          <p:cNvSpPr/>
          <p:nvPr/>
        </p:nvSpPr>
        <p:spPr>
          <a:xfrm>
            <a:off x="9388453" y="2505695"/>
            <a:ext cx="2075503" cy="2075503"/>
          </a:xfrm>
          <a:prstGeom prst="roundRect">
            <a:avLst/>
          </a:prstGeom>
          <a:noFill/>
          <a:ln w="28575">
            <a:solidFill>
              <a:srgbClr val="151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ED9D462-B045-4AF6-A477-A9797EF84F39}"/>
              </a:ext>
            </a:extLst>
          </p:cNvPr>
          <p:cNvGrpSpPr/>
          <p:nvPr/>
        </p:nvGrpSpPr>
        <p:grpSpPr>
          <a:xfrm>
            <a:off x="3816087" y="3197852"/>
            <a:ext cx="1217995" cy="1012697"/>
            <a:chOff x="4680623" y="1745667"/>
            <a:chExt cx="718184" cy="597131"/>
          </a:xfrm>
        </p:grpSpPr>
        <p:sp>
          <p:nvSpPr>
            <p:cNvPr id="72" name="그래픽 2" descr="태양열 전지판 단색으로 채워진">
              <a:extLst>
                <a:ext uri="{FF2B5EF4-FFF2-40B4-BE49-F238E27FC236}">
                  <a16:creationId xmlns:a16="http://schemas.microsoft.com/office/drawing/2014/main" id="{C8B830FC-08C4-486D-B8FE-CC58664BD17F}"/>
                </a:ext>
              </a:extLst>
            </p:cNvPr>
            <p:cNvSpPr/>
            <p:nvPr/>
          </p:nvSpPr>
          <p:spPr>
            <a:xfrm>
              <a:off x="4958286" y="1864463"/>
              <a:ext cx="162858" cy="91573"/>
            </a:xfrm>
            <a:custGeom>
              <a:avLst/>
              <a:gdLst>
                <a:gd name="connsiteX0" fmla="*/ 0 w 162858"/>
                <a:gd name="connsiteY0" fmla="*/ 91573 h 91573"/>
                <a:gd name="connsiteX1" fmla="*/ 162858 w 162858"/>
                <a:gd name="connsiteY1" fmla="*/ 91573 h 91573"/>
                <a:gd name="connsiteX2" fmla="*/ 151114 w 162858"/>
                <a:gd name="connsiteY2" fmla="*/ 0 h 91573"/>
                <a:gd name="connsiteX3" fmla="*/ 11744 w 162858"/>
                <a:gd name="connsiteY3" fmla="*/ 0 h 91573"/>
                <a:gd name="connsiteX4" fmla="*/ 0 w 162858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58" h="91573">
                  <a:moveTo>
                    <a:pt x="0" y="91573"/>
                  </a:moveTo>
                  <a:lnTo>
                    <a:pt x="162858" y="91573"/>
                  </a:lnTo>
                  <a:lnTo>
                    <a:pt x="151114" y="0"/>
                  </a:lnTo>
                  <a:lnTo>
                    <a:pt x="11744" y="0"/>
                  </a:lnTo>
                  <a:lnTo>
                    <a:pt x="0" y="9157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그래픽 2" descr="태양열 전지판 단색으로 채워진">
              <a:extLst>
                <a:ext uri="{FF2B5EF4-FFF2-40B4-BE49-F238E27FC236}">
                  <a16:creationId xmlns:a16="http://schemas.microsoft.com/office/drawing/2014/main" id="{54FEEFE2-6DE5-42C9-A022-B0CEF2AE1488}"/>
                </a:ext>
              </a:extLst>
            </p:cNvPr>
            <p:cNvSpPr/>
            <p:nvPr/>
          </p:nvSpPr>
          <p:spPr>
            <a:xfrm>
              <a:off x="5132574" y="1745667"/>
              <a:ext cx="145437" cy="80695"/>
            </a:xfrm>
            <a:custGeom>
              <a:avLst/>
              <a:gdLst>
                <a:gd name="connsiteX0" fmla="*/ 10344 w 145437"/>
                <a:gd name="connsiteY0" fmla="*/ 80696 h 80695"/>
                <a:gd name="connsiteX1" fmla="*/ 145437 w 145437"/>
                <a:gd name="connsiteY1" fmla="*/ 80696 h 80695"/>
                <a:gd name="connsiteX2" fmla="*/ 109128 w 145437"/>
                <a:gd name="connsiteY2" fmla="*/ 0 h 80695"/>
                <a:gd name="connsiteX3" fmla="*/ 0 w 145437"/>
                <a:gd name="connsiteY3" fmla="*/ 0 h 80695"/>
                <a:gd name="connsiteX4" fmla="*/ 10344 w 145437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37" h="80695">
                  <a:moveTo>
                    <a:pt x="10344" y="80696"/>
                  </a:moveTo>
                  <a:lnTo>
                    <a:pt x="145437" y="80696"/>
                  </a:lnTo>
                  <a:lnTo>
                    <a:pt x="109128" y="0"/>
                  </a:lnTo>
                  <a:lnTo>
                    <a:pt x="0" y="0"/>
                  </a:lnTo>
                  <a:lnTo>
                    <a:pt x="10344" y="8069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그래픽 2" descr="태양열 전지판 단색으로 채워진">
              <a:extLst>
                <a:ext uri="{FF2B5EF4-FFF2-40B4-BE49-F238E27FC236}">
                  <a16:creationId xmlns:a16="http://schemas.microsoft.com/office/drawing/2014/main" id="{B4EB327F-3C15-40A6-AC38-28A1699FB743}"/>
                </a:ext>
              </a:extLst>
            </p:cNvPr>
            <p:cNvSpPr/>
            <p:nvPr/>
          </p:nvSpPr>
          <p:spPr>
            <a:xfrm>
              <a:off x="5147805" y="1864463"/>
              <a:ext cx="188566" cy="91573"/>
            </a:xfrm>
            <a:custGeom>
              <a:avLst/>
              <a:gdLst>
                <a:gd name="connsiteX0" fmla="*/ 11744 w 188566"/>
                <a:gd name="connsiteY0" fmla="*/ 91573 h 91573"/>
                <a:gd name="connsiteX1" fmla="*/ 188566 w 188566"/>
                <a:gd name="connsiteY1" fmla="*/ 91573 h 91573"/>
                <a:gd name="connsiteX2" fmla="*/ 147361 w 188566"/>
                <a:gd name="connsiteY2" fmla="*/ 0 h 91573"/>
                <a:gd name="connsiteX3" fmla="*/ 0 w 188566"/>
                <a:gd name="connsiteY3" fmla="*/ 0 h 91573"/>
                <a:gd name="connsiteX4" fmla="*/ 11744 w 188566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66" h="91573">
                  <a:moveTo>
                    <a:pt x="11744" y="91573"/>
                  </a:moveTo>
                  <a:lnTo>
                    <a:pt x="188566" y="91573"/>
                  </a:lnTo>
                  <a:lnTo>
                    <a:pt x="147361" y="0"/>
                  </a:lnTo>
                  <a:lnTo>
                    <a:pt x="0" y="0"/>
                  </a:lnTo>
                  <a:lnTo>
                    <a:pt x="11744" y="9157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그래픽 2" descr="태양열 전지판 단색으로 채워진">
              <a:extLst>
                <a:ext uri="{FF2B5EF4-FFF2-40B4-BE49-F238E27FC236}">
                  <a16:creationId xmlns:a16="http://schemas.microsoft.com/office/drawing/2014/main" id="{304E12B1-F8C9-4336-B68E-ABC19AA006AC}"/>
                </a:ext>
              </a:extLst>
            </p:cNvPr>
            <p:cNvSpPr/>
            <p:nvPr/>
          </p:nvSpPr>
          <p:spPr>
            <a:xfrm>
              <a:off x="5164435" y="1994136"/>
              <a:ext cx="234372" cy="101546"/>
            </a:xfrm>
            <a:custGeom>
              <a:avLst/>
              <a:gdLst>
                <a:gd name="connsiteX0" fmla="*/ 0 w 234372"/>
                <a:gd name="connsiteY0" fmla="*/ 0 h 101546"/>
                <a:gd name="connsiteX1" fmla="*/ 13011 w 234372"/>
                <a:gd name="connsiteY1" fmla="*/ 101546 h 101546"/>
                <a:gd name="connsiteX2" fmla="*/ 234363 w 234372"/>
                <a:gd name="connsiteY2" fmla="*/ 101546 h 101546"/>
                <a:gd name="connsiteX3" fmla="*/ 234363 w 234372"/>
                <a:gd name="connsiteY3" fmla="*/ 100641 h 101546"/>
                <a:gd name="connsiteX4" fmla="*/ 234372 w 234372"/>
                <a:gd name="connsiteY4" fmla="*/ 100641 h 101546"/>
                <a:gd name="connsiteX5" fmla="*/ 189081 w 234372"/>
                <a:gd name="connsiteY5" fmla="*/ 0 h 101546"/>
                <a:gd name="connsiteX6" fmla="*/ 0 w 234372"/>
                <a:gd name="connsiteY6" fmla="*/ 0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72" h="101546">
                  <a:moveTo>
                    <a:pt x="0" y="0"/>
                  </a:moveTo>
                  <a:lnTo>
                    <a:pt x="13011" y="101546"/>
                  </a:lnTo>
                  <a:lnTo>
                    <a:pt x="234363" y="101546"/>
                  </a:lnTo>
                  <a:lnTo>
                    <a:pt x="234363" y="100641"/>
                  </a:lnTo>
                  <a:lnTo>
                    <a:pt x="234372" y="100641"/>
                  </a:lnTo>
                  <a:lnTo>
                    <a:pt x="189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그래픽 2" descr="태양열 전지판 단색으로 채워진">
              <a:extLst>
                <a:ext uri="{FF2B5EF4-FFF2-40B4-BE49-F238E27FC236}">
                  <a16:creationId xmlns:a16="http://schemas.microsoft.com/office/drawing/2014/main" id="{6D3B15A5-4577-4658-A527-A6F7C2EF4018}"/>
                </a:ext>
              </a:extLst>
            </p:cNvPr>
            <p:cNvSpPr/>
            <p:nvPr/>
          </p:nvSpPr>
          <p:spPr>
            <a:xfrm>
              <a:off x="4974907" y="1745667"/>
              <a:ext cx="129606" cy="80695"/>
            </a:xfrm>
            <a:custGeom>
              <a:avLst/>
              <a:gdLst>
                <a:gd name="connsiteX0" fmla="*/ 0 w 129606"/>
                <a:gd name="connsiteY0" fmla="*/ 80696 h 80695"/>
                <a:gd name="connsiteX1" fmla="*/ 129607 w 129606"/>
                <a:gd name="connsiteY1" fmla="*/ 80696 h 80695"/>
                <a:gd name="connsiteX2" fmla="*/ 119263 w 129606"/>
                <a:gd name="connsiteY2" fmla="*/ 0 h 80695"/>
                <a:gd name="connsiteX3" fmla="*/ 10344 w 129606"/>
                <a:gd name="connsiteY3" fmla="*/ 0 h 80695"/>
                <a:gd name="connsiteX4" fmla="*/ 0 w 129606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06" h="80695">
                  <a:moveTo>
                    <a:pt x="0" y="80696"/>
                  </a:moveTo>
                  <a:lnTo>
                    <a:pt x="129607" y="80696"/>
                  </a:lnTo>
                  <a:lnTo>
                    <a:pt x="119263" y="0"/>
                  </a:lnTo>
                  <a:lnTo>
                    <a:pt x="10344" y="0"/>
                  </a:lnTo>
                  <a:lnTo>
                    <a:pt x="0" y="8069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그래픽 2" descr="태양열 전지판 단색으로 채워진">
              <a:extLst>
                <a:ext uri="{FF2B5EF4-FFF2-40B4-BE49-F238E27FC236}">
                  <a16:creationId xmlns:a16="http://schemas.microsoft.com/office/drawing/2014/main" id="{39BF50DE-6CC8-42B2-9155-15307F945AA6}"/>
                </a:ext>
              </a:extLst>
            </p:cNvPr>
            <p:cNvSpPr/>
            <p:nvPr/>
          </p:nvSpPr>
          <p:spPr>
            <a:xfrm>
              <a:off x="4680623" y="2133782"/>
              <a:ext cx="718175" cy="209016"/>
            </a:xfrm>
            <a:custGeom>
              <a:avLst/>
              <a:gdLst>
                <a:gd name="connsiteX0" fmla="*/ 718176 w 718175"/>
                <a:gd name="connsiteY0" fmla="*/ 60750 h 209016"/>
                <a:gd name="connsiteX1" fmla="*/ 718176 w 718175"/>
                <a:gd name="connsiteY1" fmla="*/ 0 h 209016"/>
                <a:gd name="connsiteX2" fmla="*/ 0 w 718175"/>
                <a:gd name="connsiteY2" fmla="*/ 0 h 209016"/>
                <a:gd name="connsiteX3" fmla="*/ 0 w 718175"/>
                <a:gd name="connsiteY3" fmla="*/ 60750 h 209016"/>
                <a:gd name="connsiteX4" fmla="*/ 330518 w 718175"/>
                <a:gd name="connsiteY4" fmla="*/ 60750 h 209016"/>
                <a:gd name="connsiteX5" fmla="*/ 330518 w 718175"/>
                <a:gd name="connsiteY5" fmla="*/ 151867 h 209016"/>
                <a:gd name="connsiteX6" fmla="*/ 229419 w 718175"/>
                <a:gd name="connsiteY6" fmla="*/ 151867 h 209016"/>
                <a:gd name="connsiteX7" fmla="*/ 229419 w 718175"/>
                <a:gd name="connsiteY7" fmla="*/ 209017 h 209016"/>
                <a:gd name="connsiteX8" fmla="*/ 488756 w 718175"/>
                <a:gd name="connsiteY8" fmla="*/ 209017 h 209016"/>
                <a:gd name="connsiteX9" fmla="*/ 488756 w 718175"/>
                <a:gd name="connsiteY9" fmla="*/ 151867 h 209016"/>
                <a:gd name="connsiteX10" fmla="*/ 387668 w 718175"/>
                <a:gd name="connsiteY10" fmla="*/ 151867 h 209016"/>
                <a:gd name="connsiteX11" fmla="*/ 387668 w 718175"/>
                <a:gd name="connsiteY11" fmla="*/ 60750 h 209016"/>
                <a:gd name="connsiteX12" fmla="*/ 718176 w 718175"/>
                <a:gd name="connsiteY12" fmla="*/ 60750 h 209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8175" h="209016">
                  <a:moveTo>
                    <a:pt x="718176" y="60750"/>
                  </a:moveTo>
                  <a:lnTo>
                    <a:pt x="718176" y="0"/>
                  </a:lnTo>
                  <a:lnTo>
                    <a:pt x="0" y="0"/>
                  </a:lnTo>
                  <a:lnTo>
                    <a:pt x="0" y="60750"/>
                  </a:lnTo>
                  <a:lnTo>
                    <a:pt x="330518" y="60750"/>
                  </a:lnTo>
                  <a:lnTo>
                    <a:pt x="330518" y="151867"/>
                  </a:lnTo>
                  <a:lnTo>
                    <a:pt x="229419" y="151867"/>
                  </a:lnTo>
                  <a:lnTo>
                    <a:pt x="229419" y="209017"/>
                  </a:lnTo>
                  <a:lnTo>
                    <a:pt x="488756" y="209017"/>
                  </a:lnTo>
                  <a:lnTo>
                    <a:pt x="488756" y="151867"/>
                  </a:lnTo>
                  <a:lnTo>
                    <a:pt x="387668" y="151867"/>
                  </a:lnTo>
                  <a:lnTo>
                    <a:pt x="387668" y="60750"/>
                  </a:lnTo>
                  <a:lnTo>
                    <a:pt x="718176" y="607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그래픽 2" descr="태양열 전지판 단색으로 채워진">
              <a:extLst>
                <a:ext uri="{FF2B5EF4-FFF2-40B4-BE49-F238E27FC236}">
                  <a16:creationId xmlns:a16="http://schemas.microsoft.com/office/drawing/2014/main" id="{737FFB39-B544-4677-9E2E-CD2A454294CB}"/>
                </a:ext>
              </a:extLst>
            </p:cNvPr>
            <p:cNvSpPr/>
            <p:nvPr/>
          </p:nvSpPr>
          <p:spPr>
            <a:xfrm>
              <a:off x="4743068" y="1864463"/>
              <a:ext cx="188556" cy="91573"/>
            </a:xfrm>
            <a:custGeom>
              <a:avLst/>
              <a:gdLst>
                <a:gd name="connsiteX0" fmla="*/ 176813 w 188556"/>
                <a:gd name="connsiteY0" fmla="*/ 91573 h 91573"/>
                <a:gd name="connsiteX1" fmla="*/ 188557 w 188556"/>
                <a:gd name="connsiteY1" fmla="*/ 0 h 91573"/>
                <a:gd name="connsiteX2" fmla="*/ 41205 w 188556"/>
                <a:gd name="connsiteY2" fmla="*/ 0 h 91573"/>
                <a:gd name="connsiteX3" fmla="*/ 0 w 188556"/>
                <a:gd name="connsiteY3" fmla="*/ 91573 h 91573"/>
                <a:gd name="connsiteX4" fmla="*/ 176813 w 188556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56" h="91573">
                  <a:moveTo>
                    <a:pt x="176813" y="91573"/>
                  </a:moveTo>
                  <a:lnTo>
                    <a:pt x="188557" y="0"/>
                  </a:lnTo>
                  <a:lnTo>
                    <a:pt x="41205" y="0"/>
                  </a:lnTo>
                  <a:lnTo>
                    <a:pt x="0" y="91573"/>
                  </a:lnTo>
                  <a:lnTo>
                    <a:pt x="176813" y="9157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그래픽 2" descr="태양열 전지판 단색으로 채워진">
              <a:extLst>
                <a:ext uri="{FF2B5EF4-FFF2-40B4-BE49-F238E27FC236}">
                  <a16:creationId xmlns:a16="http://schemas.microsoft.com/office/drawing/2014/main" id="{743ADC8E-C7A4-4BC7-8A51-EAD9B9E42D11}"/>
                </a:ext>
              </a:extLst>
            </p:cNvPr>
            <p:cNvSpPr/>
            <p:nvPr/>
          </p:nvSpPr>
          <p:spPr>
            <a:xfrm>
              <a:off x="4940388" y="1994136"/>
              <a:ext cx="198653" cy="101546"/>
            </a:xfrm>
            <a:custGeom>
              <a:avLst/>
              <a:gdLst>
                <a:gd name="connsiteX0" fmla="*/ 198653 w 198653"/>
                <a:gd name="connsiteY0" fmla="*/ 101546 h 101546"/>
                <a:gd name="connsiteX1" fmla="*/ 185642 w 198653"/>
                <a:gd name="connsiteY1" fmla="*/ 0 h 101546"/>
                <a:gd name="connsiteX2" fmla="*/ 13021 w 198653"/>
                <a:gd name="connsiteY2" fmla="*/ 0 h 101546"/>
                <a:gd name="connsiteX3" fmla="*/ 0 w 198653"/>
                <a:gd name="connsiteY3" fmla="*/ 101546 h 101546"/>
                <a:gd name="connsiteX4" fmla="*/ 198653 w 198653"/>
                <a:gd name="connsiteY4" fmla="*/ 101546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653" h="101546">
                  <a:moveTo>
                    <a:pt x="198653" y="101546"/>
                  </a:moveTo>
                  <a:lnTo>
                    <a:pt x="185642" y="0"/>
                  </a:lnTo>
                  <a:lnTo>
                    <a:pt x="13021" y="0"/>
                  </a:lnTo>
                  <a:lnTo>
                    <a:pt x="0" y="101546"/>
                  </a:lnTo>
                  <a:lnTo>
                    <a:pt x="198653" y="1015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그래픽 2" descr="태양열 전지판 단색으로 채워진">
              <a:extLst>
                <a:ext uri="{FF2B5EF4-FFF2-40B4-BE49-F238E27FC236}">
                  <a16:creationId xmlns:a16="http://schemas.microsoft.com/office/drawing/2014/main" id="{F5F3CBA2-B9DB-465A-B0F0-C686CC56559C}"/>
                </a:ext>
              </a:extLst>
            </p:cNvPr>
            <p:cNvSpPr/>
            <p:nvPr/>
          </p:nvSpPr>
          <p:spPr>
            <a:xfrm>
              <a:off x="4680623" y="1994136"/>
              <a:ext cx="234372" cy="101546"/>
            </a:xfrm>
            <a:custGeom>
              <a:avLst/>
              <a:gdLst>
                <a:gd name="connsiteX0" fmla="*/ 221361 w 234372"/>
                <a:gd name="connsiteY0" fmla="*/ 101546 h 101546"/>
                <a:gd name="connsiteX1" fmla="*/ 234372 w 234372"/>
                <a:gd name="connsiteY1" fmla="*/ 0 h 101546"/>
                <a:gd name="connsiteX2" fmla="*/ 45301 w 234372"/>
                <a:gd name="connsiteY2" fmla="*/ 0 h 101546"/>
                <a:gd name="connsiteX3" fmla="*/ 0 w 234372"/>
                <a:gd name="connsiteY3" fmla="*/ 100641 h 101546"/>
                <a:gd name="connsiteX4" fmla="*/ 0 w 234372"/>
                <a:gd name="connsiteY4" fmla="*/ 101546 h 101546"/>
                <a:gd name="connsiteX5" fmla="*/ 221361 w 234372"/>
                <a:gd name="connsiteY5" fmla="*/ 101546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372" h="101546">
                  <a:moveTo>
                    <a:pt x="221361" y="101546"/>
                  </a:moveTo>
                  <a:lnTo>
                    <a:pt x="234372" y="0"/>
                  </a:lnTo>
                  <a:lnTo>
                    <a:pt x="45301" y="0"/>
                  </a:lnTo>
                  <a:lnTo>
                    <a:pt x="0" y="100641"/>
                  </a:lnTo>
                  <a:lnTo>
                    <a:pt x="0" y="101546"/>
                  </a:lnTo>
                  <a:lnTo>
                    <a:pt x="221361" y="1015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그래픽 2" descr="태양열 전지판 단색으로 채워진">
              <a:extLst>
                <a:ext uri="{FF2B5EF4-FFF2-40B4-BE49-F238E27FC236}">
                  <a16:creationId xmlns:a16="http://schemas.microsoft.com/office/drawing/2014/main" id="{20A55FAF-3113-4BCF-868E-1C3F78C7422E}"/>
                </a:ext>
              </a:extLst>
            </p:cNvPr>
            <p:cNvSpPr/>
            <p:nvPr/>
          </p:nvSpPr>
          <p:spPr>
            <a:xfrm>
              <a:off x="4801419" y="1745667"/>
              <a:ext cx="145427" cy="80695"/>
            </a:xfrm>
            <a:custGeom>
              <a:avLst/>
              <a:gdLst>
                <a:gd name="connsiteX0" fmla="*/ 135084 w 145427"/>
                <a:gd name="connsiteY0" fmla="*/ 80696 h 80695"/>
                <a:gd name="connsiteX1" fmla="*/ 145428 w 145427"/>
                <a:gd name="connsiteY1" fmla="*/ 0 h 80695"/>
                <a:gd name="connsiteX2" fmla="*/ 36319 w 145427"/>
                <a:gd name="connsiteY2" fmla="*/ 0 h 80695"/>
                <a:gd name="connsiteX3" fmla="*/ 0 w 145427"/>
                <a:gd name="connsiteY3" fmla="*/ 80696 h 80695"/>
                <a:gd name="connsiteX4" fmla="*/ 135084 w 145427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27" h="80695">
                  <a:moveTo>
                    <a:pt x="135084" y="80696"/>
                  </a:moveTo>
                  <a:lnTo>
                    <a:pt x="145428" y="0"/>
                  </a:lnTo>
                  <a:lnTo>
                    <a:pt x="36319" y="0"/>
                  </a:lnTo>
                  <a:lnTo>
                    <a:pt x="0" y="80696"/>
                  </a:lnTo>
                  <a:lnTo>
                    <a:pt x="135084" y="8069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CEF1F5C-B344-41A0-ABBC-372C90DE5FBE}"/>
              </a:ext>
            </a:extLst>
          </p:cNvPr>
          <p:cNvGrpSpPr/>
          <p:nvPr/>
        </p:nvGrpSpPr>
        <p:grpSpPr>
          <a:xfrm>
            <a:off x="6558988" y="2717510"/>
            <a:ext cx="1803614" cy="1493039"/>
            <a:chOff x="9524397" y="2969180"/>
            <a:chExt cx="1803614" cy="149303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53BC016-F528-49C9-B611-36C9CC67A1CF}"/>
                </a:ext>
              </a:extLst>
            </p:cNvPr>
            <p:cNvSpPr txBox="1"/>
            <p:nvPr/>
          </p:nvSpPr>
          <p:spPr>
            <a:xfrm>
              <a:off x="9524397" y="2969180"/>
              <a:ext cx="1803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경보 발생</a:t>
              </a:r>
              <a:endParaRPr lang="en-US" altLang="ko-KR" sz="1600" b="1" dirty="0"/>
            </a:p>
          </p:txBody>
        </p:sp>
        <p:pic>
          <p:nvPicPr>
            <p:cNvPr id="84" name="그래픽 83" descr="거래량 단색으로 채워진">
              <a:extLst>
                <a:ext uri="{FF2B5EF4-FFF2-40B4-BE49-F238E27FC236}">
                  <a16:creationId xmlns:a16="http://schemas.microsoft.com/office/drawing/2014/main" id="{04E33D54-37EC-45D4-B370-CB42F7E8A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58584" y="3326979"/>
              <a:ext cx="1135240" cy="1135240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4F1E7-94DC-464B-9DB0-CEF719410759}"/>
              </a:ext>
            </a:extLst>
          </p:cNvPr>
          <p:cNvSpPr txBox="1"/>
          <p:nvPr/>
        </p:nvSpPr>
        <p:spPr>
          <a:xfrm>
            <a:off x="9540214" y="2092995"/>
            <a:ext cx="1717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 err="1"/>
              <a:t>미구현</a:t>
            </a:r>
            <a:r>
              <a:rPr lang="en-US" altLang="ko-KR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637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13EFD-7E07-4C8C-9924-757A855EB072}"/>
              </a:ext>
            </a:extLst>
          </p:cNvPr>
          <p:cNvSpPr/>
          <p:nvPr/>
        </p:nvSpPr>
        <p:spPr>
          <a:xfrm>
            <a:off x="430492" y="0"/>
            <a:ext cx="134283" cy="1237129"/>
          </a:xfrm>
          <a:prstGeom prst="rect">
            <a:avLst/>
          </a:prstGeom>
          <a:solidFill>
            <a:srgbClr val="151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997DB4-9E68-46F0-818C-77F093C8CEE9}"/>
              </a:ext>
            </a:extLst>
          </p:cNvPr>
          <p:cNvSpPr txBox="1"/>
          <p:nvPr/>
        </p:nvSpPr>
        <p:spPr>
          <a:xfrm>
            <a:off x="773664" y="590798"/>
            <a:ext cx="59794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3. </a:t>
            </a:r>
            <a:r>
              <a:rPr lang="ko-KR" altLang="en-US" sz="3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어플리케이션 연동 기능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C50B56E-957F-4639-A15E-BA50D99FCE7B}"/>
              </a:ext>
            </a:extLst>
          </p:cNvPr>
          <p:cNvSpPr/>
          <p:nvPr/>
        </p:nvSpPr>
        <p:spPr>
          <a:xfrm>
            <a:off x="6753138" y="2501571"/>
            <a:ext cx="2075503" cy="2075503"/>
          </a:xfrm>
          <a:prstGeom prst="roundRect">
            <a:avLst/>
          </a:prstGeom>
          <a:noFill/>
          <a:ln w="28575">
            <a:solidFill>
              <a:srgbClr val="151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C04BF80-D2CD-4CE4-BF28-B581B87C34C3}"/>
              </a:ext>
            </a:extLst>
          </p:cNvPr>
          <p:cNvGrpSpPr/>
          <p:nvPr/>
        </p:nvGrpSpPr>
        <p:grpSpPr>
          <a:xfrm>
            <a:off x="6932304" y="2508796"/>
            <a:ext cx="1717170" cy="2037230"/>
            <a:chOff x="631025" y="1608270"/>
            <a:chExt cx="1424143" cy="1738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B8F60B3-31B8-445F-9399-319D9B84C676}"/>
                </a:ext>
              </a:extLst>
            </p:cNvPr>
            <p:cNvSpPr txBox="1"/>
            <p:nvPr/>
          </p:nvSpPr>
          <p:spPr>
            <a:xfrm>
              <a:off x="631025" y="1608270"/>
              <a:ext cx="1424143" cy="498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실시간 </a:t>
              </a:r>
              <a:endParaRPr lang="en-US" altLang="ko-KR" sz="1600" b="1" dirty="0"/>
            </a:p>
            <a:p>
              <a:pPr algn="ctr"/>
              <a:r>
                <a:rPr lang="ko-KR" altLang="en-US" sz="1600" b="1" dirty="0"/>
                <a:t>수치 조회</a:t>
              </a:r>
              <a:endParaRPr lang="en-US" altLang="ko-KR" sz="1600" b="1" dirty="0"/>
            </a:p>
          </p:txBody>
        </p:sp>
        <p:pic>
          <p:nvPicPr>
            <p:cNvPr id="87" name="그래픽 86" descr="스마트폰 단색으로 채워진">
              <a:extLst>
                <a:ext uri="{FF2B5EF4-FFF2-40B4-BE49-F238E27FC236}">
                  <a16:creationId xmlns:a16="http://schemas.microsoft.com/office/drawing/2014/main" id="{72D4C310-47CE-4340-ADBF-525EDB3D6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0569" y="2021544"/>
              <a:ext cx="1325054" cy="1325054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C2B04E5-ACC1-442A-AC83-5738AC2A1506}"/>
              </a:ext>
            </a:extLst>
          </p:cNvPr>
          <p:cNvSpPr txBox="1"/>
          <p:nvPr/>
        </p:nvSpPr>
        <p:spPr>
          <a:xfrm>
            <a:off x="6872565" y="2090126"/>
            <a:ext cx="1717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 err="1"/>
              <a:t>미구현</a:t>
            </a:r>
            <a:r>
              <a:rPr lang="en-US" altLang="ko-KR" sz="1600" b="1" dirty="0"/>
              <a:t>)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A81F1D5-1361-462B-9A08-02D968E9B18A}"/>
              </a:ext>
            </a:extLst>
          </p:cNvPr>
          <p:cNvGrpSpPr/>
          <p:nvPr/>
        </p:nvGrpSpPr>
        <p:grpSpPr>
          <a:xfrm>
            <a:off x="3027438" y="2581058"/>
            <a:ext cx="1717170" cy="1814252"/>
            <a:chOff x="2291489" y="1104807"/>
            <a:chExt cx="1717170" cy="181425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0C05487-765C-48D1-A570-3048156E7DC3}"/>
                </a:ext>
              </a:extLst>
            </p:cNvPr>
            <p:cNvSpPr txBox="1"/>
            <p:nvPr/>
          </p:nvSpPr>
          <p:spPr>
            <a:xfrm>
              <a:off x="2291489" y="1104807"/>
              <a:ext cx="1717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실시간 스트리밍</a:t>
              </a:r>
              <a:endParaRPr lang="en-US" altLang="ko-KR" sz="1600" b="1" dirty="0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F91DB060-19FF-41A0-A6BD-5CA458285170}"/>
                </a:ext>
              </a:extLst>
            </p:cNvPr>
            <p:cNvGrpSpPr/>
            <p:nvPr/>
          </p:nvGrpSpPr>
          <p:grpSpPr>
            <a:xfrm>
              <a:off x="2567333" y="1768004"/>
              <a:ext cx="1250228" cy="1151055"/>
              <a:chOff x="2733567" y="1791566"/>
              <a:chExt cx="978042" cy="900460"/>
            </a:xfrm>
          </p:grpSpPr>
          <p:sp>
            <p:nvSpPr>
              <p:cNvPr id="96" name="자유형: 도형 95">
                <a:extLst>
                  <a:ext uri="{FF2B5EF4-FFF2-40B4-BE49-F238E27FC236}">
                    <a16:creationId xmlns:a16="http://schemas.microsoft.com/office/drawing/2014/main" id="{57DFF4D8-4CAC-46F3-B798-98A5E9ED011C}"/>
                  </a:ext>
                </a:extLst>
              </p:cNvPr>
              <p:cNvSpPr/>
              <p:nvPr/>
            </p:nvSpPr>
            <p:spPr>
              <a:xfrm>
                <a:off x="2733567" y="1791566"/>
                <a:ext cx="974615" cy="900460"/>
              </a:xfrm>
              <a:custGeom>
                <a:avLst/>
                <a:gdLst>
                  <a:gd name="connsiteX0" fmla="*/ 423746 w 974615"/>
                  <a:gd name="connsiteY0" fmla="*/ 397262 h 900460"/>
                  <a:gd name="connsiteX1" fmla="*/ 370778 w 974615"/>
                  <a:gd name="connsiteY1" fmla="*/ 344294 h 900460"/>
                  <a:gd name="connsiteX2" fmla="*/ 423746 w 974615"/>
                  <a:gd name="connsiteY2" fmla="*/ 291325 h 900460"/>
                  <a:gd name="connsiteX3" fmla="*/ 476714 w 974615"/>
                  <a:gd name="connsiteY3" fmla="*/ 344294 h 900460"/>
                  <a:gd name="connsiteX4" fmla="*/ 423746 w 974615"/>
                  <a:gd name="connsiteY4" fmla="*/ 397262 h 900460"/>
                  <a:gd name="connsiteX5" fmla="*/ 974616 w 974615"/>
                  <a:gd name="connsiteY5" fmla="*/ 364157 h 900460"/>
                  <a:gd name="connsiteX6" fmla="*/ 266165 w 974615"/>
                  <a:gd name="connsiteY6" fmla="*/ 70183 h 900460"/>
                  <a:gd name="connsiteX7" fmla="*/ 144338 w 974615"/>
                  <a:gd name="connsiteY7" fmla="*/ 364157 h 900460"/>
                  <a:gd name="connsiteX8" fmla="*/ 384020 w 974615"/>
                  <a:gd name="connsiteY8" fmla="*/ 464796 h 900460"/>
                  <a:gd name="connsiteX9" fmla="*/ 384020 w 974615"/>
                  <a:gd name="connsiteY9" fmla="*/ 516440 h 900460"/>
                  <a:gd name="connsiteX10" fmla="*/ 278083 w 974615"/>
                  <a:gd name="connsiteY10" fmla="*/ 622377 h 900460"/>
                  <a:gd name="connsiteX11" fmla="*/ 79452 w 974615"/>
                  <a:gd name="connsiteY11" fmla="*/ 622377 h 900460"/>
                  <a:gd name="connsiteX12" fmla="*/ 79452 w 974615"/>
                  <a:gd name="connsiteY12" fmla="*/ 0 h 900460"/>
                  <a:gd name="connsiteX13" fmla="*/ 0 w 974615"/>
                  <a:gd name="connsiteY13" fmla="*/ 0 h 900460"/>
                  <a:gd name="connsiteX14" fmla="*/ 0 w 974615"/>
                  <a:gd name="connsiteY14" fmla="*/ 900460 h 900460"/>
                  <a:gd name="connsiteX15" fmla="*/ 79452 w 974615"/>
                  <a:gd name="connsiteY15" fmla="*/ 900460 h 900460"/>
                  <a:gd name="connsiteX16" fmla="*/ 79452 w 974615"/>
                  <a:gd name="connsiteY16" fmla="*/ 701829 h 900460"/>
                  <a:gd name="connsiteX17" fmla="*/ 278083 w 974615"/>
                  <a:gd name="connsiteY17" fmla="*/ 701829 h 900460"/>
                  <a:gd name="connsiteX18" fmla="*/ 463472 w 974615"/>
                  <a:gd name="connsiteY18" fmla="*/ 516440 h 900460"/>
                  <a:gd name="connsiteX19" fmla="*/ 463472 w 974615"/>
                  <a:gd name="connsiteY19" fmla="*/ 496577 h 900460"/>
                  <a:gd name="connsiteX20" fmla="*/ 688587 w 974615"/>
                  <a:gd name="connsiteY20" fmla="*/ 589272 h 900460"/>
                  <a:gd name="connsiteX21" fmla="*/ 974616 w 974615"/>
                  <a:gd name="connsiteY21" fmla="*/ 364157 h 900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74615" h="900460">
                    <a:moveTo>
                      <a:pt x="423746" y="397262"/>
                    </a:moveTo>
                    <a:cubicBezTo>
                      <a:pt x="394613" y="397262"/>
                      <a:pt x="370778" y="373426"/>
                      <a:pt x="370778" y="344294"/>
                    </a:cubicBezTo>
                    <a:cubicBezTo>
                      <a:pt x="370778" y="315161"/>
                      <a:pt x="394613" y="291325"/>
                      <a:pt x="423746" y="291325"/>
                    </a:cubicBezTo>
                    <a:cubicBezTo>
                      <a:pt x="452879" y="291325"/>
                      <a:pt x="476714" y="315161"/>
                      <a:pt x="476714" y="344294"/>
                    </a:cubicBezTo>
                    <a:cubicBezTo>
                      <a:pt x="476714" y="373426"/>
                      <a:pt x="452879" y="397262"/>
                      <a:pt x="423746" y="397262"/>
                    </a:cubicBezTo>
                    <a:close/>
                    <a:moveTo>
                      <a:pt x="974616" y="364157"/>
                    </a:moveTo>
                    <a:lnTo>
                      <a:pt x="266165" y="70183"/>
                    </a:lnTo>
                    <a:lnTo>
                      <a:pt x="144338" y="364157"/>
                    </a:lnTo>
                    <a:lnTo>
                      <a:pt x="384020" y="464796"/>
                    </a:lnTo>
                    <a:lnTo>
                      <a:pt x="384020" y="516440"/>
                    </a:lnTo>
                    <a:cubicBezTo>
                      <a:pt x="384020" y="574706"/>
                      <a:pt x="336348" y="622377"/>
                      <a:pt x="278083" y="622377"/>
                    </a:cubicBezTo>
                    <a:lnTo>
                      <a:pt x="79452" y="622377"/>
                    </a:lnTo>
                    <a:lnTo>
                      <a:pt x="79452" y="0"/>
                    </a:lnTo>
                    <a:lnTo>
                      <a:pt x="0" y="0"/>
                    </a:lnTo>
                    <a:lnTo>
                      <a:pt x="0" y="900460"/>
                    </a:lnTo>
                    <a:lnTo>
                      <a:pt x="79452" y="900460"/>
                    </a:lnTo>
                    <a:lnTo>
                      <a:pt x="79452" y="701829"/>
                    </a:lnTo>
                    <a:lnTo>
                      <a:pt x="278083" y="701829"/>
                    </a:lnTo>
                    <a:cubicBezTo>
                      <a:pt x="380047" y="701829"/>
                      <a:pt x="463472" y="618404"/>
                      <a:pt x="463472" y="516440"/>
                    </a:cubicBezTo>
                    <a:lnTo>
                      <a:pt x="463472" y="496577"/>
                    </a:lnTo>
                    <a:lnTo>
                      <a:pt x="688587" y="589272"/>
                    </a:lnTo>
                    <a:lnTo>
                      <a:pt x="974616" y="364157"/>
                    </a:lnTo>
                    <a:close/>
                  </a:path>
                </a:pathLst>
              </a:custGeom>
              <a:solidFill>
                <a:srgbClr val="000000"/>
              </a:solidFill>
              <a:ln w="13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BD30659-28CA-49C2-8CAB-0B2475B6738D}"/>
                  </a:ext>
                </a:extLst>
              </p:cNvPr>
              <p:cNvSpPr/>
              <p:nvPr/>
            </p:nvSpPr>
            <p:spPr>
              <a:xfrm>
                <a:off x="3497088" y="2289507"/>
                <a:ext cx="214521" cy="132420"/>
              </a:xfrm>
              <a:custGeom>
                <a:avLst/>
                <a:gdLst>
                  <a:gd name="connsiteX0" fmla="*/ 117854 w 214521"/>
                  <a:gd name="connsiteY0" fmla="*/ 0 h 132420"/>
                  <a:gd name="connsiteX1" fmla="*/ 0 w 214521"/>
                  <a:gd name="connsiteY1" fmla="*/ 92694 h 132420"/>
                  <a:gd name="connsiteX2" fmla="*/ 96667 w 214521"/>
                  <a:gd name="connsiteY2" fmla="*/ 132421 h 132420"/>
                  <a:gd name="connsiteX3" fmla="*/ 214521 w 214521"/>
                  <a:gd name="connsiteY3" fmla="*/ 39726 h 13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521" h="132420">
                    <a:moveTo>
                      <a:pt x="117854" y="0"/>
                    </a:moveTo>
                    <a:lnTo>
                      <a:pt x="0" y="92694"/>
                    </a:lnTo>
                    <a:lnTo>
                      <a:pt x="96667" y="132421"/>
                    </a:lnTo>
                    <a:lnTo>
                      <a:pt x="214521" y="39726"/>
                    </a:lnTo>
                    <a:close/>
                  </a:path>
                </a:pathLst>
              </a:custGeom>
              <a:solidFill>
                <a:srgbClr val="000000"/>
              </a:solidFill>
              <a:ln w="13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26BB56B6-BEE5-480F-B768-2AB526A47F1A}"/>
              </a:ext>
            </a:extLst>
          </p:cNvPr>
          <p:cNvSpPr/>
          <p:nvPr/>
        </p:nvSpPr>
        <p:spPr>
          <a:xfrm>
            <a:off x="2845905" y="2501571"/>
            <a:ext cx="2075503" cy="2075503"/>
          </a:xfrm>
          <a:prstGeom prst="roundRect">
            <a:avLst/>
          </a:prstGeom>
          <a:noFill/>
          <a:ln w="28575">
            <a:solidFill>
              <a:srgbClr val="151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2359FF-3C11-41BB-8511-73DAE2695AE2}"/>
              </a:ext>
            </a:extLst>
          </p:cNvPr>
          <p:cNvSpPr txBox="1"/>
          <p:nvPr/>
        </p:nvSpPr>
        <p:spPr>
          <a:xfrm>
            <a:off x="4978688" y="3415071"/>
            <a:ext cx="1717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59531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57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한컴 윤고딕 240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 seung hak</dc:creator>
  <cp:lastModifiedBy>백승학(2016150021)</cp:lastModifiedBy>
  <cp:revision>14</cp:revision>
  <dcterms:created xsi:type="dcterms:W3CDTF">2021-05-11T01:04:51Z</dcterms:created>
  <dcterms:modified xsi:type="dcterms:W3CDTF">2021-05-11T11:41:26Z</dcterms:modified>
</cp:coreProperties>
</file>