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7" r:id="rId2"/>
    <p:sldId id="311" r:id="rId3"/>
    <p:sldId id="313" r:id="rId4"/>
    <p:sldId id="315" r:id="rId5"/>
    <p:sldId id="326" r:id="rId6"/>
    <p:sldId id="322" r:id="rId7"/>
    <p:sldId id="369" r:id="rId8"/>
    <p:sldId id="370" r:id="rId9"/>
    <p:sldId id="371" r:id="rId10"/>
    <p:sldId id="372" r:id="rId11"/>
    <p:sldId id="373" r:id="rId12"/>
    <p:sldId id="375" r:id="rId13"/>
    <p:sldId id="374" r:id="rId14"/>
    <p:sldId id="376" r:id="rId15"/>
    <p:sldId id="377" r:id="rId16"/>
    <p:sldId id="378" r:id="rId17"/>
    <p:sldId id="379" r:id="rId18"/>
    <p:sldId id="380" r:id="rId19"/>
    <p:sldId id="382" r:id="rId20"/>
    <p:sldId id="381" r:id="rId21"/>
    <p:sldId id="384" r:id="rId22"/>
    <p:sldId id="385" r:id="rId23"/>
    <p:sldId id="386" r:id="rId24"/>
    <p:sldId id="387" r:id="rId25"/>
    <p:sldId id="388" r:id="rId26"/>
    <p:sldId id="389" r:id="rId27"/>
    <p:sldId id="390" r:id="rId28"/>
    <p:sldId id="391" r:id="rId29"/>
    <p:sldId id="394" r:id="rId30"/>
    <p:sldId id="383" r:id="rId31"/>
    <p:sldId id="392" r:id="rId32"/>
    <p:sldId id="393" r:id="rId33"/>
    <p:sldId id="395" r:id="rId34"/>
    <p:sldId id="396" r:id="rId35"/>
    <p:sldId id="397" r:id="rId36"/>
    <p:sldId id="398" r:id="rId37"/>
    <p:sldId id="399" r:id="rId38"/>
    <p:sldId id="400" r:id="rId39"/>
    <p:sldId id="401" r:id="rId40"/>
    <p:sldId id="402" r:id="rId41"/>
    <p:sldId id="403" r:id="rId42"/>
    <p:sldId id="404" r:id="rId43"/>
    <p:sldId id="405" r:id="rId44"/>
    <p:sldId id="406" r:id="rId45"/>
    <p:sldId id="407" r:id="rId46"/>
    <p:sldId id="408" r:id="rId47"/>
    <p:sldId id="409" r:id="rId48"/>
    <p:sldId id="410" r:id="rId49"/>
    <p:sldId id="411" r:id="rId50"/>
    <p:sldId id="412" r:id="rId51"/>
    <p:sldId id="413" r:id="rId52"/>
    <p:sldId id="260" r:id="rId53"/>
    <p:sldId id="262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E694"/>
    <a:srgbClr val="8CABD9"/>
    <a:srgbClr val="FFD966"/>
    <a:srgbClr val="DAE3F3"/>
    <a:srgbClr val="2E75B6"/>
    <a:srgbClr val="FFFFFF"/>
    <a:srgbClr val="FA5965"/>
    <a:srgbClr val="4CD3D6"/>
    <a:srgbClr val="4ED1A1"/>
    <a:srgbClr val="FEE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2C397-B515-48E2-B4D9-52F34646B07B}" v="504" dt="2022-10-30T11:06:41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04" autoAdjust="0"/>
    <p:restoredTop sz="82326" autoAdjust="0"/>
  </p:normalViewPr>
  <p:slideViewPr>
    <p:cSldViewPr snapToGrid="0">
      <p:cViewPr varScale="1">
        <p:scale>
          <a:sx n="95" d="100"/>
          <a:sy n="95" d="100"/>
        </p:scale>
        <p:origin x="16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노 승희" userId="e2161007-85f4-4c8d-953c-de942ac4610a" providerId="ADAL" clId="{7642C397-B515-48E2-B4D9-52F34646B07B}"/>
    <pc:docChg chg="undo redo custSel addSld delSld modSld">
      <pc:chgData name="노 승희" userId="e2161007-85f4-4c8d-953c-de942ac4610a" providerId="ADAL" clId="{7642C397-B515-48E2-B4D9-52F34646B07B}" dt="2022-10-30T11:07:47.198" v="4019" actId="1076"/>
      <pc:docMkLst>
        <pc:docMk/>
      </pc:docMkLst>
      <pc:sldChg chg="addSp delSp modSp mod">
        <pc:chgData name="노 승희" userId="e2161007-85f4-4c8d-953c-de942ac4610a" providerId="ADAL" clId="{7642C397-B515-48E2-B4D9-52F34646B07B}" dt="2022-10-30T11:07:47.198" v="4019" actId="1076"/>
        <pc:sldMkLst>
          <pc:docMk/>
          <pc:sldMk cId="374911859" sldId="260"/>
        </pc:sldMkLst>
        <pc:spChg chg="mod">
          <ac:chgData name="노 승희" userId="e2161007-85f4-4c8d-953c-de942ac4610a" providerId="ADAL" clId="{7642C397-B515-48E2-B4D9-52F34646B07B}" dt="2022-10-30T11:07:47.198" v="4019" actId="1076"/>
          <ac:spMkLst>
            <pc:docMk/>
            <pc:sldMk cId="374911859" sldId="260"/>
            <ac:spMk id="2" creationId="{21622783-335C-AE04-9A76-05A66E19473B}"/>
          </ac:spMkLst>
        </pc:spChg>
        <pc:spChg chg="add del mod">
          <ac:chgData name="노 승희" userId="e2161007-85f4-4c8d-953c-de942ac4610a" providerId="ADAL" clId="{7642C397-B515-48E2-B4D9-52F34646B07B}" dt="2022-10-30T11:06:42.533" v="4009" actId="478"/>
          <ac:spMkLst>
            <pc:docMk/>
            <pc:sldMk cId="374911859" sldId="260"/>
            <ac:spMk id="3" creationId="{E9C7E39B-A0C3-1CBD-B8FF-A5E87F663D5D}"/>
          </ac:spMkLst>
        </pc:spChg>
        <pc:spChg chg="mod">
          <ac:chgData name="노 승희" userId="e2161007-85f4-4c8d-953c-de942ac4610a" providerId="ADAL" clId="{7642C397-B515-48E2-B4D9-52F34646B07B}" dt="2022-10-30T11:07:44.064" v="4018" actId="20577"/>
          <ac:spMkLst>
            <pc:docMk/>
            <pc:sldMk cId="374911859" sldId="260"/>
            <ac:spMk id="5" creationId="{440B3F72-C396-99D9-61BC-C4548B1E5310}"/>
          </ac:spMkLst>
        </pc:spChg>
        <pc:spChg chg="del">
          <ac:chgData name="노 승희" userId="e2161007-85f4-4c8d-953c-de942ac4610a" providerId="ADAL" clId="{7642C397-B515-48E2-B4D9-52F34646B07B}" dt="2022-10-30T11:07:16.420" v="4012" actId="478"/>
          <ac:spMkLst>
            <pc:docMk/>
            <pc:sldMk cId="374911859" sldId="260"/>
            <ac:spMk id="6" creationId="{D428426E-4CF7-5D99-25AA-BDA0436E1117}"/>
          </ac:spMkLst>
        </pc:spChg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3362913192" sldId="261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853711494" sldId="262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291442948" sldId="263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743880687" sldId="264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084990820" sldId="265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962125720" sldId="266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1653528108" sldId="267"/>
        </pc:sldMkLst>
      </pc:sldChg>
      <pc:sldChg chg="modSp add mod">
        <pc:chgData name="노 승희" userId="e2161007-85f4-4c8d-953c-de942ac4610a" providerId="ADAL" clId="{7642C397-B515-48E2-B4D9-52F34646B07B}" dt="2022-10-29T03:05:42.397" v="171"/>
        <pc:sldMkLst>
          <pc:docMk/>
          <pc:sldMk cId="1725449462" sldId="274"/>
        </pc:sldMkLst>
        <pc:spChg chg="mod">
          <ac:chgData name="노 승희" userId="e2161007-85f4-4c8d-953c-de942ac4610a" providerId="ADAL" clId="{7642C397-B515-48E2-B4D9-52F34646B07B}" dt="2022-10-29T03:05:42.397" v="171"/>
          <ac:spMkLst>
            <pc:docMk/>
            <pc:sldMk cId="1725449462" sldId="274"/>
            <ac:spMk id="4" creationId="{253AFF4E-34A2-EBC4-9671-C2D5DEBA9D07}"/>
          </ac:spMkLst>
        </pc:spChg>
      </pc:sldChg>
      <pc:sldChg chg="modSp add mod">
        <pc:chgData name="노 승희" userId="e2161007-85f4-4c8d-953c-de942ac4610a" providerId="ADAL" clId="{7642C397-B515-48E2-B4D9-52F34646B07B}" dt="2022-10-29T03:38:23.053" v="2491"/>
        <pc:sldMkLst>
          <pc:docMk/>
          <pc:sldMk cId="2351713297" sldId="275"/>
        </pc:sldMkLst>
        <pc:spChg chg="mod">
          <ac:chgData name="노 승희" userId="e2161007-85f4-4c8d-953c-de942ac4610a" providerId="ADAL" clId="{7642C397-B515-48E2-B4D9-52F34646B07B}" dt="2022-10-29T03:38:23.053" v="2491"/>
          <ac:spMkLst>
            <pc:docMk/>
            <pc:sldMk cId="2351713297" sldId="275"/>
            <ac:spMk id="4" creationId="{253AFF4E-34A2-EBC4-9671-C2D5DEBA9D07}"/>
          </ac:spMkLst>
        </pc:spChg>
      </pc:sldChg>
      <pc:sldChg chg="addSp delSp modSp add mod">
        <pc:chgData name="노 승희" userId="e2161007-85f4-4c8d-953c-de942ac4610a" providerId="ADAL" clId="{7642C397-B515-48E2-B4D9-52F34646B07B}" dt="2022-10-29T03:05:29.940" v="117" actId="1076"/>
        <pc:sldMkLst>
          <pc:docMk/>
          <pc:sldMk cId="1488397554" sldId="276"/>
        </pc:sldMkLst>
        <pc:spChg chg="mod">
          <ac:chgData name="노 승희" userId="e2161007-85f4-4c8d-953c-de942ac4610a" providerId="ADAL" clId="{7642C397-B515-48E2-B4D9-52F34646B07B}" dt="2022-10-29T03:00:07.850" v="56"/>
          <ac:spMkLst>
            <pc:docMk/>
            <pc:sldMk cId="1488397554" sldId="276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3" creationId="{34421776-C8FE-DC9A-6364-7BE8C0FAD8BE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4" creationId="{4D01A7CE-4B5F-86A5-9BF9-115CD5CB0184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5" creationId="{266933A9-2541-B055-79BE-0A862AB2738E}"/>
          </ac:spMkLst>
        </pc:spChg>
        <pc:spChg chg="add mod">
          <ac:chgData name="노 승희" userId="e2161007-85f4-4c8d-953c-de942ac4610a" providerId="ADAL" clId="{7642C397-B515-48E2-B4D9-52F34646B07B}" dt="2022-10-29T03:05:29.940" v="117" actId="1076"/>
          <ac:spMkLst>
            <pc:docMk/>
            <pc:sldMk cId="1488397554" sldId="276"/>
            <ac:spMk id="8" creationId="{4501E077-26D1-3CA1-F3BD-54CEAE934976}"/>
          </ac:spMkLst>
        </pc:spChg>
        <pc:picChg chg="add mod">
          <ac:chgData name="노 승희" userId="e2161007-85f4-4c8d-953c-de942ac4610a" providerId="ADAL" clId="{7642C397-B515-48E2-B4D9-52F34646B07B}" dt="2022-10-29T03:05:29.940" v="117" actId="1076"/>
          <ac:picMkLst>
            <pc:docMk/>
            <pc:sldMk cId="1488397554" sldId="276"/>
            <ac:picMk id="7" creationId="{9134DB68-3F3F-477B-C78B-2241816B52A3}"/>
          </ac:picMkLst>
        </pc:picChg>
        <pc:picChg chg="del">
          <ac:chgData name="노 승희" userId="e2161007-85f4-4c8d-953c-de942ac4610a" providerId="ADAL" clId="{7642C397-B515-48E2-B4D9-52F34646B07B}" dt="2022-10-29T03:00:08.327" v="57" actId="478"/>
          <ac:picMkLst>
            <pc:docMk/>
            <pc:sldMk cId="1488397554" sldId="276"/>
            <ac:picMk id="1026" creationId="{0980EA27-D56A-B5A7-207A-09AB1004D5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13:33.691" v="1255" actId="465"/>
        <pc:sldMkLst>
          <pc:docMk/>
          <pc:sldMk cId="3989776739" sldId="277"/>
        </pc:sldMkLst>
        <pc:spChg chg="add mod">
          <ac:chgData name="노 승희" userId="e2161007-85f4-4c8d-953c-de942ac4610a" providerId="ADAL" clId="{7642C397-B515-48E2-B4D9-52F34646B07B}" dt="2022-10-29T03:09:44.958" v="569" actId="1076"/>
          <ac:spMkLst>
            <pc:docMk/>
            <pc:sldMk cId="3989776739" sldId="277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13:30.387" v="1254" actId="1076"/>
          <ac:spMkLst>
            <pc:docMk/>
            <pc:sldMk cId="3989776739" sldId="277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06:06.759" v="175" actId="478"/>
          <ac:spMkLst>
            <pc:docMk/>
            <pc:sldMk cId="3989776739" sldId="277"/>
            <ac:spMk id="8" creationId="{4501E077-26D1-3CA1-F3BD-54CEAE934976}"/>
          </ac:spMkLst>
        </pc:spChg>
        <pc:spChg chg="add mod">
          <ac:chgData name="노 승희" userId="e2161007-85f4-4c8d-953c-de942ac4610a" providerId="ADAL" clId="{7642C397-B515-48E2-B4D9-52F34646B07B}" dt="2022-10-29T03:13:33.691" v="1255" actId="465"/>
          <ac:spMkLst>
            <pc:docMk/>
            <pc:sldMk cId="3989776739" sldId="277"/>
            <ac:spMk id="9" creationId="{FE4B9A01-0C45-F44E-DCB3-4DB7E286E90E}"/>
          </ac:spMkLst>
        </pc:spChg>
        <pc:spChg chg="add del mod">
          <ac:chgData name="노 승희" userId="e2161007-85f4-4c8d-953c-de942ac4610a" providerId="ADAL" clId="{7642C397-B515-48E2-B4D9-52F34646B07B}" dt="2022-10-29T03:06:43.242" v="179" actId="478"/>
          <ac:spMkLst>
            <pc:docMk/>
            <pc:sldMk cId="3989776739" sldId="277"/>
            <ac:spMk id="10" creationId="{84057074-CAFA-3581-E9C5-3DFE66FB547D}"/>
          </ac:spMkLst>
        </pc:spChg>
        <pc:spChg chg="add mod">
          <ac:chgData name="노 승희" userId="e2161007-85f4-4c8d-953c-de942ac4610a" providerId="ADAL" clId="{7642C397-B515-48E2-B4D9-52F34646B07B}" dt="2022-10-29T03:07:23.002" v="204" actId="1035"/>
          <ac:spMkLst>
            <pc:docMk/>
            <pc:sldMk cId="3989776739" sldId="277"/>
            <ac:spMk id="11" creationId="{CECEC4FC-0861-1218-9D44-6712EE843E4B}"/>
          </ac:spMkLst>
        </pc:spChg>
        <pc:spChg chg="add mod">
          <ac:chgData name="노 승희" userId="e2161007-85f4-4c8d-953c-de942ac4610a" providerId="ADAL" clId="{7642C397-B515-48E2-B4D9-52F34646B07B}" dt="2022-10-29T03:07:36.578" v="208" actId="1076"/>
          <ac:spMkLst>
            <pc:docMk/>
            <pc:sldMk cId="3989776739" sldId="277"/>
            <ac:spMk id="12" creationId="{891C3C6E-D790-6851-1681-0E64F075E414}"/>
          </ac:spMkLst>
        </pc:spChg>
        <pc:spChg chg="add mod">
          <ac:chgData name="노 승희" userId="e2161007-85f4-4c8d-953c-de942ac4610a" providerId="ADAL" clId="{7642C397-B515-48E2-B4D9-52F34646B07B}" dt="2022-10-29T03:07:46.782" v="212"/>
          <ac:spMkLst>
            <pc:docMk/>
            <pc:sldMk cId="3989776739" sldId="277"/>
            <ac:spMk id="13" creationId="{9EEA3A02-0DC4-3FFD-E632-75FDDA29E22A}"/>
          </ac:spMkLst>
        </pc:spChg>
        <pc:picChg chg="add mod">
          <ac:chgData name="노 승희" userId="e2161007-85f4-4c8d-953c-de942ac4610a" providerId="ADAL" clId="{7642C397-B515-48E2-B4D9-52F34646B07B}" dt="2022-10-29T03:06:05.759" v="174" actId="1076"/>
          <ac:picMkLst>
            <pc:docMk/>
            <pc:sldMk cId="3989776739" sldId="277"/>
            <ac:picMk id="4" creationId="{983151A4-5962-EB85-588F-40ACA6151ED5}"/>
          </ac:picMkLst>
        </pc:picChg>
        <pc:picChg chg="del">
          <ac:chgData name="노 승희" userId="e2161007-85f4-4c8d-953c-de942ac4610a" providerId="ADAL" clId="{7642C397-B515-48E2-B4D9-52F34646B07B}" dt="2022-10-29T03:06:02.537" v="173" actId="478"/>
          <ac:picMkLst>
            <pc:docMk/>
            <pc:sldMk cId="3989776739" sldId="277"/>
            <ac:picMk id="7" creationId="{9134DB68-3F3F-477B-C78B-2241816B52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5:41.448" v="1679" actId="22"/>
        <pc:sldMkLst>
          <pc:docMk/>
          <pc:sldMk cId="3499915140" sldId="278"/>
        </pc:sldMkLst>
        <pc:spChg chg="mod">
          <ac:chgData name="노 승희" userId="e2161007-85f4-4c8d-953c-de942ac4610a" providerId="ADAL" clId="{7642C397-B515-48E2-B4D9-52F34646B07B}" dt="2022-10-29T03:17:54.075" v="1366"/>
          <ac:spMkLst>
            <pc:docMk/>
            <pc:sldMk cId="3499915140" sldId="278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3" creationId="{9EEA3A02-0DC4-3FFD-E632-75FDDA29E22A}"/>
          </ac:spMkLst>
        </pc:spChg>
        <pc:picChg chg="del">
          <ac:chgData name="노 승희" userId="e2161007-85f4-4c8d-953c-de942ac4610a" providerId="ADAL" clId="{7642C397-B515-48E2-B4D9-52F34646B07B}" dt="2022-10-29T03:15:14.544" v="1328" actId="478"/>
          <ac:picMkLst>
            <pc:docMk/>
            <pc:sldMk cId="3499915140" sldId="278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25:41.191" v="1678" actId="478"/>
          <ac:picMkLst>
            <pc:docMk/>
            <pc:sldMk cId="3499915140" sldId="278"/>
            <ac:picMk id="7" creationId="{8D9A371C-F993-907C-5C60-E8413DD2F162}"/>
          </ac:picMkLst>
        </pc:picChg>
        <pc:picChg chg="add">
          <ac:chgData name="노 승희" userId="e2161007-85f4-4c8d-953c-de942ac4610a" providerId="ADAL" clId="{7642C397-B515-48E2-B4D9-52F34646B07B}" dt="2022-10-29T03:25:41.448" v="1679" actId="22"/>
          <ac:picMkLst>
            <pc:docMk/>
            <pc:sldMk cId="3499915140" sldId="278"/>
            <ac:picMk id="10" creationId="{24F94008-30D9-16C2-F65D-DF2A349DBD96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9:59.541" v="1741" actId="6549"/>
        <pc:sldMkLst>
          <pc:docMk/>
          <pc:sldMk cId="942599571" sldId="279"/>
        </pc:sldMkLst>
        <pc:spChg chg="mod">
          <ac:chgData name="노 승희" userId="e2161007-85f4-4c8d-953c-de942ac4610a" providerId="ADAL" clId="{7642C397-B515-48E2-B4D9-52F34646B07B}" dt="2022-10-29T03:29:59.541" v="1741" actId="6549"/>
          <ac:spMkLst>
            <pc:docMk/>
            <pc:sldMk cId="942599571" sldId="279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20:27.387" v="1558" actId="12788"/>
          <ac:spMkLst>
            <pc:docMk/>
            <pc:sldMk cId="942599571" sldId="279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6:53.381" v="1336" actId="478"/>
          <ac:spMkLst>
            <pc:docMk/>
            <pc:sldMk cId="942599571" sldId="279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3" creationId="{9EEA3A02-0DC4-3FFD-E632-75FDDA29E22A}"/>
          </ac:spMkLst>
        </pc:spChg>
        <pc:picChg chg="add del mod">
          <ac:chgData name="노 승희" userId="e2161007-85f4-4c8d-953c-de942ac4610a" providerId="ADAL" clId="{7642C397-B515-48E2-B4D9-52F34646B07B}" dt="2022-10-29T03:16:49.080" v="1334"/>
          <ac:picMkLst>
            <pc:docMk/>
            <pc:sldMk cId="942599571" sldId="279"/>
            <ac:picMk id="3" creationId="{B0159A67-5AA8-C92E-DDB8-16538DB152A3}"/>
          </ac:picMkLst>
        </pc:picChg>
        <pc:picChg chg="del">
          <ac:chgData name="노 승희" userId="e2161007-85f4-4c8d-953c-de942ac4610a" providerId="ADAL" clId="{7642C397-B515-48E2-B4D9-52F34646B07B}" dt="2022-10-29T03:16:48.185" v="1332" actId="478"/>
          <ac:picMkLst>
            <pc:docMk/>
            <pc:sldMk cId="942599571" sldId="279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18:04.603" v="1368" actId="478"/>
          <ac:picMkLst>
            <pc:docMk/>
            <pc:sldMk cId="942599571" sldId="279"/>
            <ac:picMk id="7" creationId="{4588200F-DAB1-1E4F-ECE2-8D3F3D3C1A4C}"/>
          </ac:picMkLst>
        </pc:picChg>
        <pc:picChg chg="add mod modCrop">
          <ac:chgData name="노 승희" userId="e2161007-85f4-4c8d-953c-de942ac4610a" providerId="ADAL" clId="{7642C397-B515-48E2-B4D9-52F34646B07B}" dt="2022-10-29T03:22:28.178" v="1610" actId="12788"/>
          <ac:picMkLst>
            <pc:docMk/>
            <pc:sldMk cId="942599571" sldId="279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3:38.500" v="1676" actId="20577"/>
        <pc:sldMkLst>
          <pc:docMk/>
          <pc:sldMk cId="4183095033" sldId="280"/>
        </pc:sldMkLst>
        <pc:spChg chg="mod">
          <ac:chgData name="노 승희" userId="e2161007-85f4-4c8d-953c-de942ac4610a" providerId="ADAL" clId="{7642C397-B515-48E2-B4D9-52F34646B07B}" dt="2022-10-29T03:23:38.500" v="1676" actId="20577"/>
          <ac:spMkLst>
            <pc:docMk/>
            <pc:sldMk cId="4183095033" sldId="280"/>
            <ac:spMk id="2" creationId="{2A1CB3E1-0179-A769-9EB1-1D24BD0F0746}"/>
          </ac:spMkLst>
        </pc:spChg>
        <pc:spChg chg="add mod">
          <ac:chgData name="노 승희" userId="e2161007-85f4-4c8d-953c-de942ac4610a" providerId="ADAL" clId="{7642C397-B515-48E2-B4D9-52F34646B07B}" dt="2022-10-29T03:20:49.562" v="1596" actId="20577"/>
          <ac:spMkLst>
            <pc:docMk/>
            <pc:sldMk cId="4183095033" sldId="280"/>
            <ac:spMk id="5" creationId="{3F56DC03-4C45-0FF6-F2BD-2373876C1560}"/>
          </ac:spMkLst>
        </pc:spChg>
        <pc:picChg chg="add del mod">
          <ac:chgData name="노 승희" userId="e2161007-85f4-4c8d-953c-de942ac4610a" providerId="ADAL" clId="{7642C397-B515-48E2-B4D9-52F34646B07B}" dt="2022-10-29T03:21:23.781" v="1598" actId="478"/>
          <ac:picMkLst>
            <pc:docMk/>
            <pc:sldMk cId="4183095033" sldId="280"/>
            <ac:picMk id="4" creationId="{D11A6BD6-493C-E63E-8169-468EBF090DA5}"/>
          </ac:picMkLst>
        </pc:picChg>
        <pc:picChg chg="del">
          <ac:chgData name="노 승희" userId="e2161007-85f4-4c8d-953c-de942ac4610a" providerId="ADAL" clId="{7642C397-B515-48E2-B4D9-52F34646B07B}" dt="2022-10-29T03:19:47.420" v="1479" actId="478"/>
          <ac:picMkLst>
            <pc:docMk/>
            <pc:sldMk cId="4183095033" sldId="280"/>
            <ac:picMk id="7" creationId="{8D9A371C-F993-907C-5C60-E8413DD2F162}"/>
          </ac:picMkLst>
        </pc:picChg>
        <pc:picChg chg="add del">
          <ac:chgData name="노 승희" userId="e2161007-85f4-4c8d-953c-de942ac4610a" providerId="ADAL" clId="{7642C397-B515-48E2-B4D9-52F34646B07B}" dt="2022-10-29T03:21:47.404" v="1599" actId="478"/>
          <ac:picMkLst>
            <pc:docMk/>
            <pc:sldMk cId="4183095033" sldId="280"/>
            <ac:picMk id="8" creationId="{50BC9527-53E8-3A56-787E-1FF305F37CA0}"/>
          </ac:picMkLst>
        </pc:picChg>
        <pc:picChg chg="add mod modCrop">
          <ac:chgData name="노 승희" userId="e2161007-85f4-4c8d-953c-de942ac4610a" providerId="ADAL" clId="{7642C397-B515-48E2-B4D9-52F34646B07B}" dt="2022-10-29T03:22:17.149" v="1608" actId="1076"/>
          <ac:picMkLst>
            <pc:docMk/>
            <pc:sldMk cId="4183095033" sldId="280"/>
            <ac:picMk id="10" creationId="{6185C3A9-CDC3-9DE0-7793-B9A57EA3481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4:26.039" v="2080" actId="20577"/>
        <pc:sldMkLst>
          <pc:docMk/>
          <pc:sldMk cId="4082693995" sldId="281"/>
        </pc:sldMkLst>
        <pc:spChg chg="mod">
          <ac:chgData name="노 승희" userId="e2161007-85f4-4c8d-953c-de942ac4610a" providerId="ADAL" clId="{7642C397-B515-48E2-B4D9-52F34646B07B}" dt="2022-10-29T03:29:57.353" v="1740"/>
          <ac:spMkLst>
            <pc:docMk/>
            <pc:sldMk cId="4082693995" sldId="281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34:26.039" v="2080" actId="20577"/>
          <ac:spMkLst>
            <pc:docMk/>
            <pc:sldMk cId="4082693995" sldId="281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6" creationId="{E88ACB77-1220-026B-8E64-F6B503B3FBF1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7" creationId="{89135248-E5EA-994F-6559-47E507C23613}"/>
          </ac:spMkLst>
        </pc:spChg>
        <pc:grpChg chg="add mod">
          <ac:chgData name="노 승희" userId="e2161007-85f4-4c8d-953c-de942ac4610a" providerId="ADAL" clId="{7642C397-B515-48E2-B4D9-52F34646B07B}" dt="2022-10-29T03:33:19.726" v="1767" actId="12788"/>
          <ac:grpSpMkLst>
            <pc:docMk/>
            <pc:sldMk cId="4082693995" sldId="281"/>
            <ac:grpSpMk id="8" creationId="{1E16EA57-09D9-9A20-8BBA-AF0FA46ACAAF}"/>
          </ac:grpSpMkLst>
        </pc:grpChg>
        <pc:picChg chg="add mod">
          <ac:chgData name="노 승희" userId="e2161007-85f4-4c8d-953c-de942ac4610a" providerId="ADAL" clId="{7642C397-B515-48E2-B4D9-52F34646B07B}" dt="2022-10-29T03:33:17.897" v="1766" actId="164"/>
          <ac:picMkLst>
            <pc:docMk/>
            <pc:sldMk cId="4082693995" sldId="281"/>
            <ac:picMk id="4" creationId="{6200075F-912F-A3BF-F30A-1E9F409363AA}"/>
          </ac:picMkLst>
        </pc:picChg>
        <pc:picChg chg="del">
          <ac:chgData name="노 승희" userId="e2161007-85f4-4c8d-953c-de942ac4610a" providerId="ADAL" clId="{7642C397-B515-48E2-B4D9-52F34646B07B}" dt="2022-10-29T03:30:07.714" v="1742" actId="478"/>
          <ac:picMkLst>
            <pc:docMk/>
            <pc:sldMk cId="4082693995" sldId="281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5:22.324" v="2195" actId="12788"/>
        <pc:sldMkLst>
          <pc:docMk/>
          <pc:sldMk cId="1579620906" sldId="282"/>
        </pc:sldMkLst>
        <pc:spChg chg="mod">
          <ac:chgData name="노 승희" userId="e2161007-85f4-4c8d-953c-de942ac4610a" providerId="ADAL" clId="{7642C397-B515-48E2-B4D9-52F34646B07B}" dt="2022-10-29T03:35:12.870" v="2193"/>
          <ac:spMkLst>
            <pc:docMk/>
            <pc:sldMk cId="1579620906" sldId="282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0:58.014" v="1747" actId="478"/>
          <ac:picMkLst>
            <pc:docMk/>
            <pc:sldMk cId="1579620906" sldId="282"/>
            <ac:picMk id="4" creationId="{6200075F-912F-A3BF-F30A-1E9F409363AA}"/>
          </ac:picMkLst>
        </pc:picChg>
        <pc:picChg chg="add del">
          <ac:chgData name="노 승희" userId="e2161007-85f4-4c8d-953c-de942ac4610a" providerId="ADAL" clId="{7642C397-B515-48E2-B4D9-52F34646B07B}" dt="2022-10-29T03:31:32.270" v="1749" actId="478"/>
          <ac:picMkLst>
            <pc:docMk/>
            <pc:sldMk cId="1579620906" sldId="282"/>
            <ac:picMk id="6" creationId="{2E36F409-8FF2-2F66-DC72-C4963FBAF909}"/>
          </ac:picMkLst>
        </pc:picChg>
        <pc:picChg chg="add mod modCrop">
          <ac:chgData name="노 승희" userId="e2161007-85f4-4c8d-953c-de942ac4610a" providerId="ADAL" clId="{7642C397-B515-48E2-B4D9-52F34646B07B}" dt="2022-10-29T03:35:22.324" v="2195" actId="12788"/>
          <ac:picMkLst>
            <pc:docMk/>
            <pc:sldMk cId="1579620906" sldId="282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11.491" v="2341" actId="20577"/>
        <pc:sldMkLst>
          <pc:docMk/>
          <pc:sldMk cId="466008369" sldId="283"/>
        </pc:sldMkLst>
        <pc:spChg chg="mod">
          <ac:chgData name="노 승희" userId="e2161007-85f4-4c8d-953c-de942ac4610a" providerId="ADAL" clId="{7642C397-B515-48E2-B4D9-52F34646B07B}" dt="2022-10-29T03:36:11.491" v="2341" actId="20577"/>
          <ac:spMkLst>
            <pc:docMk/>
            <pc:sldMk cId="466008369" sldId="283"/>
            <ac:spMk id="5" creationId="{D4594FDA-BE78-F39E-1C5F-B869083B956A}"/>
          </ac:spMkLst>
        </pc:spChg>
        <pc:picChg chg="add">
          <ac:chgData name="노 승희" userId="e2161007-85f4-4c8d-953c-de942ac4610a" providerId="ADAL" clId="{7642C397-B515-48E2-B4D9-52F34646B07B}" dt="2022-10-29T03:31:54.177" v="1753" actId="22"/>
          <ac:picMkLst>
            <pc:docMk/>
            <pc:sldMk cId="466008369" sldId="283"/>
            <ac:picMk id="4" creationId="{85837484-AC78-5ACB-60B0-91381E84EE6C}"/>
          </ac:picMkLst>
        </pc:picChg>
        <pc:picChg chg="del">
          <ac:chgData name="노 승희" userId="e2161007-85f4-4c8d-953c-de942ac4610a" providerId="ADAL" clId="{7642C397-B515-48E2-B4D9-52F34646B07B}" dt="2022-10-29T03:31:53.853" v="1752" actId="478"/>
          <ac:picMkLst>
            <pc:docMk/>
            <pc:sldMk cId="466008369" sldId="283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28.639" v="2428" actId="20577"/>
        <pc:sldMkLst>
          <pc:docMk/>
          <pc:sldMk cId="2978901006" sldId="284"/>
        </pc:sldMkLst>
        <pc:spChg chg="mod">
          <ac:chgData name="노 승희" userId="e2161007-85f4-4c8d-953c-de942ac4610a" providerId="ADAL" clId="{7642C397-B515-48E2-B4D9-52F34646B07B}" dt="2022-10-29T03:36:28.639" v="2428" actId="20577"/>
          <ac:spMkLst>
            <pc:docMk/>
            <pc:sldMk cId="2978901006" sldId="284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2:21.327" v="1755" actId="478"/>
          <ac:picMkLst>
            <pc:docMk/>
            <pc:sldMk cId="2978901006" sldId="284"/>
            <ac:picMk id="4" creationId="{85837484-AC78-5ACB-60B0-91381E84EE6C}"/>
          </ac:picMkLst>
        </pc:picChg>
        <pc:picChg chg="add">
          <ac:chgData name="노 승희" userId="e2161007-85f4-4c8d-953c-de942ac4610a" providerId="ADAL" clId="{7642C397-B515-48E2-B4D9-52F34646B07B}" dt="2022-10-29T03:32:21.542" v="1756" actId="22"/>
          <ac:picMkLst>
            <pc:docMk/>
            <pc:sldMk cId="2978901006" sldId="284"/>
            <ac:picMk id="6" creationId="{40857738-1B8A-C1CC-46AF-BB9A9A79B4D0}"/>
          </ac:picMkLst>
        </pc:picChg>
      </pc:sldChg>
      <pc:sldChg chg="modSp add mod">
        <pc:chgData name="노 승희" userId="e2161007-85f4-4c8d-953c-de942ac4610a" providerId="ADAL" clId="{7642C397-B515-48E2-B4D9-52F34646B07B}" dt="2022-10-29T03:38:24.802" v="2492" actId="20577"/>
        <pc:sldMkLst>
          <pc:docMk/>
          <pc:sldMk cId="3040623770" sldId="285"/>
        </pc:sldMkLst>
        <pc:spChg chg="mod">
          <ac:chgData name="노 승희" userId="e2161007-85f4-4c8d-953c-de942ac4610a" providerId="ADAL" clId="{7642C397-B515-48E2-B4D9-52F34646B07B}" dt="2022-10-29T03:38:24.802" v="2492" actId="20577"/>
          <ac:spMkLst>
            <pc:docMk/>
            <pc:sldMk cId="3040623770" sldId="285"/>
            <ac:spMk id="4" creationId="{253AFF4E-34A2-EBC4-9671-C2D5DEBA9D07}"/>
          </ac:spMkLst>
        </pc:spChg>
      </pc:sldChg>
      <pc:sldChg chg="addSp delSp modSp new mod">
        <pc:chgData name="노 승희" userId="e2161007-85f4-4c8d-953c-de942ac4610a" providerId="ADAL" clId="{7642C397-B515-48E2-B4D9-52F34646B07B}" dt="2022-10-29T03:48:06.322" v="3093" actId="22"/>
        <pc:sldMkLst>
          <pc:docMk/>
          <pc:sldMk cId="3395127754" sldId="286"/>
        </pc:sldMkLst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2" creationId="{584C9FB4-2245-57F6-5E03-ED5A4664D4E8}"/>
          </ac:spMkLst>
        </pc:spChg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3" creationId="{0597C0AC-E2A0-3BCD-CE7D-F284EBFBF44E}"/>
          </ac:spMkLst>
        </pc:spChg>
        <pc:spChg chg="add mod">
          <ac:chgData name="노 승희" userId="e2161007-85f4-4c8d-953c-de942ac4610a" providerId="ADAL" clId="{7642C397-B515-48E2-B4D9-52F34646B07B}" dt="2022-10-29T03:47:15.036" v="3089" actId="20577"/>
          <ac:spMkLst>
            <pc:docMk/>
            <pc:sldMk cId="3395127754" sldId="286"/>
            <ac:spMk id="6" creationId="{F6147AD3-740E-DA09-22B6-43F39FF02B80}"/>
          </ac:spMkLst>
        </pc:spChg>
        <pc:picChg chg="add del">
          <ac:chgData name="노 승희" userId="e2161007-85f4-4c8d-953c-de942ac4610a" providerId="ADAL" clId="{7642C397-B515-48E2-B4D9-52F34646B07B}" dt="2022-10-29T03:48:06.069" v="3092" actId="478"/>
          <ac:picMkLst>
            <pc:docMk/>
            <pc:sldMk cId="3395127754" sldId="286"/>
            <ac:picMk id="5" creationId="{7D6BC902-58B1-B5F5-8E0D-0413A28FC549}"/>
          </ac:picMkLst>
        </pc:picChg>
        <pc:picChg chg="add">
          <ac:chgData name="노 승희" userId="e2161007-85f4-4c8d-953c-de942ac4610a" providerId="ADAL" clId="{7642C397-B515-48E2-B4D9-52F34646B07B}" dt="2022-10-29T03:48:06.322" v="3093" actId="22"/>
          <ac:picMkLst>
            <pc:docMk/>
            <pc:sldMk cId="3395127754" sldId="286"/>
            <ac:picMk id="8" creationId="{DC4DED21-BEF4-646C-8FC3-6D0057414B75}"/>
          </ac:picMkLst>
        </pc:picChg>
      </pc:sldChg>
      <pc:sldChg chg="addSp delSp modSp add mod setBg">
        <pc:chgData name="노 승희" userId="e2161007-85f4-4c8d-953c-de942ac4610a" providerId="ADAL" clId="{7642C397-B515-48E2-B4D9-52F34646B07B}" dt="2022-10-29T03:49:23.153" v="3099"/>
        <pc:sldMkLst>
          <pc:docMk/>
          <pc:sldMk cId="24849657" sldId="287"/>
        </pc:sldMkLst>
        <pc:spChg chg="mod">
          <ac:chgData name="노 승희" userId="e2161007-85f4-4c8d-953c-de942ac4610a" providerId="ADAL" clId="{7642C397-B515-48E2-B4D9-52F34646B07B}" dt="2022-10-29T03:49:23.153" v="3099"/>
          <ac:spMkLst>
            <pc:docMk/>
            <pc:sldMk cId="24849657" sldId="287"/>
            <ac:spMk id="6" creationId="{F6147AD3-740E-DA09-22B6-43F39FF02B80}"/>
          </ac:spMkLst>
        </pc:spChg>
        <pc:spChg chg="add del">
          <ac:chgData name="노 승희" userId="e2161007-85f4-4c8d-953c-de942ac4610a" providerId="ADAL" clId="{7642C397-B515-48E2-B4D9-52F34646B07B}" dt="2022-10-29T03:40:14.156" v="2527" actId="26606"/>
          <ac:spMkLst>
            <pc:docMk/>
            <pc:sldMk cId="24849657" sldId="287"/>
            <ac:spMk id="12" creationId="{99ED5833-B85B-4103-8A3B-CAB0308E6C15}"/>
          </ac:spMkLst>
        </pc:spChg>
        <pc:picChg chg="add del mod">
          <ac:chgData name="노 승희" userId="e2161007-85f4-4c8d-953c-de942ac4610a" providerId="ADAL" clId="{7642C397-B515-48E2-B4D9-52F34646B07B}" dt="2022-10-29T03:49:05.449" v="3094" actId="478"/>
          <ac:picMkLst>
            <pc:docMk/>
            <pc:sldMk cId="24849657" sldId="287"/>
            <ac:picMk id="3" creationId="{6DEC0ECB-EAEC-1070-A5D7-DB3DD95DD598}"/>
          </ac:picMkLst>
        </pc:picChg>
        <pc:picChg chg="del">
          <ac:chgData name="노 승희" userId="e2161007-85f4-4c8d-953c-de942ac4610a" providerId="ADAL" clId="{7642C397-B515-48E2-B4D9-52F34646B07B}" dt="2022-10-29T03:39:37.123" v="2520" actId="478"/>
          <ac:picMkLst>
            <pc:docMk/>
            <pc:sldMk cId="24849657" sldId="287"/>
            <ac:picMk id="5" creationId="{7D6BC902-58B1-B5F5-8E0D-0413A28FC549}"/>
          </ac:picMkLst>
        </pc:picChg>
        <pc:picChg chg="add mod">
          <ac:chgData name="노 승희" userId="e2161007-85f4-4c8d-953c-de942ac4610a" providerId="ADAL" clId="{7642C397-B515-48E2-B4D9-52F34646B07B}" dt="2022-10-29T03:49:12.251" v="3098" actId="1076"/>
          <ac:picMkLst>
            <pc:docMk/>
            <pc:sldMk cId="24849657" sldId="287"/>
            <ac:picMk id="7" creationId="{BCB9D8FE-A9DE-2129-1D1F-9C1D03714519}"/>
          </ac:picMkLst>
        </pc:picChg>
        <pc:picChg chg="add mod">
          <ac:chgData name="노 승희" userId="e2161007-85f4-4c8d-953c-de942ac4610a" providerId="ADAL" clId="{7642C397-B515-48E2-B4D9-52F34646B07B}" dt="2022-10-29T03:49:08.329" v="3097" actId="1076"/>
          <ac:picMkLst>
            <pc:docMk/>
            <pc:sldMk cId="24849657" sldId="287"/>
            <ac:picMk id="9" creationId="{F8DE0539-B02E-8429-00F5-8027DC2E020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49:25.054" v="3100"/>
        <pc:sldMkLst>
          <pc:docMk/>
          <pc:sldMk cId="966179680" sldId="288"/>
        </pc:sldMkLst>
        <pc:spChg chg="add mod">
          <ac:chgData name="노 승희" userId="e2161007-85f4-4c8d-953c-de942ac4610a" providerId="ADAL" clId="{7642C397-B515-48E2-B4D9-52F34646B07B}" dt="2022-10-29T03:45:07.327" v="2737" actId="20577"/>
          <ac:spMkLst>
            <pc:docMk/>
            <pc:sldMk cId="966179680" sldId="288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9:25.054" v="3100"/>
          <ac:spMkLst>
            <pc:docMk/>
            <pc:sldMk cId="966179680" sldId="288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3" creationId="{6DEC0ECB-EAEC-1070-A5D7-DB3DD95DD598}"/>
          </ac:picMkLst>
        </pc:picChg>
        <pc:picChg chg="add">
          <ac:chgData name="노 승희" userId="e2161007-85f4-4c8d-953c-de942ac4610a" providerId="ADAL" clId="{7642C397-B515-48E2-B4D9-52F34646B07B}" dt="2022-10-29T03:40:49.864" v="2536" actId="22"/>
          <ac:picMkLst>
            <pc:docMk/>
            <pc:sldMk cId="966179680" sldId="288"/>
            <ac:picMk id="4" creationId="{0AAFDCA2-9C4A-5081-5AE5-0BE14D5E9B15}"/>
          </ac:picMkLst>
        </pc:pic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7" creationId="{BCB9D8FE-A9DE-2129-1D1F-9C1D03714519}"/>
          </ac:picMkLst>
        </pc:picChg>
      </pc:sldChg>
      <pc:sldChg chg="addSp delSp add mod">
        <pc:chgData name="노 승희" userId="e2161007-85f4-4c8d-953c-de942ac4610a" providerId="ADAL" clId="{7642C397-B515-48E2-B4D9-52F34646B07B}" dt="2022-10-30T10:58:11.616" v="3330" actId="22"/>
        <pc:sldMkLst>
          <pc:docMk/>
          <pc:sldMk cId="1121670049" sldId="289"/>
        </pc:sldMkLst>
        <pc:spChg chg="del">
          <ac:chgData name="노 승희" userId="e2161007-85f4-4c8d-953c-de942ac4610a" providerId="ADAL" clId="{7642C397-B515-48E2-B4D9-52F34646B07B}" dt="2022-10-30T10:57:37.776" v="3328" actId="478"/>
          <ac:spMkLst>
            <pc:docMk/>
            <pc:sldMk cId="1121670049" sldId="289"/>
            <ac:spMk id="5" creationId="{2F8A2B46-4B40-A84A-DAE2-A4BB9D14F19F}"/>
          </ac:spMkLst>
        </pc:spChg>
        <pc:picChg chg="add del">
          <ac:chgData name="노 승희" userId="e2161007-85f4-4c8d-953c-de942ac4610a" providerId="ADAL" clId="{7642C397-B515-48E2-B4D9-52F34646B07B}" dt="2022-10-30T10:58:11.404" v="3329" actId="478"/>
          <ac:picMkLst>
            <pc:docMk/>
            <pc:sldMk cId="1121670049" sldId="289"/>
            <ac:picMk id="3" creationId="{D5F7C300-13C9-ACA9-53D6-EB05AFACD651}"/>
          </ac:picMkLst>
        </pc:picChg>
        <pc:picChg chg="del">
          <ac:chgData name="노 승희" userId="e2161007-85f4-4c8d-953c-de942ac4610a" providerId="ADAL" clId="{7642C397-B515-48E2-B4D9-52F34646B07B}" dt="2022-10-30T10:56:35.225" v="3326" actId="478"/>
          <ac:picMkLst>
            <pc:docMk/>
            <pc:sldMk cId="1121670049" sldId="289"/>
            <ac:picMk id="4" creationId="{0AAFDCA2-9C4A-5081-5AE5-0BE14D5E9B15}"/>
          </ac:picMkLst>
        </pc:picChg>
        <pc:picChg chg="add">
          <ac:chgData name="노 승희" userId="e2161007-85f4-4c8d-953c-de942ac4610a" providerId="ADAL" clId="{7642C397-B515-48E2-B4D9-52F34646B07B}" dt="2022-10-30T10:58:11.616" v="3330" actId="22"/>
          <ac:picMkLst>
            <pc:docMk/>
            <pc:sldMk cId="1121670049" sldId="289"/>
            <ac:picMk id="8" creationId="{E0411B08-C687-C73C-A6EE-EC8830654F5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5:59.933" v="4007" actId="20577"/>
        <pc:sldMkLst>
          <pc:docMk/>
          <pc:sldMk cId="1886429487" sldId="290"/>
        </pc:sldMkLst>
        <pc:spChg chg="add mod">
          <ac:chgData name="노 승희" userId="e2161007-85f4-4c8d-953c-de942ac4610a" providerId="ADAL" clId="{7642C397-B515-48E2-B4D9-52F34646B07B}" dt="2022-10-30T11:05:56.902" v="4002" actId="1076"/>
          <ac:spMkLst>
            <pc:docMk/>
            <pc:sldMk cId="1886429487" sldId="290"/>
            <ac:spMk id="2" creationId="{81E258BC-D895-618A-EE88-65FCA76909B4}"/>
          </ac:spMkLst>
        </pc:spChg>
        <pc:spChg chg="add mod">
          <ac:chgData name="노 승희" userId="e2161007-85f4-4c8d-953c-de942ac4610a" providerId="ADAL" clId="{7642C397-B515-48E2-B4D9-52F34646B07B}" dt="2022-10-30T11:05:59.933" v="4007" actId="20577"/>
          <ac:spMkLst>
            <pc:docMk/>
            <pc:sldMk cId="1886429487" sldId="290"/>
            <ac:spMk id="3" creationId="{E857B5D3-CCC1-A009-1927-11808D7B3A76}"/>
          </ac:spMkLst>
        </pc:spChg>
        <pc:spChg chg="del mod">
          <ac:chgData name="노 승희" userId="e2161007-85f4-4c8d-953c-de942ac4610a" providerId="ADAL" clId="{7642C397-B515-48E2-B4D9-52F34646B07B}" dt="2022-10-29T03:46:13.586" v="2999" actId="478"/>
          <ac:spMkLst>
            <pc:docMk/>
            <pc:sldMk cId="1886429487" sldId="290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4:49.020" v="2717"/>
          <ac:spMkLst>
            <pc:docMk/>
            <pc:sldMk cId="1886429487" sldId="290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4:49.421" v="2718" actId="478"/>
          <ac:picMkLst>
            <pc:docMk/>
            <pc:sldMk cId="1886429487" sldId="290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0:56:06.526" v="3325" actId="20577"/>
        <pc:sldMkLst>
          <pc:docMk/>
          <pc:sldMk cId="1936210471" sldId="291"/>
        </pc:sldMkLst>
        <pc:spChg chg="mod">
          <ac:chgData name="노 승희" userId="e2161007-85f4-4c8d-953c-de942ac4610a" providerId="ADAL" clId="{7642C397-B515-48E2-B4D9-52F34646B07B}" dt="2022-10-30T10:56:06.526" v="3325" actId="20577"/>
          <ac:spMkLst>
            <pc:docMk/>
            <pc:sldMk cId="1936210471" sldId="291"/>
            <ac:spMk id="5" creationId="{2F8A2B46-4B40-A84A-DAE2-A4BB9D14F19F}"/>
          </ac:spMkLst>
        </pc:spChg>
        <pc:picChg chg="add mod">
          <ac:chgData name="노 승희" userId="e2161007-85f4-4c8d-953c-de942ac4610a" providerId="ADAL" clId="{7642C397-B515-48E2-B4D9-52F34646B07B}" dt="2022-10-29T03:51:04.723" v="3117" actId="1076"/>
          <ac:picMkLst>
            <pc:docMk/>
            <pc:sldMk cId="1936210471" sldId="291"/>
            <ac:picMk id="3" creationId="{1F93B9AB-07B0-6D3A-708C-B44BED6D4FE7}"/>
          </ac:picMkLst>
        </pc:picChg>
        <pc:picChg chg="del">
          <ac:chgData name="노 승희" userId="e2161007-85f4-4c8d-953c-de942ac4610a" providerId="ADAL" clId="{7642C397-B515-48E2-B4D9-52F34646B07B}" dt="2022-10-29T03:49:37.545" v="3102" actId="478"/>
          <ac:picMkLst>
            <pc:docMk/>
            <pc:sldMk cId="1936210471" sldId="291"/>
            <ac:picMk id="4" creationId="{0AAFDCA2-9C4A-5081-5AE5-0BE14D5E9B15}"/>
          </ac:picMkLst>
        </pc:picChg>
        <pc:picChg chg="add del mod">
          <ac:chgData name="노 승희" userId="e2161007-85f4-4c8d-953c-de942ac4610a" providerId="ADAL" clId="{7642C397-B515-48E2-B4D9-52F34646B07B}" dt="2022-10-29T03:50:54.311" v="3113" actId="478"/>
          <ac:picMkLst>
            <pc:docMk/>
            <pc:sldMk cId="1936210471" sldId="291"/>
            <ac:picMk id="7" creationId="{1D1DC5D8-A891-4CE3-AB99-4C5D1A5B6C17}"/>
          </ac:picMkLst>
        </pc:picChg>
        <pc:picChg chg="add mod modCrop">
          <ac:chgData name="노 승희" userId="e2161007-85f4-4c8d-953c-de942ac4610a" providerId="ADAL" clId="{7642C397-B515-48E2-B4D9-52F34646B07B}" dt="2022-10-29T03:51:02.291" v="3116" actId="1076"/>
          <ac:picMkLst>
            <pc:docMk/>
            <pc:sldMk cId="1936210471" sldId="291"/>
            <ac:picMk id="9" creationId="{32FDF5F2-FA71-DBA2-591D-2C8EE86406F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2:37.850" v="3690" actId="1076"/>
        <pc:sldMkLst>
          <pc:docMk/>
          <pc:sldMk cId="1219803612" sldId="292"/>
        </pc:sldMkLst>
        <pc:spChg chg="mod">
          <ac:chgData name="노 승희" userId="e2161007-85f4-4c8d-953c-de942ac4610a" providerId="ADAL" clId="{7642C397-B515-48E2-B4D9-52F34646B07B}" dt="2022-10-30T11:02:37.850" v="3690" actId="1076"/>
          <ac:spMkLst>
            <pc:docMk/>
            <pc:sldMk cId="1219803612" sldId="292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0:58:36.148" v="3332"/>
          <ac:spMkLst>
            <pc:docMk/>
            <pc:sldMk cId="1219803612" sldId="292"/>
            <ac:spMk id="6" creationId="{F6147AD3-740E-DA09-22B6-43F39FF02B80}"/>
          </ac:spMkLst>
        </pc:spChg>
        <pc:picChg chg="add">
          <ac:chgData name="노 승희" userId="e2161007-85f4-4c8d-953c-de942ac4610a" providerId="ADAL" clId="{7642C397-B515-48E2-B4D9-52F34646B07B}" dt="2022-10-30T10:58:53.640" v="3334" actId="22"/>
          <ac:picMkLst>
            <pc:docMk/>
            <pc:sldMk cId="1219803612" sldId="292"/>
            <ac:picMk id="3" creationId="{2F9A8738-A47C-7762-6F67-C5D0CB0C751E}"/>
          </ac:picMkLst>
        </pc:picChg>
        <pc:picChg chg="del">
          <ac:chgData name="노 승희" userId="e2161007-85f4-4c8d-953c-de942ac4610a" providerId="ADAL" clId="{7642C397-B515-48E2-B4D9-52F34646B07B}" dt="2022-10-30T10:58:53.428" v="3333" actId="478"/>
          <ac:picMkLst>
            <pc:docMk/>
            <pc:sldMk cId="1219803612" sldId="292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4:56.814" v="3884"/>
        <pc:sldMkLst>
          <pc:docMk/>
          <pc:sldMk cId="4079782439" sldId="293"/>
        </pc:sldMkLst>
        <pc:spChg chg="mod">
          <ac:chgData name="노 승희" userId="e2161007-85f4-4c8d-953c-de942ac4610a" providerId="ADAL" clId="{7642C397-B515-48E2-B4D9-52F34646B07B}" dt="2022-10-30T11:04:56.814" v="3884"/>
          <ac:spMkLst>
            <pc:docMk/>
            <pc:sldMk cId="4079782439" sldId="293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1:03:15.841" v="3692"/>
          <ac:spMkLst>
            <pc:docMk/>
            <pc:sldMk cId="4079782439" sldId="293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30T11:04:02.740" v="3693" actId="478"/>
          <ac:picMkLst>
            <pc:docMk/>
            <pc:sldMk cId="4079782439" sldId="293"/>
            <ac:picMk id="3" creationId="{1F93B9AB-07B0-6D3A-708C-B44BED6D4FE7}"/>
          </ac:picMkLst>
        </pc:picChg>
        <pc:picChg chg="add mod">
          <ac:chgData name="노 승희" userId="e2161007-85f4-4c8d-953c-de942ac4610a" providerId="ADAL" clId="{7642C397-B515-48E2-B4D9-52F34646B07B}" dt="2022-10-30T11:04:17.158" v="3695" actId="1076"/>
          <ac:picMkLst>
            <pc:docMk/>
            <pc:sldMk cId="4079782439" sldId="293"/>
            <ac:picMk id="4" creationId="{97C682ED-7B9D-7CFA-A907-72F087EE4EFF}"/>
          </ac:picMkLst>
        </pc:picChg>
        <pc:picChg chg="add mod">
          <ac:chgData name="노 승희" userId="e2161007-85f4-4c8d-953c-de942ac4610a" providerId="ADAL" clId="{7642C397-B515-48E2-B4D9-52F34646B07B}" dt="2022-10-30T11:04:21.652" v="3698" actId="1076"/>
          <ac:picMkLst>
            <pc:docMk/>
            <pc:sldMk cId="4079782439" sldId="293"/>
            <ac:picMk id="8" creationId="{012D5948-FC4E-5FFB-2F7B-B816354D23A5}"/>
          </ac:picMkLst>
        </pc:picChg>
        <pc:picChg chg="del">
          <ac:chgData name="노 승희" userId="e2161007-85f4-4c8d-953c-de942ac4610a" providerId="ADAL" clId="{7642C397-B515-48E2-B4D9-52F34646B07B}" dt="2022-10-30T11:04:18.146" v="3696" actId="478"/>
          <ac:picMkLst>
            <pc:docMk/>
            <pc:sldMk cId="4079782439" sldId="293"/>
            <ac:picMk id="9" creationId="{32FDF5F2-FA71-DBA2-591D-2C8EE86406FC}"/>
          </ac:picMkLst>
        </pc:picChg>
      </pc:sldChg>
    </pc:docChg>
  </pc:docChgLst>
  <pc:docChgLst>
    <pc:chgData name="승희 노" userId="e2161007-85f4-4c8d-953c-de942ac4610a" providerId="ADAL" clId="{7642C397-B515-48E2-B4D9-52F34646B07B}"/>
    <pc:docChg chg="undo custSel addSld delSld modSld">
      <pc:chgData name="승희 노" userId="e2161007-85f4-4c8d-953c-de942ac4610a" providerId="ADAL" clId="{7642C397-B515-48E2-B4D9-52F34646B07B}" dt="2022-10-29T02:52:13.361" v="858" actId="20577"/>
      <pc:docMkLst>
        <pc:docMk/>
      </pc:docMkLst>
      <pc:sldChg chg="modSp mod">
        <pc:chgData name="승희 노" userId="e2161007-85f4-4c8d-953c-de942ac4610a" providerId="ADAL" clId="{7642C397-B515-48E2-B4D9-52F34646B07B}" dt="2022-10-29T02:52:13.361" v="858" actId="20577"/>
        <pc:sldMkLst>
          <pc:docMk/>
          <pc:sldMk cId="1653528108" sldId="267"/>
        </pc:sldMkLst>
        <pc:spChg chg="mod">
          <ac:chgData name="승희 노" userId="e2161007-85f4-4c8d-953c-de942ac4610a" providerId="ADAL" clId="{7642C397-B515-48E2-B4D9-52F34646B07B}" dt="2022-10-29T02:52:13.361" v="858" actId="20577"/>
          <ac:spMkLst>
            <pc:docMk/>
            <pc:sldMk cId="1653528108" sldId="267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5:59.313" v="9" actId="20577"/>
        <pc:sldMkLst>
          <pc:docMk/>
          <pc:sldMk cId="2417174808" sldId="268"/>
        </pc:sldMkLst>
        <pc:spChg chg="mod">
          <ac:chgData name="승희 노" userId="e2161007-85f4-4c8d-953c-de942ac4610a" providerId="ADAL" clId="{7642C397-B515-48E2-B4D9-52F34646B07B}" dt="2022-10-29T02:45:59.313" v="9" actId="20577"/>
          <ac:spMkLst>
            <pc:docMk/>
            <pc:sldMk cId="2417174808" sldId="268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6:10.087" v="17" actId="20577"/>
        <pc:sldMkLst>
          <pc:docMk/>
          <pc:sldMk cId="955512516" sldId="269"/>
        </pc:sldMkLst>
        <pc:spChg chg="mod">
          <ac:chgData name="승희 노" userId="e2161007-85f4-4c8d-953c-de942ac4610a" providerId="ADAL" clId="{7642C397-B515-48E2-B4D9-52F34646B07B}" dt="2022-10-29T02:46:10.087" v="17" actId="20577"/>
          <ac:spMkLst>
            <pc:docMk/>
            <pc:sldMk cId="955512516" sldId="269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6:06.642" v="13" actId="20577"/>
        <pc:sldMkLst>
          <pc:docMk/>
          <pc:sldMk cId="3449715874" sldId="270"/>
        </pc:sldMkLst>
        <pc:spChg chg="mod">
          <ac:chgData name="승희 노" userId="e2161007-85f4-4c8d-953c-de942ac4610a" providerId="ADAL" clId="{7642C397-B515-48E2-B4D9-52F34646B07B}" dt="2022-10-29T02:46:06.642" v="13" actId="20577"/>
          <ac:spMkLst>
            <pc:docMk/>
            <pc:sldMk cId="3449715874" sldId="270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5:54.822" v="5" actId="6549"/>
        <pc:sldMkLst>
          <pc:docMk/>
          <pc:sldMk cId="3250901388" sldId="271"/>
        </pc:sldMkLst>
        <pc:spChg chg="mod">
          <ac:chgData name="승희 노" userId="e2161007-85f4-4c8d-953c-de942ac4610a" providerId="ADAL" clId="{7642C397-B515-48E2-B4D9-52F34646B07B}" dt="2022-10-29T02:45:54.822" v="5" actId="6549"/>
          <ac:spMkLst>
            <pc:docMk/>
            <pc:sldMk cId="3250901388" sldId="271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9:57.637" v="846" actId="20577"/>
        <pc:sldMkLst>
          <pc:docMk/>
          <pc:sldMk cId="1628372880" sldId="272"/>
        </pc:sldMkLst>
        <pc:spChg chg="mod">
          <ac:chgData name="승희 노" userId="e2161007-85f4-4c8d-953c-de942ac4610a" providerId="ADAL" clId="{7642C397-B515-48E2-B4D9-52F34646B07B}" dt="2022-10-29T02:49:57.637" v="846" actId="20577"/>
          <ac:spMkLst>
            <pc:docMk/>
            <pc:sldMk cId="1628372880" sldId="272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4:02.829" v="0" actId="20577"/>
          <ac:spMkLst>
            <pc:docMk/>
            <pc:sldMk cId="1628372880" sldId="272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49:40.923" v="744" actId="20577"/>
          <ac:spMkLst>
            <pc:docMk/>
            <pc:sldMk cId="1628372880" sldId="272"/>
            <ac:spMk id="5" creationId="{266933A9-2541-B055-79BE-0A862AB2738E}"/>
          </ac:spMkLst>
        </pc:spChg>
      </pc:sldChg>
      <pc:sldChg chg="addSp delSp modSp add mod">
        <pc:chgData name="승희 노" userId="e2161007-85f4-4c8d-953c-de942ac4610a" providerId="ADAL" clId="{7642C397-B515-48E2-B4D9-52F34646B07B}" dt="2022-10-29T02:50:15.514" v="849" actId="21"/>
        <pc:sldMkLst>
          <pc:docMk/>
          <pc:sldMk cId="322643564" sldId="273"/>
        </pc:sldMkLst>
        <pc:spChg chg="mod">
          <ac:chgData name="승희 노" userId="e2161007-85f4-4c8d-953c-de942ac4610a" providerId="ADAL" clId="{7642C397-B515-48E2-B4D9-52F34646B07B}" dt="2022-10-29T02:48:22.929" v="474"/>
          <ac:spMkLst>
            <pc:docMk/>
            <pc:sldMk cId="322643564" sldId="273"/>
            <ac:spMk id="2" creationId="{2A1CB3E1-0179-A769-9EB1-1D24BD0F0746}"/>
          </ac:spMkLst>
        </pc:spChg>
        <pc:spChg chg="mod">
          <ac:chgData name="승희 노" userId="e2161007-85f4-4c8d-953c-de942ac4610a" providerId="ADAL" clId="{7642C397-B515-48E2-B4D9-52F34646B07B}" dt="2022-10-29T02:48:47.823" v="586" actId="20577"/>
          <ac:spMkLst>
            <pc:docMk/>
            <pc:sldMk cId="322643564" sldId="273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6:53.145" v="112" actId="20577"/>
          <ac:spMkLst>
            <pc:docMk/>
            <pc:sldMk cId="322643564" sldId="273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50:07.745" v="847" actId="465"/>
          <ac:spMkLst>
            <pc:docMk/>
            <pc:sldMk cId="322643564" sldId="273"/>
            <ac:spMk id="5" creationId="{266933A9-2541-B055-79BE-0A862AB2738E}"/>
          </ac:spMkLst>
        </pc:spChg>
        <pc:picChg chg="add del">
          <ac:chgData name="승희 노" userId="e2161007-85f4-4c8d-953c-de942ac4610a" providerId="ADAL" clId="{7642C397-B515-48E2-B4D9-52F34646B07B}" dt="2022-10-29T02:50:15.514" v="849" actId="21"/>
          <ac:picMkLst>
            <pc:docMk/>
            <pc:sldMk cId="322643564" sldId="273"/>
            <ac:picMk id="6" creationId="{967F6F01-266D-8D38-2BB2-1C98684B378D}"/>
          </ac:picMkLst>
        </pc:picChg>
      </pc:sldChg>
      <pc:sldChg chg="del">
        <pc:chgData name="승희 노" userId="e2161007-85f4-4c8d-953c-de942ac4610a" providerId="ADAL" clId="{7642C397-B515-48E2-B4D9-52F34646B07B}" dt="2022-10-29T02:45:46.825" v="1" actId="47"/>
        <pc:sldMkLst>
          <pc:docMk/>
          <pc:sldMk cId="1032755989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A5509-D1D1-47CF-BFB7-E1AA9548D41D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D4F75-7E5F-419D-AB03-9C193CB4F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12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670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271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514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461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049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416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79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9034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660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414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891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5755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8202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4124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2464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2783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812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465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576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457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781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351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1510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1679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3304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6502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6419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1594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9020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3419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5707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937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44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863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8750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0667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200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8820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173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167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11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579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770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72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4EC17-9FF6-4897-8BE8-9FE562DAD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4BBF8D-2C01-C9BF-C9F6-B1FAA69D2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456F4-329D-286F-CD04-06ED4D6B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E717C-B11A-F332-3645-8E093134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9C481-1CB8-D4EF-E8F7-39B49ABB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1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4DB2A-982A-90F8-B231-53F063C9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E617F1-9978-60F9-5877-E559C3850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E37BA-464A-304F-30CC-A5DB7AB3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20B37-3A35-A5E3-35E9-8BF4AF1D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AC654-07B2-A895-ADC1-B10E1536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4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51D7CF-A830-4B4D-8DD6-0B8B02930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C543A-E598-66EC-EACC-61837EB1C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14B1B-D3CA-D1CB-0DE3-634E46B3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D7541-EC11-DB81-83E6-3040A144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5811-BC25-A2EF-00F1-F30E6121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74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9BBAF-12AD-BAB9-D0C8-B1F77498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C755C-E247-FEA3-1650-9E520D6AA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55009-99AF-8148-365B-B1DFC8C7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4A02D-19D8-5370-9B3F-84510C16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134BF-1E46-984D-813C-22DF4B84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7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5477D-0E6B-C32B-EB5C-3E0FACBF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8A12F6-3CEA-4762-8268-6B113620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DA3CE-8F40-F1D3-740A-3BFA6C97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D75ED-A5E9-E699-2140-4C74E42D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3CF2A-6185-CFC6-E227-4A88BF7A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7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200EA-CFFA-57A4-C67D-8A052EE9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9C92B-4F5B-8809-1C36-211DC5313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EE28C2-A62B-71F9-D973-B02BABDA9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C7A80D-FF46-881F-E99C-D59D183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08DB2-12DE-F379-A7BF-97A1D893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F31973-ACB1-FDEA-898A-D321D39B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42B53-D6F3-98FB-0F1E-C7B979D4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FFC6B4-84CA-C057-AFFD-F7F1EDB4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CD7B63-2D4B-58B4-EFD7-A2927B22B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8E6E28-3C05-32FA-F1C4-A896BD98D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89B10-3235-C197-B2DF-9C544C6E6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CE8BE3-905A-E4D8-A3A6-CC422697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C7597-8FCF-FDD1-CFE3-C0931F33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460DC4-BEB9-35D9-CEF3-A7669562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D7A73-9E1D-751F-3C05-AA3EAB22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8EA69B-33FA-12D3-9CAC-C0EDD3ED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A4BB1D-A56D-87DA-803F-A7E7695D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506C96-FFAD-BBE1-D48A-22E774FF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7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0EDCC7-2C27-0CAB-0A99-C8D7714D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F851B6-319B-B786-661F-84E2A40E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CC0D5F-E580-0839-5C42-67BAE82D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87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73737-329D-E927-C157-2C7BC6E1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C53FE-109C-3DE6-256D-7248551A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85C0-01B1-6986-E82F-D74429166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6298E3-9AA5-3C32-C456-99C183F0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F2148-727A-DC2D-A031-AC8FA71D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D17472-0F3D-16EB-D2A0-C43F3E74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3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6AE08-6389-9C44-0F2D-01E3D57B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79CCD4-72A3-8649-B14F-9D610AAD4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FD102A-CFB9-27BE-E3EA-0086AD159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3DABA-B27F-4D3D-F294-B9A26DD0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614BA-A293-8212-2B14-7209E11E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1F106-D499-2575-6F9F-BB97509A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6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A112BA-DBBE-55D2-B8A5-205A5813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CB97B-F968-7656-B6F3-96A7AF2D2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44601-127B-B69D-6ED6-9AA0ECC53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5BC7-3CC9-4CF8-9043-E85E9F2EC4FF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F548A-89C4-ED46-6D38-06D434D31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51969-713C-442B-3D97-71DF2B515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4619393" y="1273329"/>
            <a:ext cx="2953244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git rebase</a:t>
            </a:r>
            <a:endParaRPr lang="ko-KR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FB931-48DF-20F3-3EA6-C5A6DCF6670A}"/>
              </a:ext>
            </a:extLst>
          </p:cNvPr>
          <p:cNvSpPr txBox="1"/>
          <p:nvPr/>
        </p:nvSpPr>
        <p:spPr>
          <a:xfrm>
            <a:off x="8651173" y="4946074"/>
            <a:ext cx="18598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데이사이드</a:t>
            </a:r>
            <a:endParaRPr lang="en-US" altLang="ko-KR" dirty="0"/>
          </a:p>
          <a:p>
            <a:r>
              <a:rPr lang="ko-KR" altLang="en-US" dirty="0"/>
              <a:t>서비스 개발 </a:t>
            </a:r>
            <a:r>
              <a:rPr lang="en-US" altLang="ko-KR" dirty="0"/>
              <a:t>1</a:t>
            </a:r>
            <a:r>
              <a:rPr lang="ko-KR" altLang="en-US" dirty="0"/>
              <a:t>팀</a:t>
            </a:r>
            <a:endParaRPr lang="en-US" altLang="ko-KR" dirty="0"/>
          </a:p>
          <a:p>
            <a:r>
              <a:rPr lang="ko-KR" altLang="en-US" dirty="0"/>
              <a:t>노승희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2023. 01. 04.</a:t>
            </a:r>
          </a:p>
        </p:txBody>
      </p:sp>
    </p:spTree>
    <p:extLst>
      <p:ext uri="{BB962C8B-B14F-4D97-AF65-F5344CB8AC3E}">
        <p14:creationId xmlns:p14="http://schemas.microsoft.com/office/powerpoint/2010/main" val="2562987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408123" y="270561"/>
            <a:ext cx="337579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예제</a:t>
            </a:r>
            <a:r>
              <a:rPr lang="en-US" altLang="ko-KR" sz="3200" dirty="0"/>
              <a:t>② – rebase]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1842484" y="5941108"/>
            <a:ext cx="8507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현재 </a:t>
            </a:r>
            <a:r>
              <a:rPr lang="en-US" altLang="ko-KR" dirty="0"/>
              <a:t>feature 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checkout</a:t>
            </a:r>
            <a:r>
              <a:rPr lang="ko-KR" altLang="en-US" dirty="0"/>
              <a:t>한 상태다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 때 </a:t>
            </a:r>
            <a:r>
              <a:rPr lang="en-US" altLang="ko-KR" dirty="0"/>
              <a:t>main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base</a:t>
            </a:r>
            <a:r>
              <a:rPr lang="ko-KR" altLang="en-US" dirty="0"/>
              <a:t>삼아 </a:t>
            </a:r>
            <a:r>
              <a:rPr lang="en-US" altLang="ko-KR" dirty="0"/>
              <a:t>feature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rebase</a:t>
            </a:r>
            <a:r>
              <a:rPr lang="ko-KR" altLang="en-US" dirty="0"/>
              <a:t>한다면 어떤 상태가 될까</a:t>
            </a:r>
            <a:r>
              <a:rPr lang="en-US" altLang="ko-KR" dirty="0"/>
              <a:t>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C4C8300-BA1F-0BAC-58C8-1B5AC9E11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381" y="1319476"/>
            <a:ext cx="6295238" cy="4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42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443117" y="270561"/>
            <a:ext cx="53058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예제</a:t>
            </a:r>
            <a:r>
              <a:rPr lang="en-US" altLang="ko-KR" sz="3200" dirty="0"/>
              <a:t>② – rebase </a:t>
            </a:r>
            <a:r>
              <a:rPr lang="ko-KR" altLang="en-US" sz="3200" dirty="0"/>
              <a:t>내부 동작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3096722" y="5779557"/>
            <a:ext cx="5998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1) </a:t>
            </a:r>
            <a:r>
              <a:rPr lang="ko-KR" altLang="en-US" dirty="0"/>
              <a:t>두 </a:t>
            </a:r>
            <a:r>
              <a:rPr lang="ko-KR" altLang="en-US" dirty="0" err="1"/>
              <a:t>브랜치가</a:t>
            </a:r>
            <a:r>
              <a:rPr lang="ko-KR" altLang="en-US" dirty="0"/>
              <a:t> 나뉘기 전인 공통 </a:t>
            </a:r>
            <a:r>
              <a:rPr lang="ko-KR" altLang="en-US" dirty="0" err="1"/>
              <a:t>커밋</a:t>
            </a:r>
            <a:r>
              <a:rPr lang="en-US" altLang="ko-KR" dirty="0"/>
              <a:t>(c2)</a:t>
            </a:r>
            <a:r>
              <a:rPr lang="ko-KR" altLang="en-US" dirty="0"/>
              <a:t>으로 이동한다</a:t>
            </a:r>
            <a:r>
              <a:rPr lang="en-US" altLang="ko-KR" dirty="0"/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A4E1956-799D-C100-7BB5-7D7EA02F61E5}"/>
              </a:ext>
            </a:extLst>
          </p:cNvPr>
          <p:cNvGrpSpPr/>
          <p:nvPr/>
        </p:nvGrpSpPr>
        <p:grpSpPr>
          <a:xfrm>
            <a:off x="1006794" y="1440600"/>
            <a:ext cx="10178413" cy="3455693"/>
            <a:chOff x="641117" y="1440600"/>
            <a:chExt cx="10178413" cy="3455693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17E208E-270C-4275-34D5-DE277E16A10D}"/>
                </a:ext>
              </a:extLst>
            </p:cNvPr>
            <p:cNvSpPr/>
            <p:nvPr/>
          </p:nvSpPr>
          <p:spPr>
            <a:xfrm>
              <a:off x="641117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9A01B49-0623-F9FF-2F7E-3CF574E3CAE1}"/>
                </a:ext>
              </a:extLst>
            </p:cNvPr>
            <p:cNvSpPr/>
            <p:nvPr/>
          </p:nvSpPr>
          <p:spPr>
            <a:xfrm>
              <a:off x="2827627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c1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7E47C63-BE2F-E5BD-0824-8DD0328BD6EF}"/>
                </a:ext>
              </a:extLst>
            </p:cNvPr>
            <p:cNvSpPr/>
            <p:nvPr/>
          </p:nvSpPr>
          <p:spPr>
            <a:xfrm>
              <a:off x="7401601" y="1973482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c3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C3929C0-26F5-FF72-6CBF-BE1F55BB77FF}"/>
                </a:ext>
              </a:extLst>
            </p:cNvPr>
            <p:cNvSpPr/>
            <p:nvPr/>
          </p:nvSpPr>
          <p:spPr>
            <a:xfrm>
              <a:off x="9387158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c4</a:t>
              </a:r>
              <a:endParaRPr lang="ko-KR" altLang="en-US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A100803-965F-B273-EFE0-BD2CAD1B9FDC}"/>
                </a:ext>
              </a:extLst>
            </p:cNvPr>
            <p:cNvCxnSpPr>
              <a:stCxn id="11" idx="2"/>
              <a:endCxn id="10" idx="6"/>
            </p:cNvCxnSpPr>
            <p:nvPr/>
          </p:nvCxnSpPr>
          <p:spPr>
            <a:xfrm flipH="1">
              <a:off x="2033982" y="4199861"/>
              <a:ext cx="793645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FD088A44-DADD-1AE6-0E5D-E9B8CE494209}"/>
                </a:ext>
              </a:extLst>
            </p:cNvPr>
            <p:cNvCxnSpPr>
              <a:cxnSpLocks/>
              <a:stCxn id="12" idx="3"/>
              <a:endCxn id="19" idx="6"/>
            </p:cNvCxnSpPr>
            <p:nvPr/>
          </p:nvCxnSpPr>
          <p:spPr>
            <a:xfrm flipH="1">
              <a:off x="6407002" y="3162367"/>
              <a:ext cx="1198579" cy="103749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15C06A9-060C-FE97-98BF-BEF84336E8CF}"/>
                </a:ext>
              </a:extLst>
            </p:cNvPr>
            <p:cNvCxnSpPr>
              <a:cxnSpLocks/>
              <a:stCxn id="13" idx="2"/>
              <a:endCxn id="19" idx="6"/>
            </p:cNvCxnSpPr>
            <p:nvPr/>
          </p:nvCxnSpPr>
          <p:spPr>
            <a:xfrm flipH="1">
              <a:off x="6407002" y="4199861"/>
              <a:ext cx="2980156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F0AE9E-0AE6-6D8E-FFDB-BD4D331BF617}"/>
                </a:ext>
              </a:extLst>
            </p:cNvPr>
            <p:cNvSpPr txBox="1"/>
            <p:nvPr/>
          </p:nvSpPr>
          <p:spPr>
            <a:xfrm>
              <a:off x="7252320" y="1440600"/>
              <a:ext cx="1691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feature </a:t>
              </a:r>
              <a:r>
                <a:rPr lang="ko-KR" altLang="en-US" dirty="0" err="1"/>
                <a:t>브랜치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7127EF-2ED4-22BC-96D7-9D7B25FD37B2}"/>
                </a:ext>
              </a:extLst>
            </p:cNvPr>
            <p:cNvSpPr txBox="1"/>
            <p:nvPr/>
          </p:nvSpPr>
          <p:spPr>
            <a:xfrm>
              <a:off x="9347652" y="3058414"/>
              <a:ext cx="147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main </a:t>
              </a:r>
              <a:r>
                <a:rPr lang="ko-KR" altLang="en-US" dirty="0" err="1"/>
                <a:t>브랜치</a:t>
              </a:r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4594480-4152-E014-4F32-BE972D7E677C}"/>
                </a:ext>
              </a:extLst>
            </p:cNvPr>
            <p:cNvSpPr/>
            <p:nvPr/>
          </p:nvSpPr>
          <p:spPr>
            <a:xfrm>
              <a:off x="5014137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c2</a:t>
              </a:r>
              <a:endParaRPr lang="ko-KR" altLang="en-US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8FD25BD-89C9-92E7-6E22-D92D043E9DCF}"/>
                </a:ext>
              </a:extLst>
            </p:cNvPr>
            <p:cNvCxnSpPr/>
            <p:nvPr/>
          </p:nvCxnSpPr>
          <p:spPr>
            <a:xfrm flipH="1">
              <a:off x="4220492" y="4199861"/>
              <a:ext cx="793645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64C7AB-02E0-70AC-2AAC-130C12BFEEAE}"/>
              </a:ext>
            </a:extLst>
          </p:cNvPr>
          <p:cNvSpPr/>
          <p:nvPr/>
        </p:nvSpPr>
        <p:spPr>
          <a:xfrm>
            <a:off x="5275520" y="3458040"/>
            <a:ext cx="1601452" cy="1529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465032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443116" y="270561"/>
            <a:ext cx="53058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예제</a:t>
            </a:r>
            <a:r>
              <a:rPr lang="en-US" altLang="ko-KR" sz="3200" dirty="0"/>
              <a:t>② – rebase </a:t>
            </a:r>
            <a:r>
              <a:rPr lang="ko-KR" altLang="en-US" sz="3200" dirty="0"/>
              <a:t>내부 동작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1482562" y="5779557"/>
            <a:ext cx="9227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2)</a:t>
            </a:r>
            <a:r>
              <a:rPr lang="ko-KR" altLang="en-US" dirty="0"/>
              <a:t> 해당 </a:t>
            </a:r>
            <a:r>
              <a:rPr lang="ko-KR" altLang="en-US" dirty="0" err="1"/>
              <a:t>커밋부터</a:t>
            </a:r>
            <a:r>
              <a:rPr lang="en-US" altLang="ko-KR" dirty="0"/>
              <a:t> </a:t>
            </a:r>
            <a:r>
              <a:rPr lang="ko-KR" altLang="en-US" dirty="0"/>
              <a:t>지금 </a:t>
            </a:r>
            <a:r>
              <a:rPr lang="en-US" altLang="ko-KR" dirty="0"/>
              <a:t>checkout</a:t>
            </a:r>
            <a:r>
              <a:rPr lang="ko-KR" altLang="en-US" dirty="0"/>
              <a:t>한 </a:t>
            </a:r>
            <a:r>
              <a:rPr lang="ko-KR" altLang="en-US" dirty="0" err="1"/>
              <a:t>브랜치가</a:t>
            </a:r>
            <a:r>
              <a:rPr lang="ko-KR" altLang="en-US" dirty="0"/>
              <a:t> 가리키는 </a:t>
            </a:r>
            <a:r>
              <a:rPr lang="ko-KR" altLang="en-US" dirty="0" err="1"/>
              <a:t>커밋까지</a:t>
            </a:r>
            <a:r>
              <a:rPr lang="en-US" altLang="ko-KR" dirty="0"/>
              <a:t> diff</a:t>
            </a:r>
            <a:r>
              <a:rPr lang="ko-KR" altLang="en-US" dirty="0"/>
              <a:t>를 차례로 만들어</a:t>
            </a:r>
            <a:endParaRPr lang="en-US" altLang="ko-KR" dirty="0"/>
          </a:p>
          <a:p>
            <a:pPr algn="ctr"/>
            <a:r>
              <a:rPr lang="ko-KR" altLang="en-US" dirty="0"/>
              <a:t>임시 저장 공간인 </a:t>
            </a:r>
            <a:r>
              <a:rPr lang="en-US" altLang="ko-KR" dirty="0"/>
              <a:t>Patch</a:t>
            </a:r>
            <a:r>
              <a:rPr lang="ko-KR" altLang="en-US" dirty="0"/>
              <a:t>에 임시 저장한다</a:t>
            </a:r>
            <a:r>
              <a:rPr lang="en-US" altLang="ko-KR" dirty="0"/>
              <a:t>. </a:t>
            </a:r>
            <a:r>
              <a:rPr lang="ko-KR" altLang="en-US" dirty="0"/>
              <a:t>현재 상황에서는 </a:t>
            </a:r>
            <a:r>
              <a:rPr lang="en-US" altLang="ko-KR" dirty="0"/>
              <a:t>C3</a:t>
            </a:r>
            <a:r>
              <a:rPr lang="ko-KR" altLang="en-US" dirty="0"/>
              <a:t>가 </a:t>
            </a:r>
            <a:r>
              <a:rPr lang="en-US" altLang="ko-KR" dirty="0"/>
              <a:t>Patch</a:t>
            </a:r>
            <a:r>
              <a:rPr lang="ko-KR" altLang="en-US" dirty="0"/>
              <a:t>에 임시 저장된다</a:t>
            </a:r>
            <a:r>
              <a:rPr lang="en-US" altLang="ko-KR" dirty="0"/>
              <a:t>.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523108A-67E6-635F-8B06-68E32375F7E1}"/>
              </a:ext>
            </a:extLst>
          </p:cNvPr>
          <p:cNvSpPr/>
          <p:nvPr/>
        </p:nvSpPr>
        <p:spPr>
          <a:xfrm>
            <a:off x="1006794" y="3503428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1CB9947-7B37-E3C8-7559-EB2CB753EC48}"/>
              </a:ext>
            </a:extLst>
          </p:cNvPr>
          <p:cNvSpPr/>
          <p:nvPr/>
        </p:nvSpPr>
        <p:spPr>
          <a:xfrm>
            <a:off x="3193304" y="3503428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345E8B3-B823-0FF7-E412-00719B76822C}"/>
              </a:ext>
            </a:extLst>
          </p:cNvPr>
          <p:cNvSpPr/>
          <p:nvPr/>
        </p:nvSpPr>
        <p:spPr>
          <a:xfrm>
            <a:off x="7767278" y="1973482"/>
            <a:ext cx="1392865" cy="1392865"/>
          </a:xfrm>
          <a:prstGeom prst="ellipse">
            <a:avLst/>
          </a:prstGeom>
          <a:solidFill>
            <a:schemeClr val="accent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8C94E82-9482-313B-62CC-1338AFBF7227}"/>
              </a:ext>
            </a:extLst>
          </p:cNvPr>
          <p:cNvSpPr/>
          <p:nvPr/>
        </p:nvSpPr>
        <p:spPr>
          <a:xfrm>
            <a:off x="9752835" y="3503428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c4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18900CA-6951-B981-52E0-CC4C3967192E}"/>
              </a:ext>
            </a:extLst>
          </p:cNvPr>
          <p:cNvCxnSpPr>
            <a:stCxn id="12" idx="2"/>
            <a:endCxn id="11" idx="6"/>
          </p:cNvCxnSpPr>
          <p:nvPr/>
        </p:nvCxnSpPr>
        <p:spPr>
          <a:xfrm flipH="1">
            <a:off x="2399659" y="4199861"/>
            <a:ext cx="79364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FE74F36-E51C-DA95-3002-8CFBCE32009C}"/>
              </a:ext>
            </a:extLst>
          </p:cNvPr>
          <p:cNvCxnSpPr>
            <a:cxnSpLocks/>
            <a:stCxn id="13" idx="3"/>
            <a:endCxn id="20" idx="6"/>
          </p:cNvCxnSpPr>
          <p:nvPr/>
        </p:nvCxnSpPr>
        <p:spPr>
          <a:xfrm flipH="1">
            <a:off x="6772679" y="3162367"/>
            <a:ext cx="1198579" cy="103749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58CB750-060A-85B2-FBBA-3BBAF78FD017}"/>
              </a:ext>
            </a:extLst>
          </p:cNvPr>
          <p:cNvCxnSpPr>
            <a:cxnSpLocks/>
            <a:stCxn id="14" idx="2"/>
            <a:endCxn id="20" idx="6"/>
          </p:cNvCxnSpPr>
          <p:nvPr/>
        </p:nvCxnSpPr>
        <p:spPr>
          <a:xfrm flipH="1">
            <a:off x="6772679" y="4199861"/>
            <a:ext cx="298015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A9A7EA-25A5-47C0-B729-94E5FDCD2155}"/>
              </a:ext>
            </a:extLst>
          </p:cNvPr>
          <p:cNvSpPr txBox="1"/>
          <p:nvPr/>
        </p:nvSpPr>
        <p:spPr>
          <a:xfrm>
            <a:off x="7617997" y="1440600"/>
            <a:ext cx="169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feature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07CC1E-BBDF-7E1D-C8EA-292D1BB13168}"/>
              </a:ext>
            </a:extLst>
          </p:cNvPr>
          <p:cNvSpPr txBox="1"/>
          <p:nvPr/>
        </p:nvSpPr>
        <p:spPr>
          <a:xfrm>
            <a:off x="9713329" y="3058414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main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557E2A6-F2F7-A180-6465-21EEB2CC2A03}"/>
              </a:ext>
            </a:extLst>
          </p:cNvPr>
          <p:cNvSpPr/>
          <p:nvPr/>
        </p:nvSpPr>
        <p:spPr>
          <a:xfrm>
            <a:off x="5379814" y="3503428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D0B2F6B-5872-4965-C4E6-B7F80CDE9B54}"/>
              </a:ext>
            </a:extLst>
          </p:cNvPr>
          <p:cNvCxnSpPr/>
          <p:nvPr/>
        </p:nvCxnSpPr>
        <p:spPr>
          <a:xfrm flipH="1">
            <a:off x="4586169" y="4199861"/>
            <a:ext cx="79364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CB42B2-ABAE-6A73-2622-1B44A6912027}"/>
              </a:ext>
            </a:extLst>
          </p:cNvPr>
          <p:cNvSpPr/>
          <p:nvPr/>
        </p:nvSpPr>
        <p:spPr>
          <a:xfrm>
            <a:off x="902500" y="1208509"/>
            <a:ext cx="1601452" cy="15299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5C3841-A70B-DB36-E70D-A3C11DF283AE}"/>
              </a:ext>
            </a:extLst>
          </p:cNvPr>
          <p:cNvSpPr txBox="1"/>
          <p:nvPr/>
        </p:nvSpPr>
        <p:spPr>
          <a:xfrm>
            <a:off x="1329598" y="782111"/>
            <a:ext cx="74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Patch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D2FCA7A-64DE-4755-67EC-54AEAFA9AC40}"/>
              </a:ext>
            </a:extLst>
          </p:cNvPr>
          <p:cNvSpPr/>
          <p:nvPr/>
        </p:nvSpPr>
        <p:spPr>
          <a:xfrm>
            <a:off x="1006794" y="1286280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006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443116" y="270561"/>
            <a:ext cx="53058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예제</a:t>
            </a:r>
            <a:r>
              <a:rPr lang="en-US" altLang="ko-KR" sz="3200" dirty="0"/>
              <a:t>② – rebase </a:t>
            </a:r>
            <a:r>
              <a:rPr lang="ko-KR" altLang="en-US" sz="3200" dirty="0"/>
              <a:t>내부 동작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1638027" y="5779557"/>
            <a:ext cx="8916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3) Rebase</a:t>
            </a:r>
            <a:r>
              <a:rPr lang="ko-KR" altLang="en-US" dirty="0"/>
              <a:t>할 </a:t>
            </a:r>
            <a:r>
              <a:rPr lang="ko-KR" altLang="en-US" dirty="0" err="1"/>
              <a:t>브랜치가</a:t>
            </a:r>
            <a:r>
              <a:rPr lang="ko-KR" altLang="en-US" dirty="0"/>
              <a:t> 합칠 </a:t>
            </a:r>
            <a:r>
              <a:rPr lang="ko-KR" altLang="en-US" dirty="0" err="1"/>
              <a:t>브랜치의</a:t>
            </a:r>
            <a:r>
              <a:rPr lang="ko-KR" altLang="en-US" dirty="0"/>
              <a:t> 마지막 </a:t>
            </a:r>
            <a:r>
              <a:rPr lang="ko-KR" altLang="en-US" dirty="0" err="1"/>
              <a:t>커밋을</a:t>
            </a:r>
            <a:r>
              <a:rPr lang="ko-KR" altLang="en-US" dirty="0"/>
              <a:t> 가리키게 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현재 상황에서는 </a:t>
            </a:r>
            <a:r>
              <a:rPr lang="en-US" altLang="ko-KR" dirty="0"/>
              <a:t>feature</a:t>
            </a:r>
            <a:r>
              <a:rPr lang="ko-KR" altLang="en-US" dirty="0" err="1"/>
              <a:t>브랜치가</a:t>
            </a:r>
            <a:r>
              <a:rPr lang="ko-KR" altLang="en-US" dirty="0"/>
              <a:t> </a:t>
            </a:r>
            <a:r>
              <a:rPr lang="en-US" altLang="ko-KR" dirty="0"/>
              <a:t>main </a:t>
            </a:r>
            <a:r>
              <a:rPr lang="ko-KR" altLang="en-US" dirty="0" err="1"/>
              <a:t>브랜치의</a:t>
            </a:r>
            <a:r>
              <a:rPr lang="ko-KR" altLang="en-US" dirty="0"/>
              <a:t> 마지막 </a:t>
            </a:r>
            <a:r>
              <a:rPr lang="ko-KR" altLang="en-US" dirty="0" err="1"/>
              <a:t>커밋인</a:t>
            </a:r>
            <a:r>
              <a:rPr lang="ko-KR" altLang="en-US" dirty="0"/>
              <a:t> </a:t>
            </a:r>
            <a:r>
              <a:rPr lang="en-US" altLang="ko-KR" dirty="0"/>
              <a:t>c4</a:t>
            </a:r>
            <a:r>
              <a:rPr lang="ko-KR" altLang="en-US" dirty="0"/>
              <a:t>를 가리키게 된다</a:t>
            </a:r>
            <a:r>
              <a:rPr lang="en-US" altLang="ko-KR" dirty="0"/>
              <a:t>.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882C000-7DE7-0AEE-17F9-63E39F2EE70F}"/>
              </a:ext>
            </a:extLst>
          </p:cNvPr>
          <p:cNvSpPr/>
          <p:nvPr/>
        </p:nvSpPr>
        <p:spPr>
          <a:xfrm>
            <a:off x="1006794" y="3503428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A7ACE64-2C11-B871-86F4-E36247599382}"/>
              </a:ext>
            </a:extLst>
          </p:cNvPr>
          <p:cNvSpPr/>
          <p:nvPr/>
        </p:nvSpPr>
        <p:spPr>
          <a:xfrm>
            <a:off x="3193304" y="3503428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43F40F5-B10F-D227-C5D6-95A7CD9236E0}"/>
              </a:ext>
            </a:extLst>
          </p:cNvPr>
          <p:cNvCxnSpPr>
            <a:stCxn id="7" idx="2"/>
            <a:endCxn id="6" idx="6"/>
          </p:cNvCxnSpPr>
          <p:nvPr/>
        </p:nvCxnSpPr>
        <p:spPr>
          <a:xfrm flipH="1">
            <a:off x="2399659" y="4199861"/>
            <a:ext cx="79364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A4640B0-CA9B-6B80-0C8F-103A24C5CE4E}"/>
              </a:ext>
            </a:extLst>
          </p:cNvPr>
          <p:cNvSpPr/>
          <p:nvPr/>
        </p:nvSpPr>
        <p:spPr>
          <a:xfrm>
            <a:off x="5379814" y="3503428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4DB2EF-7E32-18FE-86FE-9F34D307AB85}"/>
              </a:ext>
            </a:extLst>
          </p:cNvPr>
          <p:cNvCxnSpPr/>
          <p:nvPr/>
        </p:nvCxnSpPr>
        <p:spPr>
          <a:xfrm flipH="1">
            <a:off x="4586169" y="4199861"/>
            <a:ext cx="79364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9C5741-6853-E7DC-C319-57D070666CDC}"/>
              </a:ext>
            </a:extLst>
          </p:cNvPr>
          <p:cNvSpPr/>
          <p:nvPr/>
        </p:nvSpPr>
        <p:spPr>
          <a:xfrm>
            <a:off x="902500" y="1208509"/>
            <a:ext cx="1601452" cy="15299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91095D5-EAC2-B3BB-C350-35988C235D14}"/>
              </a:ext>
            </a:extLst>
          </p:cNvPr>
          <p:cNvSpPr/>
          <p:nvPr/>
        </p:nvSpPr>
        <p:spPr>
          <a:xfrm>
            <a:off x="1006794" y="1286280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4FEDEA-A009-E248-2301-F32729A65B1C}"/>
              </a:ext>
            </a:extLst>
          </p:cNvPr>
          <p:cNvSpPr txBox="1"/>
          <p:nvPr/>
        </p:nvSpPr>
        <p:spPr>
          <a:xfrm>
            <a:off x="1329598" y="782111"/>
            <a:ext cx="74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Patch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ACAE02D-A119-E9E3-0C8A-86831154FCE2}"/>
              </a:ext>
            </a:extLst>
          </p:cNvPr>
          <p:cNvSpPr/>
          <p:nvPr/>
        </p:nvSpPr>
        <p:spPr>
          <a:xfrm>
            <a:off x="7767278" y="1973482"/>
            <a:ext cx="1392865" cy="1392865"/>
          </a:xfrm>
          <a:prstGeom prst="ellipse">
            <a:avLst/>
          </a:prstGeom>
          <a:solidFill>
            <a:schemeClr val="accent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7EF7A48-5A0C-F165-9E8B-A47695CD5E81}"/>
              </a:ext>
            </a:extLst>
          </p:cNvPr>
          <p:cNvSpPr/>
          <p:nvPr/>
        </p:nvSpPr>
        <p:spPr>
          <a:xfrm>
            <a:off x="9752835" y="3503428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c4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43BA2F-4E67-59BA-4F84-1889E6678B4C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6772679" y="3162367"/>
            <a:ext cx="1198579" cy="103749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9DB99C7-EB93-BBBB-A926-87ECF5EC8F2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772679" y="4199861"/>
            <a:ext cx="298015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23B2BD2-411C-8767-527E-8C4A2177E402}"/>
              </a:ext>
            </a:extLst>
          </p:cNvPr>
          <p:cNvSpPr txBox="1"/>
          <p:nvPr/>
        </p:nvSpPr>
        <p:spPr>
          <a:xfrm>
            <a:off x="9598075" y="2738455"/>
            <a:ext cx="169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feature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5DE9D5-DD6E-AFE0-8F68-B0A3000A744F}"/>
              </a:ext>
            </a:extLst>
          </p:cNvPr>
          <p:cNvSpPr txBox="1"/>
          <p:nvPr/>
        </p:nvSpPr>
        <p:spPr>
          <a:xfrm>
            <a:off x="9713329" y="3058414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main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047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443116" y="270561"/>
            <a:ext cx="53058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예제</a:t>
            </a:r>
            <a:r>
              <a:rPr lang="en-US" altLang="ko-KR" sz="3200" dirty="0"/>
              <a:t>② – rebase </a:t>
            </a:r>
            <a:r>
              <a:rPr lang="ko-KR" altLang="en-US" sz="3200" dirty="0"/>
              <a:t>내부 동작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3160087" y="5779557"/>
            <a:ext cx="587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4) Patch</a:t>
            </a:r>
            <a:r>
              <a:rPr lang="ko-KR" altLang="en-US" dirty="0"/>
              <a:t>에 저장해 놓았던 변경사항을 차례로 적용한다</a:t>
            </a:r>
            <a:r>
              <a:rPr lang="en-US" altLang="ko-KR" dirty="0"/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9C5741-6853-E7DC-C319-57D070666CDC}"/>
              </a:ext>
            </a:extLst>
          </p:cNvPr>
          <p:cNvSpPr/>
          <p:nvPr/>
        </p:nvSpPr>
        <p:spPr>
          <a:xfrm>
            <a:off x="902500" y="1208509"/>
            <a:ext cx="1601452" cy="15299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B5C1C71-1EBF-AC78-7CEF-D62BADE8B46E}"/>
              </a:ext>
            </a:extLst>
          </p:cNvPr>
          <p:cNvGrpSpPr/>
          <p:nvPr/>
        </p:nvGrpSpPr>
        <p:grpSpPr>
          <a:xfrm>
            <a:off x="352620" y="1973482"/>
            <a:ext cx="11486761" cy="2922811"/>
            <a:chOff x="449764" y="1973482"/>
            <a:chExt cx="11486761" cy="2922811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882C000-7DE7-0AEE-17F9-63E39F2EE70F}"/>
                </a:ext>
              </a:extLst>
            </p:cNvPr>
            <p:cNvSpPr/>
            <p:nvPr/>
          </p:nvSpPr>
          <p:spPr>
            <a:xfrm>
              <a:off x="449764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c0</a:t>
              </a:r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A7ACE64-2C11-B871-86F4-E36247599382}"/>
                </a:ext>
              </a:extLst>
            </p:cNvPr>
            <p:cNvSpPr/>
            <p:nvPr/>
          </p:nvSpPr>
          <p:spPr>
            <a:xfrm>
              <a:off x="2636274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c1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8672297-3147-2A47-EB94-E38B3AD61612}"/>
                </a:ext>
              </a:extLst>
            </p:cNvPr>
            <p:cNvSpPr/>
            <p:nvPr/>
          </p:nvSpPr>
          <p:spPr>
            <a:xfrm>
              <a:off x="6513814" y="1973482"/>
              <a:ext cx="1392865" cy="1392865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c3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CAFD359-8610-3308-E1AC-BE8B1AF0C2B2}"/>
                </a:ext>
              </a:extLst>
            </p:cNvPr>
            <p:cNvSpPr/>
            <p:nvPr/>
          </p:nvSpPr>
          <p:spPr>
            <a:xfrm>
              <a:off x="8207871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c4</a:t>
              </a:r>
              <a:endParaRPr lang="ko-KR" altLang="en-US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43F40F5-B10F-D227-C5D6-95A7CD9236E0}"/>
                </a:ext>
              </a:extLst>
            </p:cNvPr>
            <p:cNvCxnSpPr>
              <a:stCxn id="7" idx="2"/>
              <a:endCxn id="6" idx="6"/>
            </p:cNvCxnSpPr>
            <p:nvPr/>
          </p:nvCxnSpPr>
          <p:spPr>
            <a:xfrm flipH="1">
              <a:off x="1842629" y="4199861"/>
              <a:ext cx="793645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533681A-4444-B8E0-A67B-35F4951F6DC9}"/>
                </a:ext>
              </a:extLst>
            </p:cNvPr>
            <p:cNvCxnSpPr>
              <a:cxnSpLocks/>
              <a:stCxn id="8" idx="3"/>
              <a:endCxn id="15" idx="6"/>
            </p:cNvCxnSpPr>
            <p:nvPr/>
          </p:nvCxnSpPr>
          <p:spPr>
            <a:xfrm flipH="1">
              <a:off x="6215649" y="3162367"/>
              <a:ext cx="502145" cy="103749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A112726-DCEA-EA56-EA51-3C15E39023BF}"/>
                </a:ext>
              </a:extLst>
            </p:cNvPr>
            <p:cNvCxnSpPr>
              <a:cxnSpLocks/>
              <a:stCxn id="9" idx="2"/>
              <a:endCxn id="15" idx="6"/>
            </p:cNvCxnSpPr>
            <p:nvPr/>
          </p:nvCxnSpPr>
          <p:spPr>
            <a:xfrm flipH="1">
              <a:off x="6215649" y="4199861"/>
              <a:ext cx="1992222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B467E8-0F9A-A5B4-8EFD-AC367FB13511}"/>
                </a:ext>
              </a:extLst>
            </p:cNvPr>
            <p:cNvSpPr txBox="1"/>
            <p:nvPr/>
          </p:nvSpPr>
          <p:spPr>
            <a:xfrm>
              <a:off x="10245100" y="3059668"/>
              <a:ext cx="1691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feature </a:t>
              </a:r>
              <a:r>
                <a:rPr lang="ko-KR" altLang="en-US" dirty="0" err="1"/>
                <a:t>브랜치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A4A953-3D04-CC01-E02E-882E875A3040}"/>
                </a:ext>
              </a:extLst>
            </p:cNvPr>
            <p:cNvSpPr txBox="1"/>
            <p:nvPr/>
          </p:nvSpPr>
          <p:spPr>
            <a:xfrm>
              <a:off x="8204844" y="3082277"/>
              <a:ext cx="147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main </a:t>
              </a:r>
              <a:r>
                <a:rPr lang="ko-KR" altLang="en-US" dirty="0" err="1"/>
                <a:t>브랜치</a:t>
              </a:r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A4640B0-CA9B-6B80-0C8F-103A24C5CE4E}"/>
                </a:ext>
              </a:extLst>
            </p:cNvPr>
            <p:cNvSpPr/>
            <p:nvPr/>
          </p:nvSpPr>
          <p:spPr>
            <a:xfrm>
              <a:off x="4822784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c2</a:t>
              </a:r>
              <a:endParaRPr lang="ko-KR" altLang="en-US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04DB2EF-7E32-18FE-86FE-9F34D307AB85}"/>
                </a:ext>
              </a:extLst>
            </p:cNvPr>
            <p:cNvCxnSpPr/>
            <p:nvPr/>
          </p:nvCxnSpPr>
          <p:spPr>
            <a:xfrm flipH="1">
              <a:off x="4029139" y="4199861"/>
              <a:ext cx="793645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91095D5-EAC2-B3BB-C350-35988C235D14}"/>
                </a:ext>
              </a:extLst>
            </p:cNvPr>
            <p:cNvSpPr/>
            <p:nvPr/>
          </p:nvSpPr>
          <p:spPr>
            <a:xfrm>
              <a:off x="10394381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c3’</a:t>
              </a:r>
              <a:endParaRPr lang="ko-KR" altLang="en-US" dirty="0"/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52AAA3B2-D3F6-304E-5270-94002887872F}"/>
                </a:ext>
              </a:extLst>
            </p:cNvPr>
            <p:cNvCxnSpPr/>
            <p:nvPr/>
          </p:nvCxnSpPr>
          <p:spPr>
            <a:xfrm flipH="1">
              <a:off x="9600736" y="4199861"/>
              <a:ext cx="793645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6D9A294-23FA-B78C-B3AC-CBBE4FD2D5DE}"/>
              </a:ext>
            </a:extLst>
          </p:cNvPr>
          <p:cNvSpPr txBox="1"/>
          <p:nvPr/>
        </p:nvSpPr>
        <p:spPr>
          <a:xfrm>
            <a:off x="1329598" y="782111"/>
            <a:ext cx="74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Patch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828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408123" y="270561"/>
            <a:ext cx="337579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예제</a:t>
            </a:r>
            <a:r>
              <a:rPr lang="en-US" altLang="ko-KR" sz="3200" dirty="0"/>
              <a:t>② – rebase]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642400" y="5941108"/>
            <a:ext cx="10907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rebase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완료된 상태이다</a:t>
            </a:r>
            <a:r>
              <a:rPr lang="en-US" altLang="ko-KR" dirty="0"/>
              <a:t>. </a:t>
            </a:r>
            <a:r>
              <a:rPr lang="en-US" altLang="ko-KR" b="1" dirty="0"/>
              <a:t>c3’</a:t>
            </a:r>
            <a:r>
              <a:rPr lang="ko-KR" altLang="en-US" b="1" dirty="0" err="1"/>
              <a:t>커밋은</a:t>
            </a:r>
            <a:r>
              <a:rPr lang="ko-KR" altLang="en-US" b="1" dirty="0"/>
              <a:t> </a:t>
            </a:r>
            <a:r>
              <a:rPr lang="en-US" altLang="ko-KR" b="1" dirty="0"/>
              <a:t>Merge</a:t>
            </a:r>
            <a:r>
              <a:rPr lang="ko-KR" altLang="en-US" b="1" dirty="0"/>
              <a:t>예제에서 병합 </a:t>
            </a:r>
            <a:r>
              <a:rPr lang="ko-KR" altLang="en-US" b="1" dirty="0" err="1"/>
              <a:t>커밋으로</a:t>
            </a:r>
            <a:r>
              <a:rPr lang="ko-KR" altLang="en-US" b="1" dirty="0"/>
              <a:t> 생성되었던 </a:t>
            </a:r>
            <a:r>
              <a:rPr lang="en-US" altLang="ko-KR" b="1" dirty="0"/>
              <a:t>c5</a:t>
            </a:r>
            <a:r>
              <a:rPr lang="ko-KR" altLang="en-US" b="1" dirty="0"/>
              <a:t>와 내용이 동일하다</a:t>
            </a:r>
            <a:r>
              <a:rPr lang="en-US" altLang="ko-KR" b="1" dirty="0"/>
              <a:t>.</a:t>
            </a:r>
          </a:p>
          <a:p>
            <a:pPr algn="ctr"/>
            <a:r>
              <a:rPr lang="ko-KR" altLang="en-US" dirty="0"/>
              <a:t>이 때 </a:t>
            </a:r>
            <a:r>
              <a:rPr lang="en-US" altLang="ko-KR" dirty="0"/>
              <a:t>main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feature </a:t>
            </a:r>
            <a:r>
              <a:rPr lang="ko-KR" altLang="en-US" dirty="0" err="1"/>
              <a:t>브랜치를</a:t>
            </a:r>
            <a:r>
              <a:rPr lang="ko-KR" altLang="en-US" dirty="0"/>
              <a:t> 병합한다면 어떤 </a:t>
            </a:r>
            <a:r>
              <a:rPr lang="en-US" altLang="ko-KR" dirty="0"/>
              <a:t>merge</a:t>
            </a:r>
            <a:r>
              <a:rPr lang="ko-KR" altLang="en-US" dirty="0"/>
              <a:t>가 발생하는가</a:t>
            </a:r>
            <a:r>
              <a:rPr lang="en-US" altLang="ko-KR" dirty="0"/>
              <a:t>?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71D4D1E-AF8E-F716-C1FE-011359AF0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087" y="1173760"/>
            <a:ext cx="5871826" cy="451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35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408123" y="270561"/>
            <a:ext cx="337579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예제</a:t>
            </a:r>
            <a:r>
              <a:rPr lang="en-US" altLang="ko-KR" sz="3200" dirty="0"/>
              <a:t>② – rebase]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1691228" y="6218107"/>
            <a:ext cx="880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c3’</a:t>
            </a:r>
            <a:r>
              <a:rPr lang="ko-KR" altLang="en-US" dirty="0"/>
              <a:t>는 </a:t>
            </a:r>
            <a:r>
              <a:rPr lang="en-US" altLang="ko-KR" dirty="0"/>
              <a:t>c4</a:t>
            </a:r>
            <a:r>
              <a:rPr lang="ko-KR" altLang="en-US" dirty="0"/>
              <a:t>를 단순하게 수정한 최신본의 </a:t>
            </a:r>
            <a:r>
              <a:rPr lang="en-US" altLang="ko-KR" dirty="0"/>
              <a:t>commit</a:t>
            </a:r>
            <a:r>
              <a:rPr lang="ko-KR" altLang="en-US" dirty="0"/>
              <a:t>이므로  </a:t>
            </a:r>
            <a:r>
              <a:rPr lang="en-US" altLang="ko-KR" dirty="0"/>
              <a:t>fast-forward </a:t>
            </a:r>
            <a:r>
              <a:rPr lang="ko-KR" altLang="en-US" dirty="0"/>
              <a:t>병합이 발생한다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9B772B-CD05-0AAA-C764-8F06A8691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345" y="1190730"/>
            <a:ext cx="5531310" cy="447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41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2566244" y="3105835"/>
            <a:ext cx="705956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merge</a:t>
            </a:r>
            <a:r>
              <a:rPr lang="ko-KR" altLang="en-US" sz="3600" dirty="0"/>
              <a:t>와 </a:t>
            </a:r>
            <a:r>
              <a:rPr lang="en-US" altLang="ko-KR" sz="3600" dirty="0"/>
              <a:t>rebase </a:t>
            </a:r>
            <a:r>
              <a:rPr lang="ko-KR" altLang="en-US" sz="3600" dirty="0"/>
              <a:t>공통점과 차이점</a:t>
            </a:r>
          </a:p>
        </p:txBody>
      </p:sp>
    </p:spTree>
    <p:extLst>
      <p:ext uri="{BB962C8B-B14F-4D97-AF65-F5344CB8AC3E}">
        <p14:creationId xmlns:p14="http://schemas.microsoft.com/office/powerpoint/2010/main" val="162006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714533" y="270561"/>
            <a:ext cx="476297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</a:t>
            </a:r>
            <a:r>
              <a:rPr lang="ko-KR" altLang="en-US" sz="3200" dirty="0"/>
              <a:t>와 </a:t>
            </a:r>
            <a:r>
              <a:rPr lang="en-US" altLang="ko-KR" sz="3200" dirty="0"/>
              <a:t>rebase</a:t>
            </a:r>
            <a:r>
              <a:rPr lang="ko-KR" altLang="en-US" sz="3200" dirty="0"/>
              <a:t> 공통점</a:t>
            </a:r>
            <a:r>
              <a:rPr lang="en-US" altLang="ko-KR" sz="3200" dirty="0"/>
              <a:t>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3666539" y="5941108"/>
            <a:ext cx="497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Merge</a:t>
            </a:r>
            <a:r>
              <a:rPr lang="ko-KR" altLang="en-US" dirty="0"/>
              <a:t>와 </a:t>
            </a:r>
            <a:r>
              <a:rPr lang="en-US" altLang="ko-KR" dirty="0"/>
              <a:t>Rebase</a:t>
            </a:r>
            <a:r>
              <a:rPr lang="ko-KR" altLang="en-US" dirty="0"/>
              <a:t>는 병합 관점에서는 동일하다</a:t>
            </a:r>
            <a:r>
              <a:rPr lang="en-US" altLang="ko-KR" dirty="0"/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76DB19C-F578-54D0-73D8-76CA328386A2}"/>
              </a:ext>
            </a:extLst>
          </p:cNvPr>
          <p:cNvGrpSpPr/>
          <p:nvPr/>
        </p:nvGrpSpPr>
        <p:grpSpPr>
          <a:xfrm>
            <a:off x="1234765" y="1190730"/>
            <a:ext cx="9722471" cy="4409483"/>
            <a:chOff x="1318876" y="1190730"/>
            <a:chExt cx="9722471" cy="440948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6D6F514-829A-3339-16C6-B05233DF0F63}"/>
                </a:ext>
              </a:extLst>
            </p:cNvPr>
            <p:cNvGrpSpPr/>
            <p:nvPr/>
          </p:nvGrpSpPr>
          <p:grpSpPr>
            <a:xfrm>
              <a:off x="1318876" y="1246707"/>
              <a:ext cx="4411403" cy="4353506"/>
              <a:chOff x="1318876" y="1246707"/>
              <a:chExt cx="4411403" cy="4353506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54D722F9-129D-4359-53F8-45CFD2E4C2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8876" y="1246707"/>
                <a:ext cx="4411403" cy="3777469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E89C1F-98A4-7CD3-4111-FA7A5BA8DD96}"/>
                  </a:ext>
                </a:extLst>
              </p:cNvPr>
              <p:cNvSpPr txBox="1"/>
              <p:nvPr/>
            </p:nvSpPr>
            <p:spPr>
              <a:xfrm>
                <a:off x="2936147" y="5230881"/>
                <a:ext cx="11768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&lt;merge&gt;</a:t>
                </a:r>
                <a:endParaRPr lang="ko-KR" altLang="en-US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B3695C7-6BBC-EE2C-8725-9BF76CFEAC91}"/>
                </a:ext>
              </a:extLst>
            </p:cNvPr>
            <p:cNvGrpSpPr/>
            <p:nvPr/>
          </p:nvGrpSpPr>
          <p:grpSpPr>
            <a:xfrm>
              <a:off x="6304658" y="1190730"/>
              <a:ext cx="4736689" cy="4409483"/>
              <a:chOff x="6304658" y="1190730"/>
              <a:chExt cx="4736689" cy="4409483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64F7FAB5-4601-48DF-4475-2068C4C3A9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04658" y="1190730"/>
                <a:ext cx="4736689" cy="3833446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18892F-B170-38D0-F426-46D32C04A339}"/>
                  </a:ext>
                </a:extLst>
              </p:cNvPr>
              <p:cNvSpPr txBox="1"/>
              <p:nvPr/>
            </p:nvSpPr>
            <p:spPr>
              <a:xfrm>
                <a:off x="8078993" y="5230881"/>
                <a:ext cx="1188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&lt;rebase&gt;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9629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714532" y="270561"/>
            <a:ext cx="476297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</a:t>
            </a:r>
            <a:r>
              <a:rPr lang="ko-KR" altLang="en-US" sz="3200" dirty="0"/>
              <a:t>와 </a:t>
            </a:r>
            <a:r>
              <a:rPr lang="en-US" altLang="ko-KR" sz="3200" dirty="0"/>
              <a:t>rebase</a:t>
            </a:r>
            <a:r>
              <a:rPr lang="ko-KR" altLang="en-US" sz="3200" dirty="0"/>
              <a:t> 차이점</a:t>
            </a:r>
            <a:r>
              <a:rPr lang="en-US" altLang="ko-KR" sz="3200" dirty="0"/>
              <a:t>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1673990" y="5941108"/>
            <a:ext cx="8960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Merge</a:t>
            </a:r>
            <a:r>
              <a:rPr lang="ko-KR" altLang="en-US" dirty="0"/>
              <a:t>의 경우 두 </a:t>
            </a:r>
            <a:r>
              <a:rPr lang="ko-KR" altLang="en-US" dirty="0" err="1"/>
              <a:t>브랜치의</a:t>
            </a:r>
            <a:r>
              <a:rPr lang="ko-KR" altLang="en-US" dirty="0"/>
              <a:t> 최종결과와 공통 조상을 가지고 병합하고</a:t>
            </a:r>
            <a:r>
              <a:rPr lang="en-US" altLang="ko-KR" dirty="0"/>
              <a:t>,</a:t>
            </a:r>
          </a:p>
          <a:p>
            <a:pPr algn="ctr"/>
            <a:r>
              <a:rPr lang="en-US" altLang="ko-KR" dirty="0"/>
              <a:t>Rebase</a:t>
            </a:r>
            <a:r>
              <a:rPr lang="ko-KR" altLang="en-US" dirty="0"/>
              <a:t>의 경우는 </a:t>
            </a:r>
            <a:r>
              <a:rPr lang="ko-KR" altLang="en-US" dirty="0" err="1"/>
              <a:t>브랜치의</a:t>
            </a:r>
            <a:r>
              <a:rPr lang="ko-KR" altLang="en-US" dirty="0"/>
              <a:t> 변경사항을 순서대로 다른 </a:t>
            </a:r>
            <a:r>
              <a:rPr lang="ko-KR" altLang="en-US" dirty="0" err="1"/>
              <a:t>브랜치에</a:t>
            </a:r>
            <a:r>
              <a:rPr lang="ko-KR" altLang="en-US" dirty="0"/>
              <a:t> 적용하면서 병합한다</a:t>
            </a:r>
            <a:r>
              <a:rPr lang="en-US" altLang="ko-KR" dirty="0"/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76DB19C-F578-54D0-73D8-76CA328386A2}"/>
              </a:ext>
            </a:extLst>
          </p:cNvPr>
          <p:cNvGrpSpPr/>
          <p:nvPr/>
        </p:nvGrpSpPr>
        <p:grpSpPr>
          <a:xfrm>
            <a:off x="1234765" y="1190730"/>
            <a:ext cx="9722471" cy="4409483"/>
            <a:chOff x="1318876" y="1190730"/>
            <a:chExt cx="9722471" cy="440948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6D6F514-829A-3339-16C6-B05233DF0F63}"/>
                </a:ext>
              </a:extLst>
            </p:cNvPr>
            <p:cNvGrpSpPr/>
            <p:nvPr/>
          </p:nvGrpSpPr>
          <p:grpSpPr>
            <a:xfrm>
              <a:off x="1318876" y="1246707"/>
              <a:ext cx="4411403" cy="4353506"/>
              <a:chOff x="1318876" y="1246707"/>
              <a:chExt cx="4411403" cy="4353506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54D722F9-129D-4359-53F8-45CFD2E4C2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8876" y="1246707"/>
                <a:ext cx="4411403" cy="3777469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E89C1F-98A4-7CD3-4111-FA7A5BA8DD96}"/>
                  </a:ext>
                </a:extLst>
              </p:cNvPr>
              <p:cNvSpPr txBox="1"/>
              <p:nvPr/>
            </p:nvSpPr>
            <p:spPr>
              <a:xfrm>
                <a:off x="2936147" y="5230881"/>
                <a:ext cx="11768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&lt;merge&gt;</a:t>
                </a:r>
                <a:endParaRPr lang="ko-KR" altLang="en-US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B3695C7-6BBC-EE2C-8725-9BF76CFEAC91}"/>
                </a:ext>
              </a:extLst>
            </p:cNvPr>
            <p:cNvGrpSpPr/>
            <p:nvPr/>
          </p:nvGrpSpPr>
          <p:grpSpPr>
            <a:xfrm>
              <a:off x="6304658" y="1190730"/>
              <a:ext cx="4736689" cy="4409483"/>
              <a:chOff x="6304658" y="1190730"/>
              <a:chExt cx="4736689" cy="4409483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64F7FAB5-4601-48DF-4475-2068C4C3A9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04658" y="1190730"/>
                <a:ext cx="4736689" cy="3833446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18892F-B170-38D0-F426-46D32C04A339}"/>
                  </a:ext>
                </a:extLst>
              </p:cNvPr>
              <p:cNvSpPr txBox="1"/>
              <p:nvPr/>
            </p:nvSpPr>
            <p:spPr>
              <a:xfrm>
                <a:off x="8078993" y="5230881"/>
                <a:ext cx="1188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&lt;rebase&gt;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259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1674784" y="3105835"/>
            <a:ext cx="884248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600" dirty="0"/>
              <a:t>한 </a:t>
            </a:r>
            <a:r>
              <a:rPr lang="ko-KR" altLang="en-US" sz="3600" dirty="0" err="1"/>
              <a:t>브랜치에서</a:t>
            </a:r>
            <a:r>
              <a:rPr lang="ko-KR" altLang="en-US" sz="3600" dirty="0"/>
              <a:t> 다른 </a:t>
            </a:r>
            <a:r>
              <a:rPr lang="ko-KR" altLang="en-US" sz="3600" dirty="0" err="1"/>
              <a:t>브랜치로</a:t>
            </a:r>
            <a:r>
              <a:rPr lang="ko-KR" altLang="en-US" sz="3600" dirty="0"/>
              <a:t> 합치는 방법</a:t>
            </a:r>
          </a:p>
        </p:txBody>
      </p:sp>
    </p:spTree>
    <p:extLst>
      <p:ext uri="{BB962C8B-B14F-4D97-AF65-F5344CB8AC3E}">
        <p14:creationId xmlns:p14="http://schemas.microsoft.com/office/powerpoint/2010/main" val="3027621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714532" y="270561"/>
            <a:ext cx="476297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</a:t>
            </a:r>
            <a:r>
              <a:rPr lang="ko-KR" altLang="en-US" sz="3200" dirty="0"/>
              <a:t>와 </a:t>
            </a:r>
            <a:r>
              <a:rPr lang="en-US" altLang="ko-KR" sz="3200" dirty="0"/>
              <a:t>rebase</a:t>
            </a:r>
            <a:r>
              <a:rPr lang="ko-KR" altLang="en-US" sz="3200" dirty="0"/>
              <a:t> 차이점</a:t>
            </a:r>
            <a:r>
              <a:rPr lang="en-US" altLang="ko-KR" sz="3200" dirty="0"/>
              <a:t>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2050214" y="5941108"/>
            <a:ext cx="8091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따라서 </a:t>
            </a:r>
            <a:r>
              <a:rPr lang="en-US" altLang="ko-KR" dirty="0"/>
              <a:t>Rebase</a:t>
            </a:r>
            <a:r>
              <a:rPr lang="ko-KR" altLang="en-US" dirty="0"/>
              <a:t>는 </a:t>
            </a:r>
            <a:r>
              <a:rPr lang="en-US" altLang="ko-KR" dirty="0"/>
              <a:t>3-way-merge</a:t>
            </a:r>
            <a:r>
              <a:rPr lang="ko-KR" altLang="en-US" dirty="0"/>
              <a:t>와 비교하여 좀 더 깨끗한 히스토리를 만든다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Rebase</a:t>
            </a:r>
            <a:r>
              <a:rPr lang="ko-KR" altLang="en-US" dirty="0"/>
              <a:t>를 하면 모든 작업이 차례대로 수행된 것처럼 보인다</a:t>
            </a:r>
            <a:r>
              <a:rPr lang="en-US" altLang="ko-KR" dirty="0"/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76DB19C-F578-54D0-73D8-76CA328386A2}"/>
              </a:ext>
            </a:extLst>
          </p:cNvPr>
          <p:cNvGrpSpPr/>
          <p:nvPr/>
        </p:nvGrpSpPr>
        <p:grpSpPr>
          <a:xfrm>
            <a:off x="1234765" y="1190730"/>
            <a:ext cx="9722471" cy="4409483"/>
            <a:chOff x="1318876" y="1190730"/>
            <a:chExt cx="9722471" cy="440948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6D6F514-829A-3339-16C6-B05233DF0F63}"/>
                </a:ext>
              </a:extLst>
            </p:cNvPr>
            <p:cNvGrpSpPr/>
            <p:nvPr/>
          </p:nvGrpSpPr>
          <p:grpSpPr>
            <a:xfrm>
              <a:off x="1318876" y="1246707"/>
              <a:ext cx="4411403" cy="4353506"/>
              <a:chOff x="1318876" y="1246707"/>
              <a:chExt cx="4411403" cy="4353506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54D722F9-129D-4359-53F8-45CFD2E4C2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8876" y="1246707"/>
                <a:ext cx="4411403" cy="3777469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E89C1F-98A4-7CD3-4111-FA7A5BA8DD96}"/>
                  </a:ext>
                </a:extLst>
              </p:cNvPr>
              <p:cNvSpPr txBox="1"/>
              <p:nvPr/>
            </p:nvSpPr>
            <p:spPr>
              <a:xfrm>
                <a:off x="2936147" y="5230881"/>
                <a:ext cx="11768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&lt;merge&gt;</a:t>
                </a:r>
                <a:endParaRPr lang="ko-KR" altLang="en-US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B3695C7-6BBC-EE2C-8725-9BF76CFEAC91}"/>
                </a:ext>
              </a:extLst>
            </p:cNvPr>
            <p:cNvGrpSpPr/>
            <p:nvPr/>
          </p:nvGrpSpPr>
          <p:grpSpPr>
            <a:xfrm>
              <a:off x="6304658" y="1190730"/>
              <a:ext cx="4736689" cy="4409483"/>
              <a:chOff x="6304658" y="1190730"/>
              <a:chExt cx="4736689" cy="4409483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64F7FAB5-4601-48DF-4475-2068C4C3A9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04658" y="1190730"/>
                <a:ext cx="4736689" cy="3833446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18892F-B170-38D0-F426-46D32C04A339}"/>
                  </a:ext>
                </a:extLst>
              </p:cNvPr>
              <p:cNvSpPr txBox="1"/>
              <p:nvPr/>
            </p:nvSpPr>
            <p:spPr>
              <a:xfrm>
                <a:off x="8078993" y="5230881"/>
                <a:ext cx="1188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&lt;rebase&gt;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7443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2335415" y="3105835"/>
            <a:ext cx="752122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600" dirty="0" err="1"/>
              <a:t>소스트리를</a:t>
            </a:r>
            <a:r>
              <a:rPr lang="ko-KR" altLang="en-US" sz="3600" dirty="0"/>
              <a:t> 이용한 </a:t>
            </a:r>
            <a:r>
              <a:rPr lang="en-US" altLang="ko-KR" sz="3600" dirty="0"/>
              <a:t>merge</a:t>
            </a:r>
            <a:r>
              <a:rPr lang="ko-KR" altLang="en-US" sz="3600" dirty="0"/>
              <a:t>와 </a:t>
            </a:r>
            <a:r>
              <a:rPr lang="en-US" altLang="ko-KR" sz="3600" dirty="0"/>
              <a:t>rebase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5614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985779" y="270561"/>
            <a:ext cx="22204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현재 상황</a:t>
            </a:r>
            <a:r>
              <a:rPr lang="en-US" altLang="ko-KR" sz="3200" dirty="0"/>
              <a:t>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1080205" y="5941108"/>
            <a:ext cx="10148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main </a:t>
            </a:r>
            <a:r>
              <a:rPr lang="ko-KR" altLang="en-US" dirty="0" err="1"/>
              <a:t>브랜치를</a:t>
            </a:r>
            <a:r>
              <a:rPr lang="ko-KR" altLang="en-US" dirty="0"/>
              <a:t> 기반으로 </a:t>
            </a:r>
            <a:r>
              <a:rPr lang="en-US" altLang="ko-KR" dirty="0"/>
              <a:t>feature/buy </a:t>
            </a:r>
            <a:r>
              <a:rPr lang="ko-KR" altLang="en-US" dirty="0" err="1"/>
              <a:t>브랜치와</a:t>
            </a:r>
            <a:r>
              <a:rPr lang="ko-KR" altLang="en-US" dirty="0"/>
              <a:t> </a:t>
            </a:r>
            <a:r>
              <a:rPr lang="en-US" altLang="ko-KR" dirty="0"/>
              <a:t>feature/cart </a:t>
            </a:r>
            <a:r>
              <a:rPr lang="ko-KR" altLang="en-US" dirty="0" err="1"/>
              <a:t>브랜치를</a:t>
            </a:r>
            <a:r>
              <a:rPr lang="ko-KR" altLang="en-US" dirty="0"/>
              <a:t> 생성하여</a:t>
            </a:r>
            <a:r>
              <a:rPr lang="en-US" altLang="ko-KR" dirty="0"/>
              <a:t> </a:t>
            </a:r>
            <a:r>
              <a:rPr lang="ko-KR" altLang="en-US" dirty="0"/>
              <a:t>개발을 진행했다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개발이 완료된 </a:t>
            </a:r>
            <a:r>
              <a:rPr lang="en-US" altLang="ko-KR" dirty="0"/>
              <a:t>feature/buy, feature/cart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에 병합하려고 한다</a:t>
            </a:r>
            <a:r>
              <a:rPr lang="en-US" altLang="ko-KR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5DC45BF-8CE6-F75F-3657-085B33DCE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047" y="1886143"/>
            <a:ext cx="5961905" cy="3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97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02749" y="270561"/>
            <a:ext cx="258654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 </a:t>
            </a:r>
            <a:r>
              <a:rPr lang="ko-KR" altLang="en-US" sz="3200" dirty="0"/>
              <a:t>사용</a:t>
            </a:r>
            <a:r>
              <a:rPr lang="en-US" altLang="ko-KR" sz="3200" dirty="0"/>
              <a:t>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1528710" y="5941108"/>
            <a:ext cx="9251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feature/cart </a:t>
            </a:r>
            <a:r>
              <a:rPr lang="ko-KR" altLang="en-US" dirty="0" err="1"/>
              <a:t>브랜치를</a:t>
            </a:r>
            <a:r>
              <a:rPr lang="ko-KR" altLang="en-US" dirty="0"/>
              <a:t> 먼저 </a:t>
            </a:r>
            <a:r>
              <a:rPr lang="en-US" altLang="ko-KR" dirty="0"/>
              <a:t>main</a:t>
            </a:r>
            <a:r>
              <a:rPr lang="ko-KR" altLang="en-US" dirty="0"/>
              <a:t>에 병합한 뒤</a:t>
            </a:r>
            <a:r>
              <a:rPr lang="en-US" altLang="ko-KR" dirty="0"/>
              <a:t>, feature/buy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에 병합한다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이상 없이 </a:t>
            </a:r>
            <a:r>
              <a:rPr lang="en-US" altLang="ko-KR" dirty="0"/>
              <a:t>merge</a:t>
            </a:r>
            <a:r>
              <a:rPr lang="ko-KR" altLang="en-US" dirty="0"/>
              <a:t>된 것을 확인할 수 있다</a:t>
            </a:r>
            <a:r>
              <a:rPr lang="en-US" altLang="ko-KR" dirty="0"/>
              <a:t>. </a:t>
            </a:r>
            <a:r>
              <a:rPr lang="ko-KR" altLang="en-US" dirty="0"/>
              <a:t>이 때 진행된 </a:t>
            </a:r>
            <a:r>
              <a:rPr lang="en-US" altLang="ko-KR" dirty="0"/>
              <a:t>merge</a:t>
            </a:r>
            <a:r>
              <a:rPr lang="ko-KR" altLang="en-US" dirty="0"/>
              <a:t>의 종류는 </a:t>
            </a:r>
            <a:r>
              <a:rPr lang="en-US" altLang="ko-KR" dirty="0"/>
              <a:t>3-way-merge</a:t>
            </a:r>
            <a:r>
              <a:rPr lang="ko-KR" altLang="en-US" dirty="0"/>
              <a:t>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07339E-A8E6-9CB2-EDB1-8B9AFC3BD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58" y="2167095"/>
            <a:ext cx="5561905" cy="25238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1A52B2-34FB-CDB9-A6FF-E611FE390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799" y="1900428"/>
            <a:ext cx="6057143" cy="305714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8336A8C-01E3-9B23-A539-21F6D7FBE6E1}"/>
              </a:ext>
            </a:extLst>
          </p:cNvPr>
          <p:cNvSpPr/>
          <p:nvPr/>
        </p:nvSpPr>
        <p:spPr>
          <a:xfrm>
            <a:off x="2984360" y="2642716"/>
            <a:ext cx="2431702" cy="221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7FAF0E-89CD-5D39-178C-1F1B7457963E}"/>
              </a:ext>
            </a:extLst>
          </p:cNvPr>
          <p:cNvSpPr/>
          <p:nvPr/>
        </p:nvSpPr>
        <p:spPr>
          <a:xfrm>
            <a:off x="8671726" y="2843684"/>
            <a:ext cx="2431702" cy="221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617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790438" y="270561"/>
            <a:ext cx="261116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[rebase </a:t>
            </a:r>
            <a:r>
              <a:rPr lang="ko-KR" altLang="en-US" sz="3200" dirty="0"/>
              <a:t>사용</a:t>
            </a:r>
            <a:r>
              <a:rPr lang="en-US" altLang="ko-KR" sz="3200" dirty="0"/>
              <a:t>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821836" y="5941108"/>
            <a:ext cx="10664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이번엔 </a:t>
            </a:r>
            <a:r>
              <a:rPr lang="en-US" altLang="ko-KR" dirty="0"/>
              <a:t>rebase</a:t>
            </a:r>
            <a:r>
              <a:rPr lang="ko-KR" altLang="en-US" dirty="0"/>
              <a:t>를 이용한 </a:t>
            </a:r>
            <a:r>
              <a:rPr lang="en-US" altLang="ko-KR" dirty="0"/>
              <a:t>merge</a:t>
            </a:r>
            <a:r>
              <a:rPr lang="ko-KR" altLang="en-US" dirty="0"/>
              <a:t>를 진행한다</a:t>
            </a:r>
            <a:r>
              <a:rPr lang="en-US" altLang="ko-KR" dirty="0"/>
              <a:t>. </a:t>
            </a:r>
            <a:r>
              <a:rPr lang="ko-KR" altLang="en-US" dirty="0"/>
              <a:t>먼저 </a:t>
            </a:r>
            <a:r>
              <a:rPr lang="en-US" altLang="ko-KR" dirty="0"/>
              <a:t>feature/cart</a:t>
            </a:r>
            <a:r>
              <a:rPr lang="ko-KR" altLang="en-US" dirty="0"/>
              <a:t>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이후 </a:t>
            </a:r>
            <a:r>
              <a:rPr lang="en-US" altLang="ko-KR" dirty="0"/>
              <a:t>feature/buy</a:t>
            </a:r>
            <a:r>
              <a:rPr lang="ko-KR" altLang="en-US" dirty="0"/>
              <a:t> </a:t>
            </a:r>
            <a:r>
              <a:rPr lang="ko-KR" altLang="en-US" dirty="0" err="1"/>
              <a:t>브랜치로</a:t>
            </a:r>
            <a:r>
              <a:rPr lang="ko-KR" altLang="en-US" dirty="0"/>
              <a:t> 이동하여 </a:t>
            </a:r>
            <a:r>
              <a:rPr lang="en-US" altLang="ko-KR" dirty="0"/>
              <a:t>feature/buy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main </a:t>
            </a:r>
            <a:r>
              <a:rPr lang="ko-KR" altLang="en-US" dirty="0" err="1"/>
              <a:t>브랜치</a:t>
            </a:r>
            <a:r>
              <a:rPr lang="ko-KR" altLang="en-US" dirty="0"/>
              <a:t> 기준으로 </a:t>
            </a:r>
            <a:r>
              <a:rPr lang="en-US" altLang="ko-KR" dirty="0"/>
              <a:t>rebase</a:t>
            </a:r>
            <a:r>
              <a:rPr lang="ko-KR" altLang="en-US" dirty="0"/>
              <a:t>를 진행한다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2A15EE-7A3F-03C3-A205-D896D479F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857" y="2209953"/>
            <a:ext cx="5314286" cy="243809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8336A8C-01E3-9B23-A539-21F6D7FBE6E1}"/>
              </a:ext>
            </a:extLst>
          </p:cNvPr>
          <p:cNvSpPr/>
          <p:nvPr/>
        </p:nvSpPr>
        <p:spPr>
          <a:xfrm>
            <a:off x="6185751" y="2602523"/>
            <a:ext cx="2431702" cy="221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253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790438" y="270561"/>
            <a:ext cx="261116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[rebase </a:t>
            </a:r>
            <a:r>
              <a:rPr lang="ko-KR" altLang="en-US" sz="3200" dirty="0"/>
              <a:t>사용</a:t>
            </a:r>
            <a:r>
              <a:rPr lang="en-US" altLang="ko-KR" sz="3200" dirty="0"/>
              <a:t>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1684226" y="5941108"/>
            <a:ext cx="8940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feature/buy </a:t>
            </a:r>
            <a:r>
              <a:rPr lang="ko-KR" altLang="en-US" dirty="0" err="1"/>
              <a:t>브랜치로</a:t>
            </a:r>
            <a:r>
              <a:rPr lang="ko-KR" altLang="en-US" dirty="0"/>
              <a:t> </a:t>
            </a:r>
            <a:r>
              <a:rPr lang="en-US" altLang="ko-KR" dirty="0"/>
              <a:t>checkout</a:t>
            </a:r>
            <a:r>
              <a:rPr lang="ko-KR" altLang="en-US" dirty="0"/>
              <a:t>한 후 </a:t>
            </a:r>
            <a:r>
              <a:rPr lang="en-US" altLang="ko-KR" dirty="0"/>
              <a:t>main </a:t>
            </a:r>
            <a:r>
              <a:rPr lang="ko-KR" altLang="en-US" dirty="0" err="1"/>
              <a:t>브랜치명</a:t>
            </a:r>
            <a:r>
              <a:rPr lang="ko-KR" altLang="en-US" dirty="0"/>
              <a:t> 위에서 마우스 오른쪽 클릭한다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노출되는 메뉴리스트에서 </a:t>
            </a:r>
            <a:r>
              <a:rPr lang="en-US" altLang="ko-KR" dirty="0"/>
              <a:t>“</a:t>
            </a:r>
            <a:r>
              <a:rPr lang="ko-KR" altLang="en-US" dirty="0"/>
              <a:t>현재 변경사항을 </a:t>
            </a:r>
            <a:r>
              <a:rPr lang="en-US" altLang="ko-KR" dirty="0"/>
              <a:t>main</a:t>
            </a:r>
            <a:r>
              <a:rPr lang="ko-KR" altLang="en-US" dirty="0"/>
              <a:t>에 재배치</a:t>
            </a:r>
            <a:r>
              <a:rPr lang="en-US" altLang="ko-KR" dirty="0"/>
              <a:t>” </a:t>
            </a:r>
            <a:r>
              <a:rPr lang="ko-KR" altLang="en-US" dirty="0"/>
              <a:t>메뉴를 클릭한다</a:t>
            </a:r>
            <a:r>
              <a:rPr lang="en-US" altLang="ko-KR" dirty="0"/>
              <a:t>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9C807F6-33D8-38C1-A89B-FE48C730AD41}"/>
              </a:ext>
            </a:extLst>
          </p:cNvPr>
          <p:cNvGrpSpPr/>
          <p:nvPr/>
        </p:nvGrpSpPr>
        <p:grpSpPr>
          <a:xfrm>
            <a:off x="4007216" y="1244163"/>
            <a:ext cx="4177568" cy="4308117"/>
            <a:chOff x="808805" y="944875"/>
            <a:chExt cx="4177568" cy="430811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37ED4AB-B7B6-3956-39CA-5D0E3E7BF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8805" y="944875"/>
              <a:ext cx="4177568" cy="4308117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5693F9D-4C9A-21AF-6544-9D883E03269C}"/>
                </a:ext>
              </a:extLst>
            </p:cNvPr>
            <p:cNvSpPr/>
            <p:nvPr/>
          </p:nvSpPr>
          <p:spPr>
            <a:xfrm>
              <a:off x="1766151" y="3167110"/>
              <a:ext cx="1700530" cy="25184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179CFE8-95D2-4A6C-534A-224E3915AA7E}"/>
                </a:ext>
              </a:extLst>
            </p:cNvPr>
            <p:cNvSpPr/>
            <p:nvPr/>
          </p:nvSpPr>
          <p:spPr>
            <a:xfrm>
              <a:off x="1087167" y="2353073"/>
              <a:ext cx="510521" cy="1891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6070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790438" y="270561"/>
            <a:ext cx="261116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[rebase </a:t>
            </a:r>
            <a:r>
              <a:rPr lang="ko-KR" altLang="en-US" sz="3200" dirty="0"/>
              <a:t>사용</a:t>
            </a:r>
            <a:r>
              <a:rPr lang="en-US" altLang="ko-KR" sz="3200" dirty="0"/>
              <a:t>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2069760" y="5941108"/>
            <a:ext cx="8169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노출되는 팝업에서 </a:t>
            </a:r>
            <a:r>
              <a:rPr lang="en-US" altLang="ko-KR" dirty="0"/>
              <a:t>“</a:t>
            </a:r>
            <a:r>
              <a:rPr lang="ko-KR" altLang="en-US" dirty="0"/>
              <a:t>확인</a:t>
            </a:r>
            <a:r>
              <a:rPr lang="en-US" altLang="ko-KR" dirty="0"/>
              <a:t>”</a:t>
            </a:r>
            <a:r>
              <a:rPr lang="ko-KR" altLang="en-US" dirty="0"/>
              <a:t>버튼을 클릭하면</a:t>
            </a:r>
            <a:r>
              <a:rPr lang="en-US" altLang="ko-KR" dirty="0"/>
              <a:t>,</a:t>
            </a:r>
          </a:p>
          <a:p>
            <a:pPr algn="ctr"/>
            <a:r>
              <a:rPr lang="en-US" altLang="ko-KR" dirty="0"/>
              <a:t>feature/buy</a:t>
            </a:r>
            <a:r>
              <a:rPr lang="ko-KR" altLang="en-US" dirty="0"/>
              <a:t> </a:t>
            </a:r>
            <a:r>
              <a:rPr lang="ko-KR" altLang="en-US" dirty="0" err="1"/>
              <a:t>브랜치가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ko-KR" altLang="en-US" dirty="0" err="1"/>
              <a:t>브랜치를</a:t>
            </a:r>
            <a:r>
              <a:rPr lang="ko-KR" altLang="en-US" dirty="0"/>
              <a:t> 기준으로 </a:t>
            </a:r>
            <a:r>
              <a:rPr lang="en-US" altLang="ko-KR" dirty="0"/>
              <a:t>rebase</a:t>
            </a:r>
            <a:r>
              <a:rPr lang="ko-KR" altLang="en-US" dirty="0"/>
              <a:t>된 것을 확인할 수 있다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48B90D-950F-D76C-CA24-8DB3028EB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216" y="1075686"/>
            <a:ext cx="4838095" cy="20095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2CBA5A-148E-E465-B0C2-CE84D1A0A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524" y="3260778"/>
            <a:ext cx="5580952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68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790438" y="270561"/>
            <a:ext cx="261116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[rebase </a:t>
            </a:r>
            <a:r>
              <a:rPr lang="ko-KR" altLang="en-US" sz="3200" dirty="0"/>
              <a:t>사용</a:t>
            </a:r>
            <a:r>
              <a:rPr lang="en-US" altLang="ko-KR" sz="3200" dirty="0"/>
              <a:t>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3220182" y="5941108"/>
            <a:ext cx="5868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feature/buy</a:t>
            </a:r>
            <a:r>
              <a:rPr lang="ko-KR" altLang="en-US" dirty="0"/>
              <a:t>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으로 </a:t>
            </a:r>
            <a:r>
              <a:rPr lang="en-US" altLang="ko-KR" dirty="0"/>
              <a:t>merge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 때 진행되는 </a:t>
            </a:r>
            <a:r>
              <a:rPr lang="en-US" altLang="ko-KR" dirty="0"/>
              <a:t>merge</a:t>
            </a:r>
            <a:r>
              <a:rPr lang="ko-KR" altLang="en-US" dirty="0"/>
              <a:t>의 종류는 </a:t>
            </a:r>
            <a:r>
              <a:rPr lang="en-US" altLang="ko-KR" dirty="0"/>
              <a:t>fast-forward merge</a:t>
            </a:r>
            <a:r>
              <a:rPr lang="ko-KR" altLang="en-US" dirty="0"/>
              <a:t>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399070-1675-4B33-2E6F-74CFCF544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190" y="2176619"/>
            <a:ext cx="5647619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83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749532" y="270561"/>
            <a:ext cx="669298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</a:t>
            </a:r>
            <a:r>
              <a:rPr lang="ko-KR" altLang="en-US" sz="3200" dirty="0"/>
              <a:t>와 </a:t>
            </a:r>
            <a:r>
              <a:rPr lang="en-US" altLang="ko-KR" sz="3200" dirty="0"/>
              <a:t>rebase </a:t>
            </a:r>
            <a:r>
              <a:rPr lang="ko-KR" altLang="en-US" sz="3200" dirty="0"/>
              <a:t>결과 그래프 차이</a:t>
            </a:r>
            <a:r>
              <a:rPr lang="en-US" altLang="ko-KR" sz="3200" dirty="0"/>
              <a:t>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2052952" y="5941108"/>
            <a:ext cx="8202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rebase </a:t>
            </a:r>
            <a:r>
              <a:rPr lang="ko-KR" altLang="en-US" dirty="0"/>
              <a:t>후 </a:t>
            </a:r>
            <a:r>
              <a:rPr lang="en-US" altLang="ko-KR" dirty="0"/>
              <a:t>merge</a:t>
            </a:r>
            <a:r>
              <a:rPr lang="ko-KR" altLang="en-US" dirty="0"/>
              <a:t>를 진행한 결과 그래프가 더 깔끔하다는 것을 느낄 수 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399070-1675-4B33-2E6F-74CFCF544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285" y="2176619"/>
            <a:ext cx="5647619" cy="250476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5004AE9-B449-51A8-E7BB-BF260A889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10" y="1900428"/>
            <a:ext cx="6057143" cy="3057143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77A7D7A2-90D4-525E-C360-E3DA30E6B558}"/>
              </a:ext>
            </a:extLst>
          </p:cNvPr>
          <p:cNvSpPr txBox="1"/>
          <p:nvPr/>
        </p:nvSpPr>
        <p:spPr>
          <a:xfrm>
            <a:off x="2521944" y="4996697"/>
            <a:ext cx="13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/>
              <a:t>merge </a:t>
            </a:r>
            <a:r>
              <a:rPr lang="ko-KR" altLang="en-US" dirty="0"/>
              <a:t>진행</a:t>
            </a:r>
            <a:endParaRPr lang="en-US" altLang="ko-KR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18D97CC2-0C99-31F4-4C34-E4B744FEA67E}"/>
              </a:ext>
            </a:extLst>
          </p:cNvPr>
          <p:cNvSpPr txBox="1"/>
          <p:nvPr/>
        </p:nvSpPr>
        <p:spPr>
          <a:xfrm>
            <a:off x="7947916" y="4996697"/>
            <a:ext cx="24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rebase </a:t>
            </a:r>
            <a:r>
              <a:rPr lang="ko-KR" altLang="en-US" dirty="0"/>
              <a:t>후 </a:t>
            </a:r>
            <a:r>
              <a:rPr lang="en-US" altLang="ko-KR" dirty="0"/>
              <a:t>merge </a:t>
            </a:r>
            <a:r>
              <a:rPr lang="ko-KR" altLang="en-US" dirty="0"/>
              <a:t>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9019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080316" y="270561"/>
            <a:ext cx="403142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[rebase</a:t>
            </a:r>
            <a:r>
              <a:rPr lang="ko-KR" altLang="en-US" sz="3200" dirty="0"/>
              <a:t>는 이동일까</a:t>
            </a:r>
            <a:r>
              <a:rPr lang="en-US" altLang="ko-KR" sz="3200" dirty="0"/>
              <a:t>?]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618245" y="5941108"/>
            <a:ext cx="11072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rebase </a:t>
            </a:r>
            <a:r>
              <a:rPr lang="ko-KR" altLang="en-US" dirty="0"/>
              <a:t>내부 </a:t>
            </a:r>
            <a:r>
              <a:rPr lang="ko-KR" altLang="en-US" dirty="0" err="1"/>
              <a:t>매커니즘은</a:t>
            </a:r>
            <a:r>
              <a:rPr lang="ko-KR" altLang="en-US" dirty="0"/>
              <a:t> 겉보기와 달리 단순한 </a:t>
            </a:r>
            <a:r>
              <a:rPr lang="en-US" altLang="ko-KR" dirty="0"/>
              <a:t>“</a:t>
            </a:r>
            <a:r>
              <a:rPr lang="ko-KR" altLang="en-US" dirty="0"/>
              <a:t>이동</a:t>
            </a:r>
            <a:r>
              <a:rPr lang="en-US" altLang="ko-KR" dirty="0"/>
              <a:t>”</a:t>
            </a:r>
            <a:r>
              <a:rPr lang="ko-KR" altLang="en-US" dirty="0"/>
              <a:t>이 아니라</a:t>
            </a:r>
            <a:r>
              <a:rPr lang="en-US" altLang="ko-KR" dirty="0"/>
              <a:t>, </a:t>
            </a:r>
            <a:r>
              <a:rPr lang="ko-KR" altLang="en-US" dirty="0"/>
              <a:t>노드 변경점의 역추적을 통한</a:t>
            </a:r>
            <a:r>
              <a:rPr lang="en-US" altLang="ko-KR" dirty="0"/>
              <a:t> “</a:t>
            </a:r>
            <a:r>
              <a:rPr lang="ko-KR" altLang="en-US" dirty="0"/>
              <a:t>복제</a:t>
            </a:r>
            <a:r>
              <a:rPr lang="en-US" altLang="ko-KR" dirty="0"/>
              <a:t>”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b="1" dirty="0"/>
              <a:t>복제된 </a:t>
            </a:r>
            <a:r>
              <a:rPr lang="ko-KR" altLang="en-US" b="1" dirty="0" err="1"/>
              <a:t>커밋은</a:t>
            </a:r>
            <a:r>
              <a:rPr lang="ko-KR" altLang="en-US" b="1" dirty="0"/>
              <a:t> 내용은 같지만 새로운 노드이므로</a:t>
            </a:r>
            <a:r>
              <a:rPr lang="en-US" altLang="ko-KR" b="1" dirty="0"/>
              <a:t>, </a:t>
            </a:r>
            <a:r>
              <a:rPr lang="ko-KR" altLang="en-US" b="1" dirty="0"/>
              <a:t>기존 노드와 </a:t>
            </a:r>
            <a:r>
              <a:rPr lang="ko-KR" altLang="en-US" b="1" dirty="0" err="1"/>
              <a:t>커밋</a:t>
            </a:r>
            <a:r>
              <a:rPr lang="en-US" altLang="ko-KR" b="1" dirty="0"/>
              <a:t>ID</a:t>
            </a:r>
            <a:r>
              <a:rPr lang="ko-KR" altLang="en-US" b="1" dirty="0"/>
              <a:t>가 다르다</a:t>
            </a:r>
            <a:r>
              <a:rPr lang="en-US" altLang="ko-KR" b="1" dirty="0"/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6ADF92D-6F0C-CAA9-2536-C98A1A90C5F6}"/>
              </a:ext>
            </a:extLst>
          </p:cNvPr>
          <p:cNvGrpSpPr/>
          <p:nvPr/>
        </p:nvGrpSpPr>
        <p:grpSpPr>
          <a:xfrm>
            <a:off x="1104642" y="1127432"/>
            <a:ext cx="9982717" cy="4238597"/>
            <a:chOff x="824352" y="1127432"/>
            <a:chExt cx="9982717" cy="42385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58D2805-21DC-9E7E-C11A-574AB031F728}"/>
                </a:ext>
              </a:extLst>
            </p:cNvPr>
            <p:cNvGrpSpPr/>
            <p:nvPr/>
          </p:nvGrpSpPr>
          <p:grpSpPr>
            <a:xfrm>
              <a:off x="824352" y="1200068"/>
              <a:ext cx="4514286" cy="4165961"/>
              <a:chOff x="1186092" y="1200068"/>
              <a:chExt cx="4514286" cy="4165961"/>
            </a:xfrm>
          </p:grpSpPr>
          <p:sp>
            <p:nvSpPr>
              <p:cNvPr id="5" name="TextBox 2">
                <a:extLst>
                  <a:ext uri="{FF2B5EF4-FFF2-40B4-BE49-F238E27FC236}">
                    <a16:creationId xmlns:a16="http://schemas.microsoft.com/office/drawing/2014/main" id="{77A7D7A2-90D4-525E-C360-E3DA30E6B558}"/>
                  </a:ext>
                </a:extLst>
              </p:cNvPr>
              <p:cNvSpPr txBox="1"/>
              <p:nvPr/>
            </p:nvSpPr>
            <p:spPr>
              <a:xfrm>
                <a:off x="2583127" y="4996697"/>
                <a:ext cx="17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dirty="0"/>
                  <a:t>rebase </a:t>
                </a:r>
                <a:r>
                  <a:rPr lang="ko-KR" altLang="en-US" dirty="0"/>
                  <a:t>적용 전</a:t>
                </a:r>
                <a:endParaRPr lang="en-US" altLang="ko-KR" dirty="0"/>
              </a:p>
            </p:txBody>
          </p: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5E163772-45CC-6408-68B5-FC015E1EAB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6092" y="1200068"/>
                <a:ext cx="4514286" cy="3714286"/>
              </a:xfrm>
              <a:prstGeom prst="rect">
                <a:avLst/>
              </a:prstGeom>
            </p:spPr>
          </p:pic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9170D2F-255B-EAEF-AA1A-45BF6DC15120}"/>
                </a:ext>
              </a:extLst>
            </p:cNvPr>
            <p:cNvGrpSpPr/>
            <p:nvPr/>
          </p:nvGrpSpPr>
          <p:grpSpPr>
            <a:xfrm>
              <a:off x="6835640" y="1127432"/>
              <a:ext cx="3971429" cy="4238597"/>
              <a:chOff x="7197380" y="1127432"/>
              <a:chExt cx="3971429" cy="4238597"/>
            </a:xfrm>
          </p:grpSpPr>
          <p:sp>
            <p:nvSpPr>
              <p:cNvPr id="6" name="TextBox 2">
                <a:extLst>
                  <a:ext uri="{FF2B5EF4-FFF2-40B4-BE49-F238E27FC236}">
                    <a16:creationId xmlns:a16="http://schemas.microsoft.com/office/drawing/2014/main" id="{18D97CC2-0C99-31F4-4C34-E4B744FEA67E}"/>
                  </a:ext>
                </a:extLst>
              </p:cNvPr>
              <p:cNvSpPr txBox="1"/>
              <p:nvPr/>
            </p:nvSpPr>
            <p:spPr>
              <a:xfrm>
                <a:off x="8322987" y="4996697"/>
                <a:ext cx="17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dirty="0"/>
                  <a:t>rebase </a:t>
                </a:r>
                <a:r>
                  <a:rPr lang="ko-KR" altLang="en-US" dirty="0"/>
                  <a:t>적용 후</a:t>
                </a:r>
                <a:endParaRPr lang="en-US" altLang="ko-KR" dirty="0"/>
              </a:p>
            </p:txBody>
          </p:sp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7039380D-6A0F-8748-1EC3-B52D6CD55B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8801"/>
              <a:stretch/>
            </p:blipFill>
            <p:spPr>
              <a:xfrm>
                <a:off x="7197380" y="1127432"/>
                <a:ext cx="3971429" cy="3786922"/>
              </a:xfrm>
              <a:prstGeom prst="rect">
                <a:avLst/>
              </a:prstGeom>
            </p:spPr>
          </p:pic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43AE8B3-2B9B-80A7-6D7F-685A0E24DA9E}"/>
              </a:ext>
            </a:extLst>
          </p:cNvPr>
          <p:cNvSpPr/>
          <p:nvPr/>
        </p:nvSpPr>
        <p:spPr>
          <a:xfrm>
            <a:off x="1285825" y="3707841"/>
            <a:ext cx="3487141" cy="2009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F55D72-F126-C436-7B10-A31061BB04AE}"/>
              </a:ext>
            </a:extLst>
          </p:cNvPr>
          <p:cNvSpPr/>
          <p:nvPr/>
        </p:nvSpPr>
        <p:spPr>
          <a:xfrm>
            <a:off x="7196314" y="3637505"/>
            <a:ext cx="3487141" cy="2009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29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1957701" y="270561"/>
            <a:ext cx="827662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한 </a:t>
            </a:r>
            <a:r>
              <a:rPr lang="ko-KR" altLang="en-US" sz="3200" dirty="0" err="1"/>
              <a:t>브랜치에서</a:t>
            </a:r>
            <a:r>
              <a:rPr lang="ko-KR" altLang="en-US" sz="3200" dirty="0"/>
              <a:t> 다른 </a:t>
            </a:r>
            <a:r>
              <a:rPr lang="ko-KR" altLang="en-US" sz="3200" dirty="0" err="1"/>
              <a:t>브랜치로</a:t>
            </a:r>
            <a:r>
              <a:rPr lang="ko-KR" altLang="en-US" sz="3200" dirty="0"/>
              <a:t> 합치는 방법</a:t>
            </a:r>
            <a:r>
              <a:rPr lang="en-US" altLang="ko-KR" sz="3200" dirty="0"/>
              <a:t>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2164965" y="5166763"/>
            <a:ext cx="7978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로컬 저장소에서 한 </a:t>
            </a:r>
            <a:r>
              <a:rPr lang="ko-KR" altLang="en-US" dirty="0" err="1"/>
              <a:t>브랜치를</a:t>
            </a:r>
            <a:r>
              <a:rPr lang="ko-KR" altLang="en-US" dirty="0"/>
              <a:t> 다른 </a:t>
            </a:r>
            <a:r>
              <a:rPr lang="ko-KR" altLang="en-US" dirty="0" err="1"/>
              <a:t>브랜치로</a:t>
            </a:r>
            <a:r>
              <a:rPr lang="ko-KR" altLang="en-US" dirty="0"/>
              <a:t> 합치는 방법은 총 두 가지이다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b="1" dirty="0"/>
              <a:t>하나는 </a:t>
            </a:r>
            <a:r>
              <a:rPr lang="en-US" altLang="ko-KR" b="1" dirty="0"/>
              <a:t>merge</a:t>
            </a:r>
            <a:r>
              <a:rPr lang="ko-KR" altLang="en-US" b="1" dirty="0"/>
              <a:t>이고 다른 하나는 </a:t>
            </a:r>
            <a:r>
              <a:rPr lang="en-US" altLang="ko-KR" b="1" dirty="0"/>
              <a:t>rebase</a:t>
            </a:r>
            <a:r>
              <a:rPr lang="ko-KR" altLang="en-US" b="1" dirty="0"/>
              <a:t>다</a:t>
            </a:r>
            <a:r>
              <a:rPr lang="en-US" altLang="ko-KR" b="1" dirty="0"/>
              <a:t>.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BA5975-6B09-5479-385E-52D505F6D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285" y="1691237"/>
            <a:ext cx="3971429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69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318265" y="3105835"/>
            <a:ext cx="355552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rebase</a:t>
            </a:r>
            <a:r>
              <a:rPr lang="ko-KR" altLang="en-US" sz="3600" dirty="0"/>
              <a:t>의 위험성</a:t>
            </a:r>
          </a:p>
        </p:txBody>
      </p:sp>
    </p:spTree>
    <p:extLst>
      <p:ext uri="{BB962C8B-B14F-4D97-AF65-F5344CB8AC3E}">
        <p14:creationId xmlns:p14="http://schemas.microsoft.com/office/powerpoint/2010/main" val="1062624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585253" y="270561"/>
            <a:ext cx="302153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[rebase </a:t>
            </a:r>
            <a:r>
              <a:rPr lang="ko-KR" altLang="en-US" sz="3200" dirty="0"/>
              <a:t>위험성</a:t>
            </a:r>
            <a:r>
              <a:rPr lang="en-US" altLang="ko-KR" sz="3200" dirty="0"/>
              <a:t>]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1AF6576-A00E-63E3-9185-554077EA4DF5}"/>
              </a:ext>
            </a:extLst>
          </p:cNvPr>
          <p:cNvGrpSpPr/>
          <p:nvPr/>
        </p:nvGrpSpPr>
        <p:grpSpPr>
          <a:xfrm>
            <a:off x="540569" y="1986677"/>
            <a:ext cx="11110862" cy="2884647"/>
            <a:chOff x="598856" y="1304456"/>
            <a:chExt cx="11110862" cy="2884647"/>
          </a:xfrm>
        </p:grpSpPr>
        <p:sp>
          <p:nvSpPr>
            <p:cNvPr id="25" name="TextBox 2">
              <a:extLst>
                <a:ext uri="{FF2B5EF4-FFF2-40B4-BE49-F238E27FC236}">
                  <a16:creationId xmlns:a16="http://schemas.microsoft.com/office/drawing/2014/main" id="{D8F379D6-3DF8-03F5-07C0-F206CA3BBEE8}"/>
                </a:ext>
              </a:extLst>
            </p:cNvPr>
            <p:cNvSpPr txBox="1"/>
            <p:nvPr/>
          </p:nvSpPr>
          <p:spPr>
            <a:xfrm>
              <a:off x="598856" y="3558161"/>
              <a:ext cx="11110862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3500" b="1" dirty="0">
                  <a:solidFill>
                    <a:srgbClr val="FF0000"/>
                  </a:solidFill>
                </a:rPr>
                <a:t>이미 원격 저장소에 </a:t>
              </a:r>
              <a:r>
                <a:rPr lang="en-US" altLang="ko-KR" sz="3500" b="1" dirty="0">
                  <a:solidFill>
                    <a:srgbClr val="FF0000"/>
                  </a:solidFill>
                </a:rPr>
                <a:t>Push</a:t>
              </a:r>
              <a:r>
                <a:rPr lang="ko-KR" altLang="en-US" sz="3500" b="1" dirty="0">
                  <a:solidFill>
                    <a:srgbClr val="FF0000"/>
                  </a:solidFill>
                </a:rPr>
                <a:t>한 </a:t>
              </a:r>
              <a:r>
                <a:rPr lang="ko-KR" altLang="en-US" sz="3500" b="1" dirty="0" err="1">
                  <a:solidFill>
                    <a:srgbClr val="FF0000"/>
                  </a:solidFill>
                </a:rPr>
                <a:t>커밋을</a:t>
              </a:r>
              <a:r>
                <a:rPr lang="ko-KR" altLang="en-US" sz="35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3500" b="1" dirty="0">
                  <a:solidFill>
                    <a:srgbClr val="FF0000"/>
                  </a:solidFill>
                </a:rPr>
                <a:t>Rebase </a:t>
              </a:r>
              <a:r>
                <a:rPr lang="ko-KR" altLang="en-US" sz="3500" b="1" dirty="0">
                  <a:solidFill>
                    <a:srgbClr val="FF0000"/>
                  </a:solidFill>
                </a:rPr>
                <a:t>하지 마라</a:t>
              </a:r>
              <a:r>
                <a:rPr lang="en-US" altLang="ko-KR" sz="3500" b="1" dirty="0">
                  <a:solidFill>
                    <a:srgbClr val="FF0000"/>
                  </a:solidFill>
                </a:rPr>
                <a:t>.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668C79C-CB32-89B6-E300-BAA93BF2A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5216" y="1304456"/>
              <a:ext cx="4838095" cy="2009524"/>
            </a:xfrm>
            <a:prstGeom prst="rect">
              <a:avLst/>
            </a:prstGeom>
          </p:spPr>
        </p:pic>
      </p:grpSp>
      <p:sp>
        <p:nvSpPr>
          <p:cNvPr id="6" name="TextBox 2">
            <a:extLst>
              <a:ext uri="{FF2B5EF4-FFF2-40B4-BE49-F238E27FC236}">
                <a16:creationId xmlns:a16="http://schemas.microsoft.com/office/drawing/2014/main" id="{BFE8480A-FE8D-E41A-1F84-DFEC04375F68}"/>
              </a:ext>
            </a:extLst>
          </p:cNvPr>
          <p:cNvSpPr txBox="1"/>
          <p:nvPr/>
        </p:nvSpPr>
        <p:spPr>
          <a:xfrm>
            <a:off x="2550658" y="5941108"/>
            <a:ext cx="720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rebase </a:t>
            </a:r>
            <a:r>
              <a:rPr lang="ko-KR" altLang="en-US" dirty="0"/>
              <a:t>과정에서 생겨나는 </a:t>
            </a:r>
            <a:r>
              <a:rPr lang="ko-KR" altLang="en-US" dirty="0" err="1"/>
              <a:t>커밋은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내용은 같지만 새로운 </a:t>
            </a:r>
            <a:r>
              <a:rPr lang="ko-KR" altLang="en-US" b="1" dirty="0" err="1">
                <a:solidFill>
                  <a:srgbClr val="FF0000"/>
                </a:solidFill>
              </a:rPr>
              <a:t>커밋</a:t>
            </a:r>
            <a:r>
              <a:rPr lang="ko-KR" altLang="en-US" dirty="0" err="1"/>
              <a:t>이기에</a:t>
            </a:r>
            <a:endParaRPr lang="en-US" altLang="ko-KR" dirty="0"/>
          </a:p>
          <a:p>
            <a:pPr algn="ctr"/>
            <a:r>
              <a:rPr lang="ko-KR" altLang="en-US" dirty="0"/>
              <a:t>다른 사람과 협업하는 경우 곤란해질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8363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281220" y="270561"/>
            <a:ext cx="562961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[push </a:t>
            </a:r>
            <a:r>
              <a:rPr lang="ko-KR" altLang="en-US" sz="3200" dirty="0"/>
              <a:t>후 </a:t>
            </a:r>
            <a:r>
              <a:rPr lang="en-US" altLang="ko-KR" sz="3200" dirty="0"/>
              <a:t>rebase</a:t>
            </a:r>
            <a:r>
              <a:rPr lang="ko-KR" altLang="en-US" sz="3200" dirty="0"/>
              <a:t>를 사용하면</a:t>
            </a:r>
            <a:r>
              <a:rPr lang="en-US" altLang="ko-KR" sz="3200" dirty="0"/>
              <a:t>?]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5343829" y="594110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초기상태이다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024AC1-88E3-5CF6-333F-0F7A6F171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381" y="2114714"/>
            <a:ext cx="6895238" cy="2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53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281220" y="270561"/>
            <a:ext cx="562961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[push </a:t>
            </a:r>
            <a:r>
              <a:rPr lang="ko-KR" altLang="en-US" sz="3200" dirty="0"/>
              <a:t>후 </a:t>
            </a:r>
            <a:r>
              <a:rPr lang="en-US" altLang="ko-KR" sz="3200" dirty="0"/>
              <a:t>rebase</a:t>
            </a:r>
            <a:r>
              <a:rPr lang="ko-KR" altLang="en-US" sz="3200" dirty="0"/>
              <a:t>를 사용하면</a:t>
            </a:r>
            <a:r>
              <a:rPr lang="en-US" altLang="ko-KR" sz="3200" dirty="0"/>
              <a:t>?]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1340410" y="5941108"/>
            <a:ext cx="9627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A </a:t>
            </a:r>
            <a:r>
              <a:rPr lang="ko-KR" altLang="en-US" b="1" dirty="0"/>
              <a:t>컴퓨터</a:t>
            </a:r>
            <a:r>
              <a:rPr lang="ko-KR" altLang="en-US" dirty="0"/>
              <a:t>에서 </a:t>
            </a:r>
            <a:r>
              <a:rPr lang="en-US" altLang="ko-KR" dirty="0"/>
              <a:t>master 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commit</a:t>
            </a:r>
            <a:r>
              <a:rPr lang="ko-KR" altLang="en-US" dirty="0"/>
              <a:t>을 </a:t>
            </a:r>
            <a:r>
              <a:rPr lang="en-US" altLang="ko-KR" dirty="0"/>
              <a:t>2</a:t>
            </a:r>
            <a:r>
              <a:rPr lang="ko-KR" altLang="en-US" dirty="0"/>
              <a:t>개 했다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commit1</a:t>
            </a:r>
            <a:r>
              <a:rPr lang="ko-KR" altLang="en-US" dirty="0"/>
              <a:t>에서는 </a:t>
            </a:r>
            <a:r>
              <a:rPr lang="en-US" altLang="ko-KR" dirty="0"/>
              <a:t>test1.txt </a:t>
            </a:r>
            <a:r>
              <a:rPr lang="ko-KR" altLang="en-US" dirty="0"/>
              <a:t>파일을 </a:t>
            </a:r>
            <a:r>
              <a:rPr lang="en-US" altLang="ko-KR" dirty="0"/>
              <a:t>commit</a:t>
            </a:r>
            <a:r>
              <a:rPr lang="ko-KR" altLang="en-US" dirty="0"/>
              <a:t>했고</a:t>
            </a:r>
            <a:r>
              <a:rPr lang="en-US" altLang="ko-KR" dirty="0"/>
              <a:t>, commit2</a:t>
            </a:r>
            <a:r>
              <a:rPr lang="ko-KR" altLang="en-US" dirty="0"/>
              <a:t>에서는 </a:t>
            </a:r>
            <a:r>
              <a:rPr lang="en-US" altLang="ko-KR" dirty="0"/>
              <a:t>test2.txt </a:t>
            </a:r>
            <a:r>
              <a:rPr lang="ko-KR" altLang="en-US" dirty="0"/>
              <a:t>파일을 </a:t>
            </a:r>
            <a:r>
              <a:rPr lang="en-US" altLang="ko-KR" dirty="0"/>
              <a:t>commit</a:t>
            </a:r>
            <a:r>
              <a:rPr lang="ko-KR" altLang="en-US" dirty="0"/>
              <a:t>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9153A7-6591-CCD8-EC24-1720C0D39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696" y="1718269"/>
            <a:ext cx="6092608" cy="342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37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281220" y="270561"/>
            <a:ext cx="562961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/>
              <a:t>[push </a:t>
            </a:r>
            <a:r>
              <a:rPr lang="ko-KR" altLang="en-US" sz="3200"/>
              <a:t>후 </a:t>
            </a:r>
            <a:r>
              <a:rPr lang="en-US" altLang="ko-KR" sz="3200"/>
              <a:t>rebase</a:t>
            </a:r>
            <a:r>
              <a:rPr lang="ko-KR" altLang="en-US" sz="3200"/>
              <a:t>를 사용하면</a:t>
            </a:r>
            <a:r>
              <a:rPr lang="en-US" altLang="ko-KR" sz="3200"/>
              <a:t>?]</a:t>
            </a:r>
            <a:endParaRPr lang="en-US" altLang="ko-KR" sz="3200" dirty="0"/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1093047" y="5941108"/>
            <a:ext cx="10122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/>
              <a:t>B</a:t>
            </a:r>
            <a:r>
              <a:rPr lang="ko-KR" altLang="en-US" b="1"/>
              <a:t>컴퓨터</a:t>
            </a:r>
            <a:r>
              <a:rPr lang="ko-KR" altLang="en-US"/>
              <a:t>에서는 </a:t>
            </a:r>
            <a:r>
              <a:rPr lang="en-US" altLang="ko-KR"/>
              <a:t>master</a:t>
            </a:r>
            <a:r>
              <a:rPr lang="ko-KR" altLang="en-US"/>
              <a:t> 브랜치에 </a:t>
            </a:r>
            <a:r>
              <a:rPr lang="en-US" altLang="ko-KR"/>
              <a:t>commit </a:t>
            </a:r>
            <a:r>
              <a:rPr lang="ko-KR" altLang="en-US"/>
              <a:t>한 번</a:t>
            </a:r>
            <a:r>
              <a:rPr lang="en-US" altLang="ko-KR"/>
              <a:t>, feature/test </a:t>
            </a:r>
            <a:r>
              <a:rPr lang="ko-KR" altLang="en-US"/>
              <a:t>브랜치에 </a:t>
            </a:r>
            <a:r>
              <a:rPr lang="en-US" altLang="ko-KR"/>
              <a:t>commit </a:t>
            </a:r>
            <a:r>
              <a:rPr lang="ko-KR" altLang="en-US"/>
              <a:t>한 번을 진행했다</a:t>
            </a:r>
            <a:r>
              <a:rPr lang="en-US" altLang="ko-KR"/>
              <a:t>.</a:t>
            </a:r>
          </a:p>
          <a:p>
            <a:pPr algn="ctr"/>
            <a:r>
              <a:rPr lang="en-US" altLang="ko-KR"/>
              <a:t>commit3</a:t>
            </a:r>
            <a:r>
              <a:rPr lang="ko-KR" altLang="en-US"/>
              <a:t>에서는 </a:t>
            </a:r>
            <a:r>
              <a:rPr lang="en-US" altLang="ko-KR"/>
              <a:t>test3.txt </a:t>
            </a:r>
            <a:r>
              <a:rPr lang="ko-KR" altLang="en-US"/>
              <a:t>파일을 </a:t>
            </a:r>
            <a:r>
              <a:rPr lang="en-US" altLang="ko-KR"/>
              <a:t>commit</a:t>
            </a:r>
            <a:r>
              <a:rPr lang="ko-KR" altLang="en-US"/>
              <a:t>했고</a:t>
            </a:r>
            <a:r>
              <a:rPr lang="en-US" altLang="ko-KR"/>
              <a:t>, commit4</a:t>
            </a:r>
            <a:r>
              <a:rPr lang="ko-KR" altLang="en-US"/>
              <a:t>에서는 </a:t>
            </a:r>
            <a:r>
              <a:rPr lang="en-US" altLang="ko-KR"/>
              <a:t>test4.txt </a:t>
            </a:r>
            <a:r>
              <a:rPr lang="ko-KR" altLang="en-US"/>
              <a:t>파일을 </a:t>
            </a:r>
            <a:r>
              <a:rPr lang="en-US" altLang="ko-KR"/>
              <a:t>commit</a:t>
            </a:r>
            <a:r>
              <a:rPr lang="ko-KR" altLang="en-US"/>
              <a:t>했다</a:t>
            </a:r>
            <a:r>
              <a:rPr lang="en-US" altLang="ko-KR"/>
              <a:t>.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A855CD-8B69-00A7-3EE0-C4CB75AC0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436" y="2134333"/>
            <a:ext cx="7161128" cy="258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677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281220" y="270561"/>
            <a:ext cx="562961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[push </a:t>
            </a:r>
            <a:r>
              <a:rPr lang="ko-KR" altLang="en-US" sz="3200" dirty="0"/>
              <a:t>후 </a:t>
            </a:r>
            <a:r>
              <a:rPr lang="en-US" altLang="ko-KR" sz="3200" dirty="0"/>
              <a:t>rebase</a:t>
            </a:r>
            <a:r>
              <a:rPr lang="ko-KR" altLang="en-US" sz="3200" dirty="0"/>
              <a:t>를 사용하면</a:t>
            </a:r>
            <a:r>
              <a:rPr lang="en-US" altLang="ko-KR" sz="3200" dirty="0"/>
              <a:t>?]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1851471" y="5941108"/>
            <a:ext cx="8605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B</a:t>
            </a:r>
            <a:r>
              <a:rPr lang="ko-KR" altLang="en-US" b="1" dirty="0"/>
              <a:t>컴퓨터</a:t>
            </a:r>
            <a:r>
              <a:rPr lang="ko-KR" altLang="en-US" dirty="0"/>
              <a:t>에서 </a:t>
            </a:r>
            <a:r>
              <a:rPr lang="en-US" altLang="ko-KR" dirty="0"/>
              <a:t>feature/test</a:t>
            </a:r>
            <a:r>
              <a:rPr lang="ko-KR" altLang="en-US" dirty="0"/>
              <a:t>를 </a:t>
            </a:r>
            <a:r>
              <a:rPr lang="en-US" altLang="ko-KR" dirty="0"/>
              <a:t>master </a:t>
            </a:r>
            <a:r>
              <a:rPr lang="ko-KR" altLang="en-US" dirty="0" err="1"/>
              <a:t>브랜치로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후 </a:t>
            </a:r>
            <a:r>
              <a:rPr lang="en-US" altLang="ko-KR" dirty="0"/>
              <a:t>master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414BB0-CF35-E51A-56A8-A3F19A6E1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7" y="1543354"/>
            <a:ext cx="11542206" cy="377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41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281220" y="270561"/>
            <a:ext cx="562961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[push </a:t>
            </a:r>
            <a:r>
              <a:rPr lang="ko-KR" altLang="en-US" sz="3200" dirty="0"/>
              <a:t>후 </a:t>
            </a:r>
            <a:r>
              <a:rPr lang="en-US" altLang="ko-KR" sz="3200" dirty="0"/>
              <a:t>rebase</a:t>
            </a:r>
            <a:r>
              <a:rPr lang="ko-KR" altLang="en-US" sz="3200" dirty="0"/>
              <a:t>를 사용하면</a:t>
            </a:r>
            <a:r>
              <a:rPr lang="en-US" altLang="ko-KR" sz="3200" dirty="0"/>
              <a:t>?]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4846941" y="5941108"/>
            <a:ext cx="261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A</a:t>
            </a:r>
            <a:r>
              <a:rPr lang="ko-KR" altLang="en-US" b="1" dirty="0"/>
              <a:t>컴퓨터</a:t>
            </a:r>
            <a:r>
              <a:rPr lang="ko-KR" altLang="en-US" dirty="0"/>
              <a:t>에서</a:t>
            </a:r>
            <a:r>
              <a:rPr lang="en-US" altLang="ko-KR" dirty="0"/>
              <a:t> pull </a:t>
            </a:r>
            <a:r>
              <a:rPr lang="ko-KR" altLang="en-US" dirty="0"/>
              <a:t>하면</a:t>
            </a:r>
            <a:r>
              <a:rPr lang="en-US" altLang="ko-KR" dirty="0"/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D522BB-EB17-19B4-19B0-0C2C31ABA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381" y="2086143"/>
            <a:ext cx="5695238" cy="2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554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281220" y="270561"/>
            <a:ext cx="562961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[push </a:t>
            </a:r>
            <a:r>
              <a:rPr lang="ko-KR" altLang="en-US" sz="3200" dirty="0"/>
              <a:t>후 </a:t>
            </a:r>
            <a:r>
              <a:rPr lang="en-US" altLang="ko-KR" sz="3200" dirty="0"/>
              <a:t>rebase</a:t>
            </a:r>
            <a:r>
              <a:rPr lang="ko-KR" altLang="en-US" sz="3200" dirty="0"/>
              <a:t>를 사용하면</a:t>
            </a:r>
            <a:r>
              <a:rPr lang="en-US" altLang="ko-KR" sz="3200" dirty="0"/>
              <a:t>?]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934218" y="5941108"/>
            <a:ext cx="1044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A</a:t>
            </a:r>
            <a:r>
              <a:rPr lang="ko-KR" altLang="en-US" b="1" dirty="0"/>
              <a:t>컴퓨터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작업물이 적용된 </a:t>
            </a:r>
            <a:r>
              <a:rPr lang="en-US" altLang="ko-KR" dirty="0"/>
              <a:t>master 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b="1" dirty="0"/>
              <a:t>B</a:t>
            </a:r>
            <a:r>
              <a:rPr lang="ko-KR" altLang="en-US" b="1" dirty="0"/>
              <a:t>컴퓨터</a:t>
            </a:r>
            <a:r>
              <a:rPr lang="ko-KR" altLang="en-US" dirty="0"/>
              <a:t>에서 작업한 작업물이 자동으로 </a:t>
            </a:r>
            <a:r>
              <a:rPr lang="en-US" altLang="ko-KR" dirty="0"/>
              <a:t>merge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90787F-D4FB-3409-93BA-CC3F033FD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428" y="2076619"/>
            <a:ext cx="7057143" cy="27047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98FCE2-8881-E4F2-3CF1-37ED90EE4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428" y="2076619"/>
            <a:ext cx="7057143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274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281220" y="270561"/>
            <a:ext cx="562961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[push </a:t>
            </a:r>
            <a:r>
              <a:rPr lang="ko-KR" altLang="en-US" sz="3200" dirty="0"/>
              <a:t>후 </a:t>
            </a:r>
            <a:r>
              <a:rPr lang="en-US" altLang="ko-KR" sz="3200" dirty="0"/>
              <a:t>rebase</a:t>
            </a:r>
            <a:r>
              <a:rPr lang="ko-KR" altLang="en-US" sz="3200" dirty="0"/>
              <a:t>를 사용하면</a:t>
            </a:r>
            <a:r>
              <a:rPr lang="en-US" altLang="ko-KR" sz="3200" dirty="0"/>
              <a:t>?]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1531154" y="5941108"/>
            <a:ext cx="9246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A</a:t>
            </a:r>
            <a:r>
              <a:rPr lang="ko-KR" altLang="en-US" b="1" dirty="0"/>
              <a:t>컴퓨터</a:t>
            </a:r>
            <a:r>
              <a:rPr lang="ko-KR" altLang="en-US" dirty="0"/>
              <a:t>에서는 </a:t>
            </a:r>
            <a:r>
              <a:rPr lang="en-US" altLang="ko-KR" dirty="0"/>
              <a:t>Push</a:t>
            </a:r>
            <a:r>
              <a:rPr lang="ko-KR" altLang="en-US" dirty="0"/>
              <a:t>를 한 번도 하지 않았기 때문에</a:t>
            </a:r>
            <a:r>
              <a:rPr lang="en-US" altLang="ko-KR" dirty="0"/>
              <a:t> </a:t>
            </a:r>
            <a:r>
              <a:rPr lang="en-US" altLang="ko-KR" b="1" dirty="0"/>
              <a:t>B</a:t>
            </a:r>
            <a:r>
              <a:rPr lang="ko-KR" altLang="en-US" b="1" dirty="0"/>
              <a:t>컴퓨터</a:t>
            </a:r>
            <a:r>
              <a:rPr lang="ko-KR" altLang="en-US" dirty="0"/>
              <a:t>의 그래프가 아직 깔끔하다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 때 </a:t>
            </a:r>
            <a:r>
              <a:rPr lang="en-US" altLang="ko-KR" b="1" dirty="0"/>
              <a:t>B</a:t>
            </a:r>
            <a:r>
              <a:rPr lang="ko-KR" altLang="en-US" b="1" dirty="0"/>
              <a:t>컴퓨터</a:t>
            </a:r>
            <a:r>
              <a:rPr lang="ko-KR" altLang="en-US" dirty="0"/>
              <a:t>에서 </a:t>
            </a:r>
            <a:r>
              <a:rPr lang="en-US" altLang="ko-KR" dirty="0"/>
              <a:t>rebase </a:t>
            </a:r>
            <a:r>
              <a:rPr lang="ko-KR" altLang="en-US" dirty="0"/>
              <a:t>후 다시 </a:t>
            </a:r>
            <a:r>
              <a:rPr lang="en-US" altLang="ko-KR" dirty="0"/>
              <a:t>master </a:t>
            </a:r>
            <a:r>
              <a:rPr lang="ko-KR" altLang="en-US" dirty="0" err="1"/>
              <a:t>브랜치로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하기로 결심했다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D4B5E4-8597-B462-5E3F-082FB87D6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7" y="1543354"/>
            <a:ext cx="11542206" cy="377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7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281220" y="270561"/>
            <a:ext cx="562961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[push </a:t>
            </a:r>
            <a:r>
              <a:rPr lang="ko-KR" altLang="en-US" sz="3200" dirty="0"/>
              <a:t>후 </a:t>
            </a:r>
            <a:r>
              <a:rPr lang="en-US" altLang="ko-KR" sz="3200" dirty="0"/>
              <a:t>rebase</a:t>
            </a:r>
            <a:r>
              <a:rPr lang="ko-KR" altLang="en-US" sz="3200" dirty="0"/>
              <a:t>를 사용하면</a:t>
            </a:r>
            <a:r>
              <a:rPr lang="en-US" altLang="ko-KR" sz="3200" dirty="0"/>
              <a:t>?]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164FAB-54C9-F634-316E-A8B6E3D2C0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86" t="29800" r="8664" b="5218"/>
          <a:stretch/>
        </p:blipFill>
        <p:spPr>
          <a:xfrm>
            <a:off x="0" y="833793"/>
            <a:ext cx="5260932" cy="2367419"/>
          </a:xfrm>
          <a:prstGeom prst="rect">
            <a:avLst/>
          </a:prstGeom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A2D29227-6AB8-8E4F-0A78-074F006F04CC}"/>
              </a:ext>
            </a:extLst>
          </p:cNvPr>
          <p:cNvSpPr txBox="1"/>
          <p:nvPr/>
        </p:nvSpPr>
        <p:spPr>
          <a:xfrm>
            <a:off x="1996122" y="5941108"/>
            <a:ext cx="8316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B</a:t>
            </a:r>
            <a:r>
              <a:rPr lang="ko-KR" altLang="en-US" b="1" dirty="0"/>
              <a:t>컴퓨터</a:t>
            </a:r>
            <a:r>
              <a:rPr lang="ko-KR" altLang="en-US" dirty="0"/>
              <a:t>의 </a:t>
            </a:r>
            <a:r>
              <a:rPr lang="en-US" altLang="ko-KR" dirty="0"/>
              <a:t>merge </a:t>
            </a:r>
            <a:r>
              <a:rPr lang="ko-KR" altLang="en-US" dirty="0"/>
              <a:t>이력을 날리기 위해 </a:t>
            </a:r>
            <a:r>
              <a:rPr lang="en-US" altLang="ko-KR" dirty="0"/>
              <a:t>merge </a:t>
            </a:r>
            <a:r>
              <a:rPr lang="ko-KR" altLang="en-US" dirty="0"/>
              <a:t>전 </a:t>
            </a:r>
            <a:r>
              <a:rPr lang="en-US" altLang="ko-KR" dirty="0"/>
              <a:t>commit</a:t>
            </a:r>
            <a:r>
              <a:rPr lang="ko-KR" altLang="en-US" dirty="0"/>
              <a:t>으로 </a:t>
            </a:r>
            <a:r>
              <a:rPr lang="en-US" altLang="ko-KR" dirty="0"/>
              <a:t>reset</a:t>
            </a:r>
            <a:r>
              <a:rPr lang="ko-KR" altLang="en-US" dirty="0"/>
              <a:t>을 진행했다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이후 원격 저장소의 </a:t>
            </a:r>
            <a:r>
              <a:rPr lang="en-US" altLang="ko-KR" dirty="0"/>
              <a:t>merge </a:t>
            </a:r>
            <a:r>
              <a:rPr lang="ko-KR" altLang="en-US" dirty="0"/>
              <a:t>내역까지 날리기 위해 강제 </a:t>
            </a:r>
            <a:r>
              <a:rPr lang="ko-KR" altLang="en-US" dirty="0" err="1"/>
              <a:t>푸쉬를</a:t>
            </a:r>
            <a:r>
              <a:rPr lang="ko-KR" altLang="en-US" dirty="0"/>
              <a:t> 진행했다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587151A-2646-FAD9-F2A2-400F613053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6" t="3236"/>
          <a:stretch/>
        </p:blipFill>
        <p:spPr>
          <a:xfrm>
            <a:off x="4158641" y="2750446"/>
            <a:ext cx="8033358" cy="311237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6B1873F-EEA2-30FC-5BB1-13871FBB92AC}"/>
              </a:ext>
            </a:extLst>
          </p:cNvPr>
          <p:cNvSpPr/>
          <p:nvPr/>
        </p:nvSpPr>
        <p:spPr>
          <a:xfrm>
            <a:off x="5389357" y="5423494"/>
            <a:ext cx="811027" cy="2382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72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607536" y="3105835"/>
            <a:ext cx="297696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3-way-Merge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65343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281220" y="270561"/>
            <a:ext cx="562961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[push </a:t>
            </a:r>
            <a:r>
              <a:rPr lang="ko-KR" altLang="en-US" sz="3200" dirty="0"/>
              <a:t>후 </a:t>
            </a:r>
            <a:r>
              <a:rPr lang="en-US" altLang="ko-KR" sz="3200" dirty="0"/>
              <a:t>rebase</a:t>
            </a:r>
            <a:r>
              <a:rPr lang="ko-KR" altLang="en-US" sz="3200" dirty="0"/>
              <a:t>를 사용하면</a:t>
            </a:r>
            <a:r>
              <a:rPr lang="en-US" altLang="ko-KR" sz="3200" dirty="0"/>
              <a:t>?]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2D29227-6AB8-8E4F-0A78-074F006F04CC}"/>
              </a:ext>
            </a:extLst>
          </p:cNvPr>
          <p:cNvSpPr txBox="1"/>
          <p:nvPr/>
        </p:nvSpPr>
        <p:spPr>
          <a:xfrm>
            <a:off x="3041221" y="5941108"/>
            <a:ext cx="622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reset</a:t>
            </a:r>
            <a:r>
              <a:rPr lang="ko-KR" altLang="en-US" dirty="0"/>
              <a:t>과 강제 </a:t>
            </a:r>
            <a:r>
              <a:rPr lang="ko-KR" altLang="en-US" dirty="0" err="1"/>
              <a:t>푸쉬를</a:t>
            </a:r>
            <a:r>
              <a:rPr lang="ko-KR" altLang="en-US" dirty="0"/>
              <a:t> 통해 </a:t>
            </a:r>
            <a:r>
              <a:rPr lang="en-US" altLang="ko-KR" b="1" dirty="0"/>
              <a:t>B</a:t>
            </a:r>
            <a:r>
              <a:rPr lang="ko-KR" altLang="en-US" b="1" dirty="0"/>
              <a:t>컴퓨터</a:t>
            </a:r>
            <a:r>
              <a:rPr lang="ko-KR" altLang="en-US" dirty="0"/>
              <a:t>의 그래프가 </a:t>
            </a:r>
            <a:r>
              <a:rPr lang="ko-KR" altLang="en-US" dirty="0" err="1"/>
              <a:t>깔끔해졌다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D6C1A8F-C864-7BAF-83DC-9144A532B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795462"/>
            <a:ext cx="115443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586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281220" y="270561"/>
            <a:ext cx="562961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[push </a:t>
            </a:r>
            <a:r>
              <a:rPr lang="ko-KR" altLang="en-US" sz="3200" dirty="0"/>
              <a:t>후 </a:t>
            </a:r>
            <a:r>
              <a:rPr lang="en-US" altLang="ko-KR" sz="3200" dirty="0"/>
              <a:t>rebase</a:t>
            </a:r>
            <a:r>
              <a:rPr lang="ko-KR" altLang="en-US" sz="3200" dirty="0"/>
              <a:t>를 사용하면</a:t>
            </a:r>
            <a:r>
              <a:rPr lang="en-US" altLang="ko-KR" sz="3200" dirty="0"/>
              <a:t>?]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2D29227-6AB8-8E4F-0A78-074F006F04CC}"/>
              </a:ext>
            </a:extLst>
          </p:cNvPr>
          <p:cNvSpPr txBox="1"/>
          <p:nvPr/>
        </p:nvSpPr>
        <p:spPr>
          <a:xfrm>
            <a:off x="1860935" y="5941108"/>
            <a:ext cx="858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B</a:t>
            </a:r>
            <a:r>
              <a:rPr lang="ko-KR" altLang="en-US" b="1" dirty="0"/>
              <a:t>컴퓨터</a:t>
            </a:r>
            <a:r>
              <a:rPr lang="ko-KR" altLang="en-US" dirty="0"/>
              <a:t>의 </a:t>
            </a:r>
            <a:r>
              <a:rPr lang="en-US" altLang="ko-KR" dirty="0"/>
              <a:t>feature/test </a:t>
            </a:r>
            <a:r>
              <a:rPr lang="ko-KR" altLang="en-US" dirty="0" err="1"/>
              <a:t>브랜치에서</a:t>
            </a:r>
            <a:r>
              <a:rPr lang="ko-KR" altLang="en-US" dirty="0"/>
              <a:t> </a:t>
            </a:r>
            <a:r>
              <a:rPr lang="en-US" altLang="ko-KR" dirty="0"/>
              <a:t>master</a:t>
            </a:r>
            <a:r>
              <a:rPr lang="ko-KR" altLang="en-US" dirty="0"/>
              <a:t> </a:t>
            </a:r>
            <a:r>
              <a:rPr lang="ko-KR" altLang="en-US" dirty="0" err="1"/>
              <a:t>브랜치를</a:t>
            </a:r>
            <a:r>
              <a:rPr lang="ko-KR" altLang="en-US" dirty="0"/>
              <a:t> 기준으로 재배치를 진행한다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A27AE9F-F9E6-4A6E-CA1F-ECE6E449E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679" y="1164921"/>
            <a:ext cx="6604642" cy="45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072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281220" y="270561"/>
            <a:ext cx="562961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[push </a:t>
            </a:r>
            <a:r>
              <a:rPr lang="ko-KR" altLang="en-US" sz="3200" dirty="0"/>
              <a:t>후 </a:t>
            </a:r>
            <a:r>
              <a:rPr lang="en-US" altLang="ko-KR" sz="3200" dirty="0"/>
              <a:t>rebase</a:t>
            </a:r>
            <a:r>
              <a:rPr lang="ko-KR" altLang="en-US" sz="3200" dirty="0"/>
              <a:t>를 사용하면</a:t>
            </a:r>
            <a:r>
              <a:rPr lang="en-US" altLang="ko-KR" sz="3200" dirty="0"/>
              <a:t>?]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2D29227-6AB8-8E4F-0A78-074F006F04CC}"/>
              </a:ext>
            </a:extLst>
          </p:cNvPr>
          <p:cNvSpPr txBox="1"/>
          <p:nvPr/>
        </p:nvSpPr>
        <p:spPr>
          <a:xfrm>
            <a:off x="2033968" y="5941108"/>
            <a:ext cx="8240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B</a:t>
            </a:r>
            <a:r>
              <a:rPr lang="ko-KR" altLang="en-US" b="1" dirty="0"/>
              <a:t>컴퓨터</a:t>
            </a:r>
            <a:r>
              <a:rPr lang="ko-KR" altLang="en-US" dirty="0"/>
              <a:t>에서 </a:t>
            </a:r>
            <a:r>
              <a:rPr lang="en-US" altLang="ko-KR" dirty="0"/>
              <a:t>“</a:t>
            </a:r>
            <a:r>
              <a:rPr lang="ko-KR" altLang="en-US" dirty="0" err="1"/>
              <a:t>아무에게도</a:t>
            </a:r>
            <a:r>
              <a:rPr lang="ko-KR" altLang="en-US" dirty="0"/>
              <a:t> 푸시되지 않았음을 확인하세요</a:t>
            </a:r>
            <a:r>
              <a:rPr lang="en-US" altLang="ko-KR" dirty="0"/>
              <a:t>.”</a:t>
            </a:r>
            <a:r>
              <a:rPr lang="ko-KR" altLang="en-US" dirty="0"/>
              <a:t>란 </a:t>
            </a:r>
            <a:r>
              <a:rPr lang="en-US" altLang="ko-KR" dirty="0"/>
              <a:t>alert</a:t>
            </a:r>
            <a:r>
              <a:rPr lang="ko-KR" altLang="en-US" dirty="0"/>
              <a:t>창이 떴지만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무시하고 진행한다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2B0913B-7BE0-F946-7FE1-EC9D7E531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" y="1495425"/>
            <a:ext cx="102965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744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281220" y="270561"/>
            <a:ext cx="562961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[push </a:t>
            </a:r>
            <a:r>
              <a:rPr lang="ko-KR" altLang="en-US" sz="3200" dirty="0"/>
              <a:t>후 </a:t>
            </a:r>
            <a:r>
              <a:rPr lang="en-US" altLang="ko-KR" sz="3200" dirty="0"/>
              <a:t>rebase</a:t>
            </a:r>
            <a:r>
              <a:rPr lang="ko-KR" altLang="en-US" sz="3200" dirty="0"/>
              <a:t>를 사용하면</a:t>
            </a:r>
            <a:r>
              <a:rPr lang="en-US" altLang="ko-KR" sz="3200" dirty="0"/>
              <a:t>?]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2D29227-6AB8-8E4F-0A78-074F006F04CC}"/>
              </a:ext>
            </a:extLst>
          </p:cNvPr>
          <p:cNvSpPr txBox="1"/>
          <p:nvPr/>
        </p:nvSpPr>
        <p:spPr>
          <a:xfrm>
            <a:off x="2228903" y="5941108"/>
            <a:ext cx="7850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B</a:t>
            </a:r>
            <a:r>
              <a:rPr lang="ko-KR" altLang="en-US" b="1" dirty="0"/>
              <a:t>컴퓨터</a:t>
            </a:r>
            <a:r>
              <a:rPr lang="ko-KR" altLang="en-US" dirty="0"/>
              <a:t>의</a:t>
            </a:r>
            <a:r>
              <a:rPr lang="ko-KR" altLang="en-US" b="1" dirty="0"/>
              <a:t> </a:t>
            </a:r>
            <a:r>
              <a:rPr lang="en-US" altLang="ko-KR" dirty="0"/>
              <a:t>feature/test </a:t>
            </a:r>
            <a:r>
              <a:rPr lang="ko-KR" altLang="en-US" dirty="0" err="1"/>
              <a:t>브랜치가</a:t>
            </a:r>
            <a:r>
              <a:rPr lang="ko-KR" altLang="en-US" dirty="0"/>
              <a:t> </a:t>
            </a:r>
            <a:r>
              <a:rPr lang="en-US" altLang="ko-KR" dirty="0"/>
              <a:t>master </a:t>
            </a:r>
            <a:r>
              <a:rPr lang="ko-KR" altLang="en-US" dirty="0" err="1"/>
              <a:t>브랜치를</a:t>
            </a:r>
            <a:r>
              <a:rPr lang="ko-KR" altLang="en-US" dirty="0"/>
              <a:t> 기준으로 </a:t>
            </a:r>
            <a:r>
              <a:rPr lang="en-US" altLang="ko-KR" dirty="0"/>
              <a:t>rebase</a:t>
            </a:r>
            <a:r>
              <a:rPr lang="ko-KR" altLang="en-US" dirty="0"/>
              <a:t>되었다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19F2897-D823-2338-C79D-EFC69DD40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88" y="1152395"/>
            <a:ext cx="10230024" cy="455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664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281220" y="270561"/>
            <a:ext cx="562961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[push </a:t>
            </a:r>
            <a:r>
              <a:rPr lang="ko-KR" altLang="en-US" sz="3200" dirty="0"/>
              <a:t>후 </a:t>
            </a:r>
            <a:r>
              <a:rPr lang="en-US" altLang="ko-KR" sz="3200" dirty="0"/>
              <a:t>rebase</a:t>
            </a:r>
            <a:r>
              <a:rPr lang="ko-KR" altLang="en-US" sz="3200" dirty="0"/>
              <a:t>를 사용하면</a:t>
            </a:r>
            <a:r>
              <a:rPr lang="en-US" altLang="ko-KR" sz="3200" dirty="0"/>
              <a:t>?]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2D29227-6AB8-8E4F-0A78-074F006F04CC}"/>
              </a:ext>
            </a:extLst>
          </p:cNvPr>
          <p:cNvSpPr txBox="1"/>
          <p:nvPr/>
        </p:nvSpPr>
        <p:spPr>
          <a:xfrm>
            <a:off x="2981455" y="5941108"/>
            <a:ext cx="6345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B</a:t>
            </a:r>
            <a:r>
              <a:rPr lang="ko-KR" altLang="en-US" b="1" dirty="0"/>
              <a:t>컴퓨터</a:t>
            </a:r>
            <a:r>
              <a:rPr lang="ko-KR" altLang="en-US" dirty="0"/>
              <a:t>의</a:t>
            </a:r>
            <a:r>
              <a:rPr lang="ko-KR" altLang="en-US" b="1" dirty="0"/>
              <a:t> </a:t>
            </a:r>
            <a:r>
              <a:rPr lang="en-US" altLang="ko-KR" dirty="0"/>
              <a:t>master 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feature/test</a:t>
            </a:r>
            <a:r>
              <a:rPr lang="ko-KR" altLang="en-US" dirty="0"/>
              <a:t> </a:t>
            </a:r>
            <a:r>
              <a:rPr lang="ko-KR" altLang="en-US" dirty="0" err="1"/>
              <a:t>브랜치를</a:t>
            </a:r>
            <a:r>
              <a:rPr lang="ko-KR" altLang="en-US" dirty="0"/>
              <a:t> 병합한다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C9D483-DD8E-D81D-E786-6BC21BCAEB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70"/>
          <a:stretch/>
        </p:blipFill>
        <p:spPr>
          <a:xfrm>
            <a:off x="3073051" y="1141031"/>
            <a:ext cx="6045898" cy="451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382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281220" y="270561"/>
            <a:ext cx="562961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[push </a:t>
            </a:r>
            <a:r>
              <a:rPr lang="ko-KR" altLang="en-US" sz="3200" dirty="0"/>
              <a:t>후 </a:t>
            </a:r>
            <a:r>
              <a:rPr lang="en-US" altLang="ko-KR" sz="3200" dirty="0"/>
              <a:t>rebase</a:t>
            </a:r>
            <a:r>
              <a:rPr lang="ko-KR" altLang="en-US" sz="3200" dirty="0"/>
              <a:t>를 사용하면</a:t>
            </a:r>
            <a:r>
              <a:rPr lang="en-US" altLang="ko-KR" sz="3200" dirty="0"/>
              <a:t>?]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2D29227-6AB8-8E4F-0A78-074F006F04CC}"/>
              </a:ext>
            </a:extLst>
          </p:cNvPr>
          <p:cNvSpPr txBox="1"/>
          <p:nvPr/>
        </p:nvSpPr>
        <p:spPr>
          <a:xfrm>
            <a:off x="2550093" y="5941108"/>
            <a:ext cx="720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B</a:t>
            </a:r>
            <a:r>
              <a:rPr lang="ko-KR" altLang="en-US" b="1" dirty="0"/>
              <a:t>컴퓨터</a:t>
            </a:r>
            <a:r>
              <a:rPr lang="ko-KR" altLang="en-US" dirty="0"/>
              <a:t>의</a:t>
            </a:r>
            <a:r>
              <a:rPr lang="ko-KR" altLang="en-US" b="1" dirty="0"/>
              <a:t> </a:t>
            </a:r>
            <a:r>
              <a:rPr lang="en-US" altLang="ko-KR" dirty="0"/>
              <a:t>master </a:t>
            </a:r>
            <a:r>
              <a:rPr lang="ko-KR" altLang="en-US" dirty="0" err="1"/>
              <a:t>브랜치가</a:t>
            </a:r>
            <a:r>
              <a:rPr lang="ko-KR" altLang="en-US" dirty="0"/>
              <a:t> 깔끔하게 </a:t>
            </a:r>
            <a:r>
              <a:rPr lang="en-US" altLang="ko-KR" dirty="0"/>
              <a:t>merge</a:t>
            </a:r>
            <a:r>
              <a:rPr lang="ko-KR" altLang="en-US" dirty="0"/>
              <a:t>된 것을 확인할 수 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C0EFC49-6A33-1A4B-FBCE-3276352E8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758"/>
            <a:ext cx="12192000" cy="377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297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281220" y="270561"/>
            <a:ext cx="562961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[push </a:t>
            </a:r>
            <a:r>
              <a:rPr lang="ko-KR" altLang="en-US" sz="3200" dirty="0"/>
              <a:t>후 </a:t>
            </a:r>
            <a:r>
              <a:rPr lang="en-US" altLang="ko-KR" sz="3200" dirty="0"/>
              <a:t>rebase</a:t>
            </a:r>
            <a:r>
              <a:rPr lang="ko-KR" altLang="en-US" sz="3200" dirty="0"/>
              <a:t>를 사용하면</a:t>
            </a:r>
            <a:r>
              <a:rPr lang="en-US" altLang="ko-KR" sz="3200" dirty="0"/>
              <a:t>?]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2D29227-6AB8-8E4F-0A78-074F006F04CC}"/>
              </a:ext>
            </a:extLst>
          </p:cNvPr>
          <p:cNvSpPr txBox="1"/>
          <p:nvPr/>
        </p:nvSpPr>
        <p:spPr>
          <a:xfrm>
            <a:off x="3114164" y="5941108"/>
            <a:ext cx="608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/>
              <a:t>그럼 </a:t>
            </a:r>
            <a:r>
              <a:rPr lang="en-US" altLang="ko-KR" b="1" dirty="0"/>
              <a:t>A </a:t>
            </a:r>
            <a:r>
              <a:rPr lang="ko-KR" altLang="en-US" b="1" dirty="0"/>
              <a:t>컴퓨터는</a:t>
            </a:r>
            <a:r>
              <a:rPr lang="en-US" altLang="ko-KR" b="1" dirty="0"/>
              <a:t>? </a:t>
            </a:r>
            <a:r>
              <a:rPr lang="ko-KR" altLang="en-US" b="1" dirty="0"/>
              <a:t>엄청나게 복잡한 그래프가 생성되었다</a:t>
            </a:r>
            <a:r>
              <a:rPr lang="en-US" altLang="ko-KR" b="1" dirty="0"/>
              <a:t>.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9030B1-8B73-38C3-FC8C-980D31431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18" y="1221287"/>
            <a:ext cx="10798964" cy="441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088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281220" y="270561"/>
            <a:ext cx="562961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[push </a:t>
            </a:r>
            <a:r>
              <a:rPr lang="ko-KR" altLang="en-US" sz="3200" dirty="0"/>
              <a:t>후 </a:t>
            </a:r>
            <a:r>
              <a:rPr lang="en-US" altLang="ko-KR" sz="3200" dirty="0"/>
              <a:t>rebase</a:t>
            </a:r>
            <a:r>
              <a:rPr lang="ko-KR" altLang="en-US" sz="3200" dirty="0"/>
              <a:t>를 사용하면</a:t>
            </a:r>
            <a:r>
              <a:rPr lang="en-US" altLang="ko-KR" sz="3200" dirty="0"/>
              <a:t>?]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2D29227-6AB8-8E4F-0A78-074F006F04CC}"/>
              </a:ext>
            </a:extLst>
          </p:cNvPr>
          <p:cNvSpPr txBox="1"/>
          <p:nvPr/>
        </p:nvSpPr>
        <p:spPr>
          <a:xfrm>
            <a:off x="3114164" y="5941108"/>
            <a:ext cx="608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/>
              <a:t>그럼 </a:t>
            </a:r>
            <a:r>
              <a:rPr lang="en-US" altLang="ko-KR" b="1" dirty="0"/>
              <a:t>A </a:t>
            </a:r>
            <a:r>
              <a:rPr lang="ko-KR" altLang="en-US" b="1" dirty="0"/>
              <a:t>컴퓨터는</a:t>
            </a:r>
            <a:r>
              <a:rPr lang="en-US" altLang="ko-KR" b="1" dirty="0"/>
              <a:t>? </a:t>
            </a:r>
            <a:r>
              <a:rPr lang="ko-KR" altLang="en-US" b="1" dirty="0"/>
              <a:t>엄청나게 복잡한 그래프가 생성되었다</a:t>
            </a:r>
            <a:r>
              <a:rPr lang="en-US" altLang="ko-KR" b="1" dirty="0"/>
              <a:t>.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9030B1-8B73-38C3-FC8C-980D31431A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31" t="17628" r="47869"/>
          <a:stretch/>
        </p:blipFill>
        <p:spPr>
          <a:xfrm>
            <a:off x="7108341" y="1376623"/>
            <a:ext cx="4902788" cy="3637091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5C089BF-2B4C-0107-73B3-25CEDE9CDA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4" r="16239"/>
          <a:stretch/>
        </p:blipFill>
        <p:spPr>
          <a:xfrm>
            <a:off x="0" y="1376623"/>
            <a:ext cx="6973556" cy="3087508"/>
          </a:xfrm>
          <a:prstGeom prst="rect">
            <a:avLst/>
          </a:prstGeom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64F8A0F1-8C0D-DE79-C2B4-B93A14B48C8D}"/>
              </a:ext>
            </a:extLst>
          </p:cNvPr>
          <p:cNvSpPr txBox="1"/>
          <p:nvPr/>
        </p:nvSpPr>
        <p:spPr>
          <a:xfrm>
            <a:off x="2593745" y="3579745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B</a:t>
            </a:r>
            <a:r>
              <a:rPr lang="ko-KR" altLang="en-US" dirty="0"/>
              <a:t>컴퓨터 그래프</a:t>
            </a:r>
            <a:endParaRPr lang="en-US" altLang="ko-KR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9BF75A48-E107-53BA-2BF7-19590DB7B632}"/>
              </a:ext>
            </a:extLst>
          </p:cNvPr>
          <p:cNvSpPr txBox="1"/>
          <p:nvPr/>
        </p:nvSpPr>
        <p:spPr>
          <a:xfrm>
            <a:off x="8657885" y="4923413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A</a:t>
            </a:r>
            <a:r>
              <a:rPr lang="ko-KR" altLang="en-US" dirty="0"/>
              <a:t>컴퓨터 그래프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76499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281220" y="270561"/>
            <a:ext cx="562961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[push </a:t>
            </a:r>
            <a:r>
              <a:rPr lang="ko-KR" altLang="en-US" sz="3200" dirty="0"/>
              <a:t>후 </a:t>
            </a:r>
            <a:r>
              <a:rPr lang="en-US" altLang="ko-KR" sz="3200" dirty="0"/>
              <a:t>rebase</a:t>
            </a:r>
            <a:r>
              <a:rPr lang="ko-KR" altLang="en-US" sz="3200" dirty="0"/>
              <a:t>를 사용하면</a:t>
            </a:r>
            <a:r>
              <a:rPr lang="en-US" altLang="ko-KR" sz="3200" dirty="0"/>
              <a:t>?]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2D29227-6AB8-8E4F-0A78-074F006F04CC}"/>
              </a:ext>
            </a:extLst>
          </p:cNvPr>
          <p:cNvSpPr txBox="1"/>
          <p:nvPr/>
        </p:nvSpPr>
        <p:spPr>
          <a:xfrm>
            <a:off x="696518" y="5506103"/>
            <a:ext cx="11169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자세히 보면 </a:t>
            </a:r>
            <a:r>
              <a:rPr lang="en-US" altLang="ko-KR" dirty="0"/>
              <a:t>commit3</a:t>
            </a:r>
            <a:r>
              <a:rPr lang="ko-KR" altLang="en-US" dirty="0"/>
              <a:t>가 두 개가 존재한다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b="1" dirty="0"/>
              <a:t>B</a:t>
            </a:r>
            <a:r>
              <a:rPr lang="ko-KR" altLang="en-US" b="1" dirty="0"/>
              <a:t>컴퓨터</a:t>
            </a:r>
            <a:r>
              <a:rPr lang="ko-KR" altLang="en-US" dirty="0"/>
              <a:t>에서 </a:t>
            </a:r>
            <a:r>
              <a:rPr lang="en-US" altLang="ko-KR" dirty="0"/>
              <a:t>commit3</a:t>
            </a:r>
            <a:r>
              <a:rPr lang="ko-KR" altLang="en-US" dirty="0"/>
              <a:t>를 </a:t>
            </a:r>
            <a:r>
              <a:rPr lang="en-US" altLang="ko-KR" dirty="0"/>
              <a:t>rebase</a:t>
            </a:r>
            <a:r>
              <a:rPr lang="ko-KR" altLang="en-US" dirty="0"/>
              <a:t>하여 </a:t>
            </a:r>
            <a:r>
              <a:rPr lang="en-US" altLang="ko-KR" dirty="0"/>
              <a:t>master 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하였는데</a:t>
            </a:r>
            <a:r>
              <a:rPr lang="en-US" altLang="ko-KR" dirty="0"/>
              <a:t>, </a:t>
            </a:r>
            <a:r>
              <a:rPr lang="ko-KR" altLang="en-US" dirty="0"/>
              <a:t>이 때 </a:t>
            </a:r>
            <a:r>
              <a:rPr lang="en-US" altLang="ko-KR" dirty="0"/>
              <a:t>commit3</a:t>
            </a:r>
            <a:r>
              <a:rPr lang="ko-KR" altLang="en-US" dirty="0"/>
              <a:t>의 </a:t>
            </a:r>
            <a:r>
              <a:rPr lang="ko-KR" altLang="en-US" dirty="0" err="1"/>
              <a:t>커밋</a:t>
            </a:r>
            <a:r>
              <a:rPr lang="en-US" altLang="ko-KR" dirty="0"/>
              <a:t>ID</a:t>
            </a:r>
            <a:r>
              <a:rPr lang="ko-KR" altLang="en-US" dirty="0"/>
              <a:t>가 기존과 </a:t>
            </a:r>
            <a:endParaRPr lang="en-US" altLang="ko-KR" dirty="0"/>
          </a:p>
          <a:p>
            <a:pPr algn="ctr"/>
            <a:r>
              <a:rPr lang="ko-KR" altLang="en-US" dirty="0"/>
              <a:t>다르기 때문에 </a:t>
            </a:r>
            <a:r>
              <a:rPr lang="en-US" altLang="ko-KR" b="1" dirty="0"/>
              <a:t>A</a:t>
            </a:r>
            <a:r>
              <a:rPr lang="ko-KR" altLang="en-US" b="1" dirty="0"/>
              <a:t>컴퓨터</a:t>
            </a:r>
            <a:r>
              <a:rPr lang="ko-KR" altLang="en-US" dirty="0"/>
              <a:t>는 기존과 다른 </a:t>
            </a:r>
            <a:r>
              <a:rPr lang="ko-KR" altLang="en-US" dirty="0" err="1"/>
              <a:t>커밋이라</a:t>
            </a:r>
            <a:r>
              <a:rPr lang="ko-KR" altLang="en-US" dirty="0"/>
              <a:t> 생각하고 다시 </a:t>
            </a:r>
            <a:r>
              <a:rPr lang="en-US" altLang="ko-KR" dirty="0"/>
              <a:t>merge</a:t>
            </a:r>
            <a:r>
              <a:rPr lang="ko-KR" altLang="en-US" dirty="0"/>
              <a:t>를 진행하였기 때문이다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D49DD8-BD06-24D7-8CC6-2EB62D640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18" y="1048790"/>
            <a:ext cx="10798964" cy="441542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C7EC679-CCFF-5125-FD0A-2DF5DFF6F244}"/>
              </a:ext>
            </a:extLst>
          </p:cNvPr>
          <p:cNvSpPr/>
          <p:nvPr/>
        </p:nvSpPr>
        <p:spPr>
          <a:xfrm>
            <a:off x="4685972" y="2489376"/>
            <a:ext cx="1172217" cy="3543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63CED9-9E16-87EA-5AAC-F21ADB441D18}"/>
              </a:ext>
            </a:extLst>
          </p:cNvPr>
          <p:cNvSpPr/>
          <p:nvPr/>
        </p:nvSpPr>
        <p:spPr>
          <a:xfrm>
            <a:off x="2795595" y="3825806"/>
            <a:ext cx="1172217" cy="3543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8239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281220" y="270561"/>
            <a:ext cx="562961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[push </a:t>
            </a:r>
            <a:r>
              <a:rPr lang="ko-KR" altLang="en-US" sz="3200" dirty="0"/>
              <a:t>후 </a:t>
            </a:r>
            <a:r>
              <a:rPr lang="en-US" altLang="ko-KR" sz="3200" dirty="0"/>
              <a:t>rebase</a:t>
            </a:r>
            <a:r>
              <a:rPr lang="ko-KR" altLang="en-US" sz="3200" dirty="0"/>
              <a:t>를 사용하면</a:t>
            </a:r>
            <a:r>
              <a:rPr lang="en-US" altLang="ko-KR" sz="3200" dirty="0"/>
              <a:t>?]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D49DD8-BD06-24D7-8CC6-2EB62D640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18" y="1048790"/>
            <a:ext cx="10798964" cy="441542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F63CED9-9E16-87EA-5AAC-F21ADB441D18}"/>
              </a:ext>
            </a:extLst>
          </p:cNvPr>
          <p:cNvSpPr/>
          <p:nvPr/>
        </p:nvSpPr>
        <p:spPr>
          <a:xfrm>
            <a:off x="1338584" y="2137684"/>
            <a:ext cx="1173504" cy="29367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B2C56E-4F1E-14EB-0B25-825E88E456C4}"/>
              </a:ext>
            </a:extLst>
          </p:cNvPr>
          <p:cNvSpPr txBox="1"/>
          <p:nvPr/>
        </p:nvSpPr>
        <p:spPr>
          <a:xfrm>
            <a:off x="248074" y="5941108"/>
            <a:ext cx="11812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이러한 불상사가 생기지 않도록 하기 위해서는 원격 저장소에 </a:t>
            </a:r>
            <a:r>
              <a:rPr lang="en-US" altLang="ko-KR" dirty="0"/>
              <a:t>push</a:t>
            </a:r>
            <a:r>
              <a:rPr lang="ko-KR" altLang="en-US" dirty="0"/>
              <a:t>한 </a:t>
            </a:r>
            <a:r>
              <a:rPr lang="en-US" altLang="ko-KR" dirty="0"/>
              <a:t>commit</a:t>
            </a:r>
            <a:r>
              <a:rPr lang="ko-KR" altLang="en-US" dirty="0"/>
              <a:t>은 </a:t>
            </a:r>
            <a:r>
              <a:rPr lang="en-US" altLang="ko-KR" dirty="0"/>
              <a:t>rebase</a:t>
            </a:r>
            <a:r>
              <a:rPr lang="ko-KR" altLang="en-US" dirty="0"/>
              <a:t>를 적용하지 말아야 한다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rebase</a:t>
            </a:r>
            <a:r>
              <a:rPr lang="ko-KR" altLang="en-US" b="1" dirty="0">
                <a:solidFill>
                  <a:srgbClr val="FF0000"/>
                </a:solidFill>
              </a:rPr>
              <a:t>해야 할 </a:t>
            </a:r>
            <a:r>
              <a:rPr lang="en-US" altLang="ko-KR" b="1" dirty="0">
                <a:solidFill>
                  <a:srgbClr val="FF0000"/>
                </a:solidFill>
              </a:rPr>
              <a:t>commit</a:t>
            </a:r>
            <a:r>
              <a:rPr lang="ko-KR" altLang="en-US" b="1" dirty="0">
                <a:solidFill>
                  <a:srgbClr val="FF0000"/>
                </a:solidFill>
              </a:rPr>
              <a:t>들은 </a:t>
            </a:r>
            <a:r>
              <a:rPr lang="en-US" altLang="ko-KR" b="1" dirty="0">
                <a:solidFill>
                  <a:srgbClr val="FF0000"/>
                </a:solidFill>
              </a:rPr>
              <a:t>push</a:t>
            </a:r>
            <a:r>
              <a:rPr lang="ko-KR" altLang="en-US" b="1" dirty="0">
                <a:solidFill>
                  <a:srgbClr val="FF0000"/>
                </a:solidFill>
              </a:rPr>
              <a:t>하기 전에 </a:t>
            </a:r>
            <a:r>
              <a:rPr lang="en-US" altLang="ko-KR" b="1" dirty="0">
                <a:solidFill>
                  <a:srgbClr val="FF0000"/>
                </a:solidFill>
              </a:rPr>
              <a:t>local </a:t>
            </a:r>
            <a:r>
              <a:rPr lang="ko-KR" altLang="en-US" b="1" dirty="0">
                <a:solidFill>
                  <a:srgbClr val="FF0000"/>
                </a:solidFill>
              </a:rPr>
              <a:t>저장소에서 처리해야 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279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644847" y="270561"/>
            <a:ext cx="290233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[3-way-merge]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52DBEE6-CBD3-430E-EADB-F68AD59364DE}"/>
              </a:ext>
            </a:extLst>
          </p:cNvPr>
          <p:cNvGrpSpPr/>
          <p:nvPr/>
        </p:nvGrpSpPr>
        <p:grpSpPr>
          <a:xfrm>
            <a:off x="1860697" y="2396985"/>
            <a:ext cx="8165804" cy="1573619"/>
            <a:chOff x="1860697" y="2636218"/>
            <a:chExt cx="8165804" cy="1573619"/>
          </a:xfrm>
        </p:grpSpPr>
        <p:sp>
          <p:nvSpPr>
            <p:cNvPr id="7" name="웃는 얼굴 6">
              <a:extLst>
                <a:ext uri="{FF2B5EF4-FFF2-40B4-BE49-F238E27FC236}">
                  <a16:creationId xmlns:a16="http://schemas.microsoft.com/office/drawing/2014/main" id="{61810A51-4D6B-8E50-5FBC-A3BED732A9ED}"/>
                </a:ext>
              </a:extLst>
            </p:cNvPr>
            <p:cNvSpPr/>
            <p:nvPr/>
          </p:nvSpPr>
          <p:spPr>
            <a:xfrm>
              <a:off x="2179673" y="3029624"/>
              <a:ext cx="1100470" cy="1100470"/>
            </a:xfrm>
            <a:prstGeom prst="smileyFace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하트 7">
              <a:extLst>
                <a:ext uri="{FF2B5EF4-FFF2-40B4-BE49-F238E27FC236}">
                  <a16:creationId xmlns:a16="http://schemas.microsoft.com/office/drawing/2014/main" id="{68A9BA23-6AD7-1D00-DF32-009CCF98A0B4}"/>
                </a:ext>
              </a:extLst>
            </p:cNvPr>
            <p:cNvSpPr/>
            <p:nvPr/>
          </p:nvSpPr>
          <p:spPr>
            <a:xfrm>
              <a:off x="1860697" y="3460242"/>
              <a:ext cx="536945" cy="536945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웃는 얼굴 8">
              <a:extLst>
                <a:ext uri="{FF2B5EF4-FFF2-40B4-BE49-F238E27FC236}">
                  <a16:creationId xmlns:a16="http://schemas.microsoft.com/office/drawing/2014/main" id="{06F9A627-ED95-9565-A6BB-484B1F6CE83B}"/>
                </a:ext>
              </a:extLst>
            </p:cNvPr>
            <p:cNvSpPr/>
            <p:nvPr/>
          </p:nvSpPr>
          <p:spPr>
            <a:xfrm>
              <a:off x="4981352" y="3029624"/>
              <a:ext cx="1100470" cy="1100470"/>
            </a:xfrm>
            <a:prstGeom prst="smileyFace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04D1AAFC-E1FA-7CD8-6762-C0C75A820077}"/>
                </a:ext>
              </a:extLst>
            </p:cNvPr>
            <p:cNvSpPr/>
            <p:nvPr/>
          </p:nvSpPr>
          <p:spPr>
            <a:xfrm>
              <a:off x="5090336" y="2636218"/>
              <a:ext cx="882501" cy="590107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3A6CAD-2978-BB62-2E87-21E12C19608E}"/>
                </a:ext>
              </a:extLst>
            </p:cNvPr>
            <p:cNvSpPr txBox="1"/>
            <p:nvPr/>
          </p:nvSpPr>
          <p:spPr>
            <a:xfrm>
              <a:off x="3623247" y="2886398"/>
              <a:ext cx="90601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0" dirty="0"/>
                <a:t>U</a:t>
              </a:r>
            </a:p>
          </p:txBody>
        </p:sp>
        <p:sp>
          <p:nvSpPr>
            <p:cNvPr id="12" name="같음 기호 11">
              <a:extLst>
                <a:ext uri="{FF2B5EF4-FFF2-40B4-BE49-F238E27FC236}">
                  <a16:creationId xmlns:a16="http://schemas.microsoft.com/office/drawing/2014/main" id="{0E8FC875-0D9A-D82F-D21A-3899338AFA9E}"/>
                </a:ext>
              </a:extLst>
            </p:cNvPr>
            <p:cNvSpPr/>
            <p:nvPr/>
          </p:nvSpPr>
          <p:spPr>
            <a:xfrm>
              <a:off x="6820786" y="3327490"/>
              <a:ext cx="978195" cy="441254"/>
            </a:xfrm>
            <a:prstGeom prst="mathEqual">
              <a:avLst>
                <a:gd name="adj1" fmla="val 23520"/>
                <a:gd name="adj2" fmla="val 3332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웃는 얼굴 12">
              <a:extLst>
                <a:ext uri="{FF2B5EF4-FFF2-40B4-BE49-F238E27FC236}">
                  <a16:creationId xmlns:a16="http://schemas.microsoft.com/office/drawing/2014/main" id="{B9C72210-F350-CAA4-BFBE-11D6C5167BF7}"/>
                </a:ext>
              </a:extLst>
            </p:cNvPr>
            <p:cNvSpPr/>
            <p:nvPr/>
          </p:nvSpPr>
          <p:spPr>
            <a:xfrm>
              <a:off x="8926031" y="3029624"/>
              <a:ext cx="1100470" cy="1100470"/>
            </a:xfrm>
            <a:prstGeom prst="smileyFace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476F841C-F8A6-2165-818C-0522E88FCAB3}"/>
                </a:ext>
              </a:extLst>
            </p:cNvPr>
            <p:cNvSpPr/>
            <p:nvPr/>
          </p:nvSpPr>
          <p:spPr>
            <a:xfrm>
              <a:off x="9035015" y="2636218"/>
              <a:ext cx="882501" cy="590107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하트 14">
              <a:extLst>
                <a:ext uri="{FF2B5EF4-FFF2-40B4-BE49-F238E27FC236}">
                  <a16:creationId xmlns:a16="http://schemas.microsoft.com/office/drawing/2014/main" id="{6089A3CD-58DF-0AFC-7B5B-530D0EFFB2FB}"/>
                </a:ext>
              </a:extLst>
            </p:cNvPr>
            <p:cNvSpPr/>
            <p:nvPr/>
          </p:nvSpPr>
          <p:spPr>
            <a:xfrm>
              <a:off x="8657558" y="3460242"/>
              <a:ext cx="536945" cy="536945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059D9B7-AA28-665A-F5FF-003D07E232D4}"/>
              </a:ext>
            </a:extLst>
          </p:cNvPr>
          <p:cNvSpPr txBox="1"/>
          <p:nvPr/>
        </p:nvSpPr>
        <p:spPr>
          <a:xfrm>
            <a:off x="2247874" y="5039822"/>
            <a:ext cx="76963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빨간 하트를 들고 있는 스마일과 초록 모자를 쓰고 있는 스마일을 합치면</a:t>
            </a:r>
            <a:endParaRPr lang="en-US" altLang="ko-KR" dirty="0"/>
          </a:p>
          <a:p>
            <a:pPr algn="ctr"/>
            <a:r>
              <a:rPr lang="ko-KR" altLang="en-US" b="1" dirty="0"/>
              <a:t>빨간 하트를 들고 초록 모자를 쓴 스마일이 나온다</a:t>
            </a:r>
            <a:r>
              <a:rPr lang="en-US" altLang="ko-KR" b="1" dirty="0"/>
              <a:t>.</a:t>
            </a:r>
          </a:p>
          <a:p>
            <a:pPr algn="ctr"/>
            <a:endParaRPr lang="en-US" altLang="ko-KR" b="1" dirty="0"/>
          </a:p>
          <a:p>
            <a:pPr algn="ctr"/>
            <a:r>
              <a:rPr lang="ko-KR" altLang="en-US" dirty="0"/>
              <a:t>이는 새로운 상태이므로 병합 </a:t>
            </a:r>
            <a:r>
              <a:rPr lang="ko-KR" altLang="en-US" dirty="0" err="1"/>
              <a:t>커밋이</a:t>
            </a:r>
            <a:r>
              <a:rPr lang="ko-KR" altLang="en-US" dirty="0"/>
              <a:t> 생긴다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4701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51C6B47-750F-9E7D-4BF8-8E3560160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333" y="1667095"/>
            <a:ext cx="5533333" cy="35238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281220" y="270561"/>
            <a:ext cx="562961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[push </a:t>
            </a:r>
            <a:r>
              <a:rPr lang="ko-KR" altLang="en-US" sz="3200" dirty="0"/>
              <a:t>후 </a:t>
            </a:r>
            <a:r>
              <a:rPr lang="en-US" altLang="ko-KR" sz="3200" dirty="0"/>
              <a:t>rebase</a:t>
            </a:r>
            <a:r>
              <a:rPr lang="ko-KR" altLang="en-US" sz="3200" dirty="0"/>
              <a:t>를 사용하면</a:t>
            </a:r>
            <a:r>
              <a:rPr lang="en-US" altLang="ko-KR" sz="3200" dirty="0"/>
              <a:t>?]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63CED9-9E16-87EA-5AAC-F21ADB441D18}"/>
              </a:ext>
            </a:extLst>
          </p:cNvPr>
          <p:cNvSpPr/>
          <p:nvPr/>
        </p:nvSpPr>
        <p:spPr>
          <a:xfrm>
            <a:off x="3329333" y="2190540"/>
            <a:ext cx="1383343" cy="2210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B2C56E-4F1E-14EB-0B25-825E88E456C4}"/>
              </a:ext>
            </a:extLst>
          </p:cNvPr>
          <p:cNvSpPr txBox="1"/>
          <p:nvPr/>
        </p:nvSpPr>
        <p:spPr>
          <a:xfrm>
            <a:off x="2951481" y="5941108"/>
            <a:ext cx="6405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그럼 </a:t>
            </a:r>
            <a:r>
              <a:rPr lang="en-US" altLang="ko-KR" dirty="0"/>
              <a:t>A </a:t>
            </a:r>
            <a:r>
              <a:rPr lang="ko-KR" altLang="en-US" dirty="0"/>
              <a:t>컴퓨터는 이러한 히스토리를 유지할 수 밖에 없을까</a:t>
            </a:r>
            <a:r>
              <a:rPr lang="en-US" altLang="ko-KR" dirty="0"/>
              <a:t>?</a:t>
            </a:r>
          </a:p>
          <a:p>
            <a:pPr algn="ctr"/>
            <a:r>
              <a:rPr lang="en-US" altLang="ko-KR" b="1" dirty="0"/>
              <a:t>git pull –rebase </a:t>
            </a:r>
            <a:r>
              <a:rPr lang="ko-KR" altLang="en-US" b="1" dirty="0"/>
              <a:t>명령어를 입력하면 정리할 수 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17233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281220" y="270561"/>
            <a:ext cx="562961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[push </a:t>
            </a:r>
            <a:r>
              <a:rPr lang="ko-KR" altLang="en-US" sz="3200" dirty="0"/>
              <a:t>후 </a:t>
            </a:r>
            <a:r>
              <a:rPr lang="en-US" altLang="ko-KR" sz="3200" dirty="0"/>
              <a:t>rebase</a:t>
            </a:r>
            <a:r>
              <a:rPr lang="ko-KR" altLang="en-US" sz="3200" dirty="0"/>
              <a:t>를 사용하면</a:t>
            </a:r>
            <a:r>
              <a:rPr lang="en-US" altLang="ko-KR" sz="3200" dirty="0"/>
              <a:t>?]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63CED9-9E16-87EA-5AAC-F21ADB441D18}"/>
              </a:ext>
            </a:extLst>
          </p:cNvPr>
          <p:cNvSpPr/>
          <p:nvPr/>
        </p:nvSpPr>
        <p:spPr>
          <a:xfrm>
            <a:off x="3329333" y="2190540"/>
            <a:ext cx="1383343" cy="2210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B2C56E-4F1E-14EB-0B25-825E88E456C4}"/>
              </a:ext>
            </a:extLst>
          </p:cNvPr>
          <p:cNvSpPr txBox="1"/>
          <p:nvPr/>
        </p:nvSpPr>
        <p:spPr>
          <a:xfrm>
            <a:off x="1953936" y="5941108"/>
            <a:ext cx="8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git pull –rebase </a:t>
            </a:r>
            <a:r>
              <a:rPr lang="ko-KR" altLang="en-US" b="1" dirty="0"/>
              <a:t>명령어를 입력한 결과 그래프가 </a:t>
            </a:r>
            <a:r>
              <a:rPr lang="ko-KR" altLang="en-US" b="1" dirty="0" err="1"/>
              <a:t>깔끔해진</a:t>
            </a:r>
            <a:r>
              <a:rPr lang="ko-KR" altLang="en-US" b="1" dirty="0"/>
              <a:t> 것을 확인할 수 있다</a:t>
            </a:r>
            <a:r>
              <a:rPr lang="en-US" altLang="ko-KR" b="1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897A4D-CA0E-310D-AE95-51479223A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428" y="2024238"/>
            <a:ext cx="5857143" cy="2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8A8028-DD3B-7E10-8056-3225EDF81E52}"/>
              </a:ext>
            </a:extLst>
          </p:cNvPr>
          <p:cNvSpPr txBox="1"/>
          <p:nvPr/>
        </p:nvSpPr>
        <p:spPr>
          <a:xfrm>
            <a:off x="167391" y="447994"/>
            <a:ext cx="302198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[</a:t>
            </a:r>
            <a:r>
              <a:rPr lang="ko-KR" altLang="en-US" sz="4800" dirty="0"/>
              <a:t>참고문헌</a:t>
            </a:r>
            <a:r>
              <a:rPr lang="en-US" altLang="ko-KR" sz="4800" dirty="0"/>
              <a:t>]</a:t>
            </a:r>
            <a:endParaRPr lang="ko-KR" alt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4737D-F156-02B4-C0DE-1108B5AE9B2D}"/>
              </a:ext>
            </a:extLst>
          </p:cNvPr>
          <p:cNvSpPr txBox="1"/>
          <p:nvPr/>
        </p:nvSpPr>
        <p:spPr>
          <a:xfrm>
            <a:off x="243444" y="1653170"/>
            <a:ext cx="913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“3.6 Git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 Medium"/>
              </a:rPr>
              <a:t>브랜치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– Rebase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하기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</a:t>
            </a:r>
            <a:r>
              <a:rPr lang="en-US" altLang="ko-KR" dirty="0">
                <a:latin typeface="NotoSansKR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https://git-scm.com/book/ko/v2/Git-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 Medium"/>
              </a:rPr>
              <a:t>브랜치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-Rebase-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하기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5B0F74-71D4-B2A2-0C83-E51B834C234F}"/>
              </a:ext>
            </a:extLst>
          </p:cNvPr>
          <p:cNvSpPr txBox="1"/>
          <p:nvPr/>
        </p:nvSpPr>
        <p:spPr>
          <a:xfrm>
            <a:off x="243444" y="2269801"/>
            <a:ext cx="820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7. rebase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로 병합하기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&lt;https://backlog.com/git-tutorial/kr/stepup/stepup2_8.html&gt;.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74F21-2C2D-617F-744F-BAE063E340C5}"/>
              </a:ext>
            </a:extLst>
          </p:cNvPr>
          <p:cNvSpPr txBox="1"/>
          <p:nvPr/>
        </p:nvSpPr>
        <p:spPr>
          <a:xfrm>
            <a:off x="243444" y="2886432"/>
            <a:ext cx="9823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222222"/>
                </a:solidFill>
                <a:latin typeface="Noto Sans Medium"/>
              </a:rPr>
              <a:t>wbluke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Noto Sans Medium"/>
              </a:rPr>
              <a:t>Sourceetree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에서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Rebase + Merge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로 깔끔한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 Medium"/>
              </a:rPr>
              <a:t>브랜치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 라인 유지하기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티스토리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2020.03.15.,</a:t>
            </a: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</a:t>
            </a:r>
            <a:r>
              <a:rPr lang="en-US" altLang="ko-KR" dirty="0">
                <a:latin typeface="NotoSansKR"/>
              </a:rPr>
              <a:t> </a:t>
            </a:r>
            <a:r>
              <a:rPr lang="en-US" altLang="ko-KR" b="0" i="0" u="none" strike="noStrike" dirty="0">
                <a:effectLst/>
                <a:latin typeface="NotoSansKR"/>
              </a:rPr>
              <a:t>https://wbluke.tistory.com/26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C062DB-D284-8355-D509-424D69FDF823}"/>
              </a:ext>
            </a:extLst>
          </p:cNvPr>
          <p:cNvSpPr txBox="1"/>
          <p:nvPr/>
        </p:nvSpPr>
        <p:spPr>
          <a:xfrm>
            <a:off x="243444" y="3780062"/>
            <a:ext cx="849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222222"/>
                </a:solidFill>
                <a:latin typeface="Noto Sans Medium"/>
              </a:rPr>
              <a:t>kwonh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“[Git] Rebase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란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?”,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Noto Sans Medium"/>
              </a:rPr>
              <a:t>velog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2020.11.01.,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</a:t>
            </a:r>
            <a:r>
              <a:rPr lang="en-US" altLang="ko-KR" b="0" i="0" u="none" strike="noStrike" dirty="0">
                <a:effectLst/>
                <a:latin typeface="NotoSansKR"/>
              </a:rPr>
              <a:t>https://velog.io/@kwonh/Git-Rebase</a:t>
            </a:r>
            <a:r>
              <a:rPr lang="ko-KR" altLang="en-US" b="0" i="0" u="none" strike="noStrike" dirty="0">
                <a:effectLst/>
                <a:latin typeface="NotoSansKR"/>
              </a:rPr>
              <a:t>란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CD3927-F235-F712-1130-88DD410E1CE5}"/>
              </a:ext>
            </a:extLst>
          </p:cNvPr>
          <p:cNvSpPr txBox="1"/>
          <p:nvPr/>
        </p:nvSpPr>
        <p:spPr>
          <a:xfrm>
            <a:off x="243444" y="4396693"/>
            <a:ext cx="955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Ready Kim,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Git Rebase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제대로 알고 쓰기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(feat. cherry-pick)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티스토리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2020.03.03.,</a:t>
            </a: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 https://readystory.tistory.com/151 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36612B-AB50-B394-713A-40251004FC52}"/>
              </a:ext>
            </a:extLst>
          </p:cNvPr>
          <p:cNvSpPr txBox="1"/>
          <p:nvPr/>
        </p:nvSpPr>
        <p:spPr>
          <a:xfrm>
            <a:off x="243444" y="5290323"/>
            <a:ext cx="10589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까망 하르방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[Git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깃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] git rebase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위험성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티스토리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2022.05.22., &lt; https://zoosso.tistory.com/1168 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84D31-EBB4-7ADA-FCC8-B871B7C6A413}"/>
              </a:ext>
            </a:extLst>
          </p:cNvPr>
          <p:cNvSpPr txBox="1"/>
          <p:nvPr/>
        </p:nvSpPr>
        <p:spPr>
          <a:xfrm>
            <a:off x="243444" y="5906951"/>
            <a:ext cx="10521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Uno Kim,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리모트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 저장소에 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푸시한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커밋은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리베이스하지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 말 것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2018.01.26.,</a:t>
            </a: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 https://djkeh.github.io/articles/Do-not-rebase-commits-that-you-have-pushed-to-a-public-repository-kor/ 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49118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5256123" y="2967335"/>
            <a:ext cx="16797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5400" dirty="0"/>
              <a:t>EOD.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8649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3801357" y="3105835"/>
            <a:ext cx="458933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merge</a:t>
            </a:r>
            <a:r>
              <a:rPr lang="ko-KR" altLang="en-US" sz="3600" dirty="0"/>
              <a:t>와 </a:t>
            </a:r>
            <a:r>
              <a:rPr lang="en-US" altLang="ko-KR" sz="3600" dirty="0"/>
              <a:t>rebase </a:t>
            </a:r>
            <a:r>
              <a:rPr lang="ko-KR" altLang="en-US" sz="3600" dirty="0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1115017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985777" y="270561"/>
            <a:ext cx="22204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현재 상황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3445363" y="5779557"/>
            <a:ext cx="530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feature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ko-KR" altLang="en-US" dirty="0" err="1"/>
              <a:t>브랜치로</a:t>
            </a:r>
            <a:r>
              <a:rPr lang="ko-KR" altLang="en-US" dirty="0"/>
              <a:t> 병합하려고 한다</a:t>
            </a:r>
            <a:r>
              <a:rPr lang="en-US" altLang="ko-KR" dirty="0"/>
              <a:t>.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A72E0F1-44E5-6050-11E6-FB1E5A4D5F68}"/>
              </a:ext>
            </a:extLst>
          </p:cNvPr>
          <p:cNvGrpSpPr/>
          <p:nvPr/>
        </p:nvGrpSpPr>
        <p:grpSpPr>
          <a:xfrm>
            <a:off x="1006794" y="1440600"/>
            <a:ext cx="10178413" cy="3455693"/>
            <a:chOff x="641117" y="1440600"/>
            <a:chExt cx="10178413" cy="3455693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C6B3D4A-A19C-3589-9A2C-EDB4BCA87180}"/>
                </a:ext>
              </a:extLst>
            </p:cNvPr>
            <p:cNvSpPr/>
            <p:nvPr/>
          </p:nvSpPr>
          <p:spPr>
            <a:xfrm>
              <a:off x="641117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c0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813E2B3C-F513-C3F1-A861-8E6362254E83}"/>
                </a:ext>
              </a:extLst>
            </p:cNvPr>
            <p:cNvSpPr/>
            <p:nvPr/>
          </p:nvSpPr>
          <p:spPr>
            <a:xfrm>
              <a:off x="2827627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c1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EA040D1-E19A-3D14-65A2-C0C1FA7460EE}"/>
                </a:ext>
              </a:extLst>
            </p:cNvPr>
            <p:cNvSpPr/>
            <p:nvPr/>
          </p:nvSpPr>
          <p:spPr>
            <a:xfrm>
              <a:off x="7401601" y="1973482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c3</a:t>
              </a:r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A9B0525-6ED9-1D9D-FFAF-DBE7036FFB77}"/>
                </a:ext>
              </a:extLst>
            </p:cNvPr>
            <p:cNvSpPr/>
            <p:nvPr/>
          </p:nvSpPr>
          <p:spPr>
            <a:xfrm>
              <a:off x="9387158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c4</a:t>
              </a:r>
              <a:endParaRPr lang="ko-KR" altLang="en-US" dirty="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A72C6614-843C-4D9D-C727-B3E647D853C2}"/>
                </a:ext>
              </a:extLst>
            </p:cNvPr>
            <p:cNvCxnSpPr>
              <a:stCxn id="46" idx="2"/>
              <a:endCxn id="14" idx="6"/>
            </p:cNvCxnSpPr>
            <p:nvPr/>
          </p:nvCxnSpPr>
          <p:spPr>
            <a:xfrm flipH="1">
              <a:off x="2033982" y="4199861"/>
              <a:ext cx="793645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9A9B9BB3-6BF1-04F1-E154-6C723B9CBFB6}"/>
                </a:ext>
              </a:extLst>
            </p:cNvPr>
            <p:cNvCxnSpPr>
              <a:cxnSpLocks/>
              <a:stCxn id="47" idx="3"/>
              <a:endCxn id="9" idx="6"/>
            </p:cNvCxnSpPr>
            <p:nvPr/>
          </p:nvCxnSpPr>
          <p:spPr>
            <a:xfrm flipH="1">
              <a:off x="6407002" y="3162367"/>
              <a:ext cx="1198579" cy="103749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46ABE012-A113-8AB2-0A2E-83923283473B}"/>
                </a:ext>
              </a:extLst>
            </p:cNvPr>
            <p:cNvCxnSpPr>
              <a:cxnSpLocks/>
              <a:stCxn id="50" idx="2"/>
              <a:endCxn id="9" idx="6"/>
            </p:cNvCxnSpPr>
            <p:nvPr/>
          </p:nvCxnSpPr>
          <p:spPr>
            <a:xfrm flipH="1">
              <a:off x="6407002" y="4199861"/>
              <a:ext cx="2980156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7F8E4CF-4171-47C6-74A9-128D77F9BD9E}"/>
                </a:ext>
              </a:extLst>
            </p:cNvPr>
            <p:cNvSpPr txBox="1"/>
            <p:nvPr/>
          </p:nvSpPr>
          <p:spPr>
            <a:xfrm>
              <a:off x="7252320" y="1440600"/>
              <a:ext cx="1691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feature </a:t>
              </a:r>
              <a:r>
                <a:rPr lang="ko-KR" altLang="en-US" dirty="0" err="1"/>
                <a:t>브랜치</a:t>
              </a:r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699CE1-2454-4020-1A61-33F4D69A0374}"/>
                </a:ext>
              </a:extLst>
            </p:cNvPr>
            <p:cNvSpPr txBox="1"/>
            <p:nvPr/>
          </p:nvSpPr>
          <p:spPr>
            <a:xfrm>
              <a:off x="9347652" y="3058414"/>
              <a:ext cx="147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main </a:t>
              </a:r>
              <a:r>
                <a:rPr lang="ko-KR" altLang="en-US" dirty="0" err="1"/>
                <a:t>브랜치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1C265F7-732E-C04E-E02D-A42A29B9FD69}"/>
                </a:ext>
              </a:extLst>
            </p:cNvPr>
            <p:cNvSpPr/>
            <p:nvPr/>
          </p:nvSpPr>
          <p:spPr>
            <a:xfrm>
              <a:off x="5014137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c2</a:t>
              </a:r>
              <a:endParaRPr lang="ko-KR" altLang="en-US" dirty="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4539F72-614D-A072-D8A2-2BB457FCA8B4}"/>
                </a:ext>
              </a:extLst>
            </p:cNvPr>
            <p:cNvCxnSpPr/>
            <p:nvPr/>
          </p:nvCxnSpPr>
          <p:spPr>
            <a:xfrm flipH="1">
              <a:off x="4220492" y="4199861"/>
              <a:ext cx="793645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7477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780033" y="270561"/>
            <a:ext cx="463197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예제</a:t>
            </a:r>
            <a:r>
              <a:rPr lang="en-US" altLang="ko-KR" sz="3200" dirty="0"/>
              <a:t>① – 3-way-merge]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1971441" y="5941108"/>
            <a:ext cx="8249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현재 </a:t>
            </a:r>
            <a:r>
              <a:rPr lang="en-US" altLang="ko-KR" dirty="0"/>
              <a:t>main 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checkout</a:t>
            </a:r>
            <a:r>
              <a:rPr lang="ko-KR" altLang="en-US" dirty="0"/>
              <a:t>한 상태다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 때 </a:t>
            </a:r>
            <a:r>
              <a:rPr lang="en-US" altLang="ko-KR" dirty="0"/>
              <a:t>main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feature </a:t>
            </a:r>
            <a:r>
              <a:rPr lang="ko-KR" altLang="en-US" dirty="0" err="1"/>
              <a:t>브랜치를</a:t>
            </a:r>
            <a:r>
              <a:rPr lang="ko-KR" altLang="en-US" dirty="0"/>
              <a:t> 병합한다면 어떤 </a:t>
            </a:r>
            <a:r>
              <a:rPr lang="en-US" altLang="ko-KR" dirty="0"/>
              <a:t>merge</a:t>
            </a:r>
            <a:r>
              <a:rPr lang="ko-KR" altLang="en-US" dirty="0"/>
              <a:t>가 발생하는가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41F036-8B26-5698-F1F1-861886516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762" y="1262333"/>
            <a:ext cx="5990476" cy="4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8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780033" y="270561"/>
            <a:ext cx="463197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예제</a:t>
            </a:r>
            <a:r>
              <a:rPr lang="en-US" altLang="ko-KR" sz="3200" dirty="0"/>
              <a:t>① – 3-way-merge]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1013601" y="5936084"/>
            <a:ext cx="10164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feature</a:t>
            </a:r>
            <a:r>
              <a:rPr lang="ko-KR" altLang="en-US" dirty="0"/>
              <a:t>와 </a:t>
            </a:r>
            <a:r>
              <a:rPr lang="en-US" altLang="ko-KR" dirty="0"/>
              <a:t>main</a:t>
            </a:r>
            <a:r>
              <a:rPr lang="ko-KR" altLang="en-US" dirty="0"/>
              <a:t>이 서로 다른 이력을 가지고 있으므로</a:t>
            </a:r>
            <a:endParaRPr lang="en-US" altLang="ko-KR" dirty="0"/>
          </a:p>
          <a:p>
            <a:pPr algn="ctr"/>
            <a:r>
              <a:rPr lang="ko-KR" altLang="en-US" dirty="0"/>
              <a:t>각 </a:t>
            </a:r>
            <a:r>
              <a:rPr lang="ko-KR" altLang="en-US" dirty="0" err="1"/>
              <a:t>브랜치의</a:t>
            </a:r>
            <a:r>
              <a:rPr lang="ko-KR" altLang="en-US" dirty="0"/>
              <a:t> 마지막 </a:t>
            </a:r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(c3, c4)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공통 조상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(c2)</a:t>
            </a:r>
            <a:r>
              <a:rPr lang="ko-KR" altLang="en-US" dirty="0"/>
              <a:t>를 이용하여 병합 </a:t>
            </a:r>
            <a:r>
              <a:rPr lang="ko-KR" altLang="en-US" dirty="0" err="1"/>
              <a:t>커밋</a:t>
            </a:r>
            <a:r>
              <a:rPr lang="en-US" altLang="ko-KR" dirty="0"/>
              <a:t>(c5)</a:t>
            </a:r>
            <a:r>
              <a:rPr lang="ko-KR" altLang="en-US" dirty="0"/>
              <a:t>을 생성한다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2C3532-CD16-20E0-132E-67BA3FD58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093" y="1115367"/>
            <a:ext cx="5403814" cy="462726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FCFE0FB-E5E4-63F8-0301-49684FDDA170}"/>
              </a:ext>
            </a:extLst>
          </p:cNvPr>
          <p:cNvSpPr/>
          <p:nvPr/>
        </p:nvSpPr>
        <p:spPr>
          <a:xfrm>
            <a:off x="3568223" y="2839453"/>
            <a:ext cx="5128890" cy="1780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8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65000"/>
              <a:lumOff val="3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1537</Words>
  <Application>Microsoft Office PowerPoint</Application>
  <PresentationFormat>와이드스크린</PresentationFormat>
  <Paragraphs>241</Paragraphs>
  <Slides>53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9" baseType="lpstr">
      <vt:lpstr>Noto Sans Medium</vt:lpstr>
      <vt:lpstr>NotoSansKR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 승희</dc:creator>
  <cp:lastModifiedBy>노 승희</cp:lastModifiedBy>
  <cp:revision>739</cp:revision>
  <dcterms:created xsi:type="dcterms:W3CDTF">2022-10-17T05:30:20Z</dcterms:created>
  <dcterms:modified xsi:type="dcterms:W3CDTF">2023-04-13T13:23:04Z</dcterms:modified>
</cp:coreProperties>
</file>