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11" r:id="rId3"/>
    <p:sldId id="313" r:id="rId4"/>
    <p:sldId id="315" r:id="rId5"/>
    <p:sldId id="326" r:id="rId6"/>
    <p:sldId id="322" r:id="rId7"/>
    <p:sldId id="325" r:id="rId8"/>
    <p:sldId id="349" r:id="rId9"/>
    <p:sldId id="350" r:id="rId10"/>
    <p:sldId id="351" r:id="rId11"/>
    <p:sldId id="352" r:id="rId12"/>
    <p:sldId id="353" r:id="rId13"/>
    <p:sldId id="327" r:id="rId14"/>
    <p:sldId id="328" r:id="rId15"/>
    <p:sldId id="329" r:id="rId16"/>
    <p:sldId id="330" r:id="rId17"/>
    <p:sldId id="332" r:id="rId18"/>
    <p:sldId id="333" r:id="rId19"/>
    <p:sldId id="334" r:id="rId20"/>
    <p:sldId id="33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54" r:id="rId33"/>
    <p:sldId id="355" r:id="rId34"/>
    <p:sldId id="356" r:id="rId35"/>
    <p:sldId id="357" r:id="rId36"/>
    <p:sldId id="359" r:id="rId37"/>
    <p:sldId id="358" r:id="rId38"/>
    <p:sldId id="360" r:id="rId39"/>
    <p:sldId id="337" r:id="rId40"/>
    <p:sldId id="362" r:id="rId41"/>
    <p:sldId id="361" r:id="rId42"/>
    <p:sldId id="336" r:id="rId43"/>
    <p:sldId id="363" r:id="rId44"/>
    <p:sldId id="364" r:id="rId45"/>
    <p:sldId id="365" r:id="rId46"/>
    <p:sldId id="366" r:id="rId47"/>
    <p:sldId id="367" r:id="rId48"/>
    <p:sldId id="368" r:id="rId49"/>
    <p:sldId id="260" r:id="rId50"/>
    <p:sldId id="26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82326" autoAdjust="0"/>
  </p:normalViewPr>
  <p:slideViewPr>
    <p:cSldViewPr snapToGrid="0">
      <p:cViewPr varScale="1">
        <p:scale>
          <a:sx n="57" d="100"/>
          <a:sy n="57" d="100"/>
        </p:scale>
        <p:origin x="40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49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9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d542ddz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부모는 </a:t>
            </a:r>
            <a:r>
              <a:rPr lang="en-US" altLang="ko-KR" dirty="0"/>
              <a:t>3d66sse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09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3d66sse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부모는 </a:t>
            </a:r>
            <a:r>
              <a:rPr lang="en-US" altLang="ko-KR" dirty="0"/>
              <a:t>c2d5dd7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7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56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95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2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75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4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4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3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40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9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3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47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88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4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7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05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33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2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7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는 마지막 </a:t>
            </a:r>
            <a:r>
              <a:rPr lang="ko-KR" altLang="en-US" dirty="0" err="1"/>
              <a:t>커밋</a:t>
            </a:r>
            <a:r>
              <a:rPr lang="ko-KR" altLang="en-US" dirty="0"/>
              <a:t> 스냅샷을 가리키므로 </a:t>
            </a:r>
            <a:r>
              <a:rPr lang="en-US" altLang="ko-KR" dirty="0"/>
              <a:t>v2</a:t>
            </a:r>
            <a:r>
              <a:rPr lang="ko-KR" altLang="en-US" dirty="0"/>
              <a:t>로 변경된다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8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head</a:t>
            </a:r>
            <a:r>
              <a:rPr lang="ko-KR" altLang="en-US" dirty="0"/>
              <a:t>는 마지막 </a:t>
            </a:r>
            <a:r>
              <a:rPr lang="ko-KR" altLang="en-US" dirty="0" err="1"/>
              <a:t>커밋</a:t>
            </a:r>
            <a:r>
              <a:rPr lang="ko-KR" altLang="en-US" dirty="0"/>
              <a:t> 스냅샷을 가리키므로 </a:t>
            </a:r>
            <a:r>
              <a:rPr lang="en-US" altLang="ko-KR" dirty="0"/>
              <a:t>v2</a:t>
            </a:r>
            <a:r>
              <a:rPr lang="ko-KR" altLang="en-US" dirty="0"/>
              <a:t>로 변경된다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odyios.tistory.com/1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3631492" y="1273329"/>
            <a:ext cx="492904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reset</a:t>
            </a:r>
            <a:r>
              <a:rPr lang="ko-KR" altLang="en-US" sz="4800" dirty="0"/>
              <a:t>과 </a:t>
            </a:r>
            <a:r>
              <a:rPr lang="en-US" altLang="ko-KR" sz="4800" dirty="0"/>
              <a:t>revert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2022. 12. 18.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42012" y="270561"/>
            <a:ext cx="25079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--soft]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524435" y="5945970"/>
            <a:ext cx="11143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되지만</a:t>
            </a:r>
            <a:r>
              <a:rPr lang="en-US" altLang="ko-KR" dirty="0"/>
              <a:t> Staging Area</a:t>
            </a:r>
            <a:r>
              <a:rPr lang="ko-KR" altLang="en-US" dirty="0"/>
              <a:t>와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file v4 </a:t>
            </a:r>
            <a:r>
              <a:rPr lang="ko-KR" altLang="en-US" dirty="0"/>
              <a:t>상태가 유지된다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v4</a:t>
            </a:r>
            <a:r>
              <a:rPr lang="ko-KR" altLang="en-US" dirty="0"/>
              <a:t>로 상태는 </a:t>
            </a:r>
            <a:r>
              <a:rPr lang="en-US" altLang="ko-KR" dirty="0"/>
              <a:t>staged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6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31316" y="270561"/>
            <a:ext cx="29293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--mixed]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797863" y="5945970"/>
            <a:ext cx="659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mixed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0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31313" y="270561"/>
            <a:ext cx="29293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--mixed]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1182630" y="5945970"/>
            <a:ext cx="982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되고 </a:t>
            </a:r>
            <a:r>
              <a:rPr lang="en-US" altLang="ko-KR" dirty="0"/>
              <a:t>Working directory</a:t>
            </a:r>
            <a:r>
              <a:rPr lang="ko-KR" altLang="en-US" dirty="0"/>
              <a:t>에서만 </a:t>
            </a:r>
            <a:r>
              <a:rPr lang="en-US" altLang="ko-KR" dirty="0"/>
              <a:t>file v4 </a:t>
            </a:r>
            <a:r>
              <a:rPr lang="ko-KR" altLang="en-US" dirty="0"/>
              <a:t>상태가 유지된다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v4</a:t>
            </a:r>
            <a:r>
              <a:rPr lang="ko-KR" altLang="en-US" dirty="0"/>
              <a:t>로 상태는 </a:t>
            </a:r>
            <a:r>
              <a:rPr lang="en-US" altLang="ko-KR" dirty="0"/>
              <a:t>modified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3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70393" y="270561"/>
            <a:ext cx="2651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--hard]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876282" y="5945970"/>
            <a:ext cx="64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hard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0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70390" y="270561"/>
            <a:ext cx="2651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--hard]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1261770" y="5945970"/>
            <a:ext cx="966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되고 </a:t>
            </a:r>
            <a:r>
              <a:rPr lang="en-US" altLang="ko-KR" dirty="0"/>
              <a:t>Working directory</a:t>
            </a:r>
            <a:r>
              <a:rPr lang="ko-KR" altLang="en-US" dirty="0"/>
              <a:t>에서도 </a:t>
            </a:r>
            <a:r>
              <a:rPr lang="en-US" altLang="ko-KR" dirty="0"/>
              <a:t>file v2 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v2</a:t>
            </a:r>
            <a:r>
              <a:rPr lang="ko-KR" altLang="en-US" dirty="0"/>
              <a:t>로 상태는 </a:t>
            </a:r>
            <a:r>
              <a:rPr lang="en-US" altLang="ko-KR" dirty="0"/>
              <a:t>unmodified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625842" y="3105835"/>
            <a:ext cx="294035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revert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447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669258" y="5945970"/>
            <a:ext cx="485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그럼 </a:t>
            </a:r>
            <a:r>
              <a:rPr lang="en-US" altLang="ko-KR" dirty="0"/>
              <a:t>revert</a:t>
            </a:r>
            <a:r>
              <a:rPr lang="ko-KR" altLang="en-US" dirty="0"/>
              <a:t>를 이용해서 </a:t>
            </a:r>
            <a:r>
              <a:rPr lang="en-US" altLang="ko-KR" dirty="0"/>
              <a:t>file v2</a:t>
            </a:r>
            <a:r>
              <a:rPr lang="ko-KR" altLang="en-US" dirty="0"/>
              <a:t>로 복구하려면</a:t>
            </a:r>
            <a:r>
              <a:rPr lang="en-US" altLang="ko-KR" dirty="0"/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7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67669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753445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680625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85555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98888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85947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02982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7163158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033747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v4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v3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912ABE-7687-9E3C-32F8-541146875921}"/>
              </a:ext>
            </a:extLst>
          </p:cNvPr>
          <p:cNvCxnSpPr>
            <a:cxnSpLocks/>
          </p:cNvCxnSpPr>
          <p:nvPr/>
        </p:nvCxnSpPr>
        <p:spPr>
          <a:xfrm flipH="1">
            <a:off x="392240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18294A-A3B8-347F-08F9-19EEEDD248BB}"/>
              </a:ext>
            </a:extLst>
          </p:cNvPr>
          <p:cNvCxnSpPr>
            <a:cxnSpLocks/>
          </p:cNvCxnSpPr>
          <p:nvPr/>
        </p:nvCxnSpPr>
        <p:spPr>
          <a:xfrm flipH="1">
            <a:off x="610518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884517-EBDF-531B-EC90-BF67734B03B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81924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874876-02AB-B9C2-3C08-82F7E0280B83}"/>
              </a:ext>
            </a:extLst>
          </p:cNvPr>
          <p:cNvSpPr/>
          <p:nvPr/>
        </p:nvSpPr>
        <p:spPr>
          <a:xfrm>
            <a:off x="930560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4B1E0F-0C7D-3DB4-F878-9A57DE71D263}"/>
              </a:ext>
            </a:extLst>
          </p:cNvPr>
          <p:cNvSpPr/>
          <p:nvPr/>
        </p:nvSpPr>
        <p:spPr>
          <a:xfrm>
            <a:off x="930560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919075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9324096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919468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787CAB-89D4-D719-CA44-EB226BD2CAB5}"/>
              </a:ext>
            </a:extLst>
          </p:cNvPr>
          <p:cNvSpPr/>
          <p:nvPr/>
        </p:nvSpPr>
        <p:spPr>
          <a:xfrm>
            <a:off x="899560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62CA31-7F76-CC3B-EB69-FB354E17BEB0}"/>
              </a:ext>
            </a:extLst>
          </p:cNvPr>
          <p:cNvCxnSpPr>
            <a:cxnSpLocks/>
          </p:cNvCxnSpPr>
          <p:nvPr/>
        </p:nvCxnSpPr>
        <p:spPr>
          <a:xfrm flipH="1">
            <a:off x="8266121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1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v3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v2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244887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277130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8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68575" y="3105835"/>
            <a:ext cx="26548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동작성</a:t>
            </a:r>
            <a:r>
              <a:rPr lang="ko-KR" altLang="en-US" sz="3600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3465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720208" y="3105835"/>
            <a:ext cx="47516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커밋기록</a:t>
            </a:r>
            <a:r>
              <a:rPr lang="ko-KR" altLang="en-US" sz="3600" dirty="0"/>
              <a:t> 되돌리기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80588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동작성</a:t>
            </a:r>
            <a:r>
              <a:rPr lang="ko-KR" altLang="en-US" sz="3200" dirty="0"/>
              <a:t> 비교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522532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5547756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3778931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5225326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522532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5547756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522532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5225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4395423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3853557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4453090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52253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5547756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5174001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74F89-CDEF-74E1-ED90-C342F1BD2627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EF52-8D35-0546-4223-81099A050A8A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CF1B29-6F9C-E957-3A1E-B0E74F19626F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1C3B6A-1D4F-9F0F-2030-C397C42CCCA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5FFAA8-C149-D830-10F9-CF2386B38F25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13F114-2F1D-77CD-1346-FB19FC28A79D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ACF37F1-BA6B-F8C7-AA1D-9A695BB204B5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F5CCF6-1179-C771-938C-6CCAF28F9E7D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E1214-DCCA-C930-DD75-34EA82C5DC93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3244DD-2EFB-1DAE-BD0F-6750772D46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6004DE-5B79-0DA7-DC95-BAA8E7CB3A64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119F41-61A9-D8AC-BF29-55B2C8D27D2D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BAC761-D83E-85D3-BF9E-2B4A4280D823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03D9B-75E1-D481-E397-C2137529F816}"/>
              </a:ext>
            </a:extLst>
          </p:cNvPr>
          <p:cNvSpPr txBox="1"/>
          <p:nvPr/>
        </p:nvSpPr>
        <p:spPr>
          <a:xfrm>
            <a:off x="443866" y="1084544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 </a:t>
            </a:r>
            <a:r>
              <a:rPr lang="ko-KR" altLang="en-US" dirty="0"/>
              <a:t>실행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A5F636-A6AF-C360-8DF4-3EB7FE72949E}"/>
              </a:ext>
            </a:extLst>
          </p:cNvPr>
          <p:cNvSpPr txBox="1"/>
          <p:nvPr/>
        </p:nvSpPr>
        <p:spPr>
          <a:xfrm>
            <a:off x="443866" y="3865101"/>
            <a:ext cx="13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revert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75611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490250" y="3105835"/>
            <a:ext cx="52115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reset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4041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01EE2F-6E91-4B51-05FB-F33ECAB6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33" y="1157571"/>
            <a:ext cx="8316135" cy="37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5A1B2D0-A75F-2084-CFB2-3B189C826523}"/>
              </a:ext>
            </a:extLst>
          </p:cNvPr>
          <p:cNvSpPr txBox="1"/>
          <p:nvPr/>
        </p:nvSpPr>
        <p:spPr>
          <a:xfrm>
            <a:off x="1656781" y="6195918"/>
            <a:ext cx="895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10</a:t>
            </a:r>
            <a:r>
              <a:rPr lang="ko-KR" altLang="en-US" dirty="0"/>
              <a:t>주차 과제가 생성되기 전 마지막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“fix : pr</a:t>
            </a:r>
            <a:r>
              <a:rPr lang="ko-KR" altLang="en-US" dirty="0"/>
              <a:t>창에서</a:t>
            </a:r>
            <a:r>
              <a:rPr lang="en-US" altLang="ko-KR" dirty="0"/>
              <a:t>~~”</a:t>
            </a:r>
            <a:r>
              <a:rPr lang="ko-KR" altLang="en-US" dirty="0"/>
              <a:t>상태로 돌아가고자 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145BB4-BF90-26F5-F6FE-DB2F5727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05" y="1027423"/>
            <a:ext cx="5340990" cy="48031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2ED555A-652A-2A94-00A1-81DE63A6C54A}"/>
              </a:ext>
            </a:extLst>
          </p:cNvPr>
          <p:cNvSpPr/>
          <p:nvPr/>
        </p:nvSpPr>
        <p:spPr>
          <a:xfrm>
            <a:off x="3568223" y="1572527"/>
            <a:ext cx="220006" cy="1775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8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0405-698A-8B7B-48A7-B26FD422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38" y="1377639"/>
            <a:ext cx="4809524" cy="2257143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13FD9DAB-165E-584E-ABC9-1F47FE528367}"/>
              </a:ext>
            </a:extLst>
          </p:cNvPr>
          <p:cNvSpPr txBox="1"/>
          <p:nvPr/>
        </p:nvSpPr>
        <p:spPr>
          <a:xfrm>
            <a:off x="928991" y="4478795"/>
            <a:ext cx="852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</a:t>
            </a:r>
            <a:r>
              <a:rPr lang="ko-KR" altLang="en-US" dirty="0"/>
              <a:t> </a:t>
            </a:r>
            <a:r>
              <a:rPr lang="en-US" altLang="ko-KR" dirty="0"/>
              <a:t>mixed(default)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 - modified </a:t>
            </a:r>
            <a:r>
              <a:rPr lang="ko-KR" altLang="en-US" dirty="0"/>
              <a:t>또는 </a:t>
            </a:r>
            <a:r>
              <a:rPr lang="en-US" altLang="ko-KR" dirty="0"/>
              <a:t>untracked</a:t>
            </a:r>
            <a:r>
              <a:rPr lang="ko-KR" altLang="en-US" dirty="0"/>
              <a:t>상태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                       commit</a:t>
            </a:r>
            <a:r>
              <a:rPr lang="ko-KR" altLang="en-US" dirty="0" err="1"/>
              <a:t>했었던</a:t>
            </a:r>
            <a:r>
              <a:rPr lang="en-US" altLang="ko-KR" dirty="0"/>
              <a:t> </a:t>
            </a:r>
            <a:r>
              <a:rPr lang="ko-KR" altLang="en-US" dirty="0"/>
              <a:t>내용들이 워킹 디렉토리로 이동</a:t>
            </a:r>
            <a:endParaRPr lang="en-US" altLang="ko-KR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2685DED-9B91-D0DC-C282-7003D7DF1A61}"/>
              </a:ext>
            </a:extLst>
          </p:cNvPr>
          <p:cNvSpPr txBox="1"/>
          <p:nvPr/>
        </p:nvSpPr>
        <p:spPr>
          <a:xfrm>
            <a:off x="928991" y="5262170"/>
            <a:ext cx="950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 hard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 – unmodified </a:t>
            </a:r>
            <a:r>
              <a:rPr lang="ko-KR" altLang="en-US" dirty="0"/>
              <a:t>상태</a:t>
            </a:r>
            <a:r>
              <a:rPr lang="en-US" altLang="ko-KR" dirty="0"/>
              <a:t>), commit</a:t>
            </a:r>
            <a:r>
              <a:rPr lang="ko-KR" altLang="en-US" dirty="0" err="1"/>
              <a:t>했었던</a:t>
            </a:r>
            <a:r>
              <a:rPr lang="ko-KR" altLang="en-US" dirty="0"/>
              <a:t> 내용들이 삭제됨</a:t>
            </a:r>
            <a:endParaRPr lang="en-US" altLang="ko-KR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559FE4D-46BE-A839-A926-61EE12F8487C}"/>
              </a:ext>
            </a:extLst>
          </p:cNvPr>
          <p:cNvSpPr txBox="1"/>
          <p:nvPr/>
        </p:nvSpPr>
        <p:spPr>
          <a:xfrm>
            <a:off x="928991" y="3972419"/>
            <a:ext cx="99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</a:t>
            </a:r>
            <a:r>
              <a:rPr lang="ko-KR" altLang="en-US" dirty="0"/>
              <a:t> </a:t>
            </a:r>
            <a:r>
              <a:rPr lang="en-US" altLang="ko-KR" dirty="0"/>
              <a:t>soft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보존</a:t>
            </a:r>
            <a:r>
              <a:rPr lang="en-US" altLang="ko-KR" dirty="0"/>
              <a:t>(add</a:t>
            </a:r>
            <a:r>
              <a:rPr lang="ko-KR" altLang="en-US" dirty="0"/>
              <a:t>한 상태</a:t>
            </a:r>
            <a:r>
              <a:rPr lang="en-US" altLang="ko-KR" dirty="0"/>
              <a:t> - staged </a:t>
            </a:r>
            <a:r>
              <a:rPr lang="ko-KR" altLang="en-US" dirty="0"/>
              <a:t>상태</a:t>
            </a:r>
            <a:r>
              <a:rPr lang="en-US" altLang="ko-KR" dirty="0"/>
              <a:t>), commit</a:t>
            </a:r>
            <a:r>
              <a:rPr lang="ko-KR" altLang="en-US" dirty="0" err="1"/>
              <a:t>했었던</a:t>
            </a:r>
            <a:r>
              <a:rPr lang="en-US" altLang="ko-KR" dirty="0"/>
              <a:t> </a:t>
            </a:r>
            <a:r>
              <a:rPr lang="ko-KR" altLang="en-US" dirty="0"/>
              <a:t>내용들이 워킹 디렉토리로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08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80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96B0D-0A2C-75BE-B649-662C79CC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8" y="1079565"/>
            <a:ext cx="9720044" cy="469887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3302621" y="6124014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/>
              <a:t>staged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972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5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2319247" y="6124014"/>
            <a:ext cx="692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/>
              <a:t>modified </a:t>
            </a:r>
            <a:r>
              <a:rPr lang="ko-KR" altLang="en-US" dirty="0"/>
              <a:t>또는 </a:t>
            </a:r>
            <a:r>
              <a:rPr lang="en-US" altLang="ko-KR" dirty="0"/>
              <a:t>untracked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6C421-3FB0-A775-EDDC-5B7E9A4A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0" y="889284"/>
            <a:ext cx="10743500" cy="50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48439" y="270561"/>
            <a:ext cx="4495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 err="1"/>
              <a:t>커밋기록</a:t>
            </a:r>
            <a:r>
              <a:rPr lang="ko-KR" altLang="en-US" sz="3200" dirty="0"/>
              <a:t> 되돌리기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024165" y="4898567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사용하다보면</a:t>
            </a:r>
            <a:r>
              <a:rPr lang="ko-KR" altLang="en-US" dirty="0"/>
              <a:t> </a:t>
            </a:r>
            <a:r>
              <a:rPr lang="ko-KR" altLang="en-US" dirty="0" err="1"/>
              <a:t>커밋을</a:t>
            </a:r>
            <a:r>
              <a:rPr lang="ko-KR" altLang="en-US" dirty="0"/>
              <a:t> 되돌려야 하는 상황이 발생한다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295855" y="5545058"/>
            <a:ext cx="1171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배포하기로 했던 기능이 삭제되어 </a:t>
            </a:r>
            <a:r>
              <a:rPr lang="ko-KR" altLang="en-US" dirty="0" err="1"/>
              <a:t>커밋</a:t>
            </a:r>
            <a:r>
              <a:rPr lang="ko-KR" altLang="en-US" dirty="0"/>
              <a:t> 자체를 삭제해야 하거나 잘못 커밋한 기록을 삭제하고 싶은 상황 등에서</a:t>
            </a:r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reset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revert </a:t>
            </a:r>
            <a:r>
              <a:rPr lang="ko-KR" altLang="en-US" b="1" dirty="0">
                <a:solidFill>
                  <a:srgbClr val="FF0000"/>
                </a:solidFill>
              </a:rPr>
              <a:t>명령어를 사용하여 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b="1" dirty="0">
                <a:solidFill>
                  <a:srgbClr val="FF0000"/>
                </a:solidFill>
              </a:rPr>
              <a:t> 기록을 되돌릴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95D2C-7EB1-C8DB-FCA8-46533471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36" y="1082249"/>
            <a:ext cx="3822528" cy="32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1277281" y="6124014"/>
            <a:ext cx="900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hard </a:t>
            </a:r>
            <a:r>
              <a:rPr lang="ko-KR" altLang="en-US" dirty="0"/>
              <a:t>옵션은 </a:t>
            </a:r>
            <a:r>
              <a:rPr lang="en-US" altLang="ko-KR" dirty="0"/>
              <a:t>commit</a:t>
            </a:r>
            <a:r>
              <a:rPr lang="ko-KR" altLang="en-US" dirty="0" err="1"/>
              <a:t>했었던</a:t>
            </a:r>
            <a:r>
              <a:rPr lang="ko-KR" altLang="en-US" dirty="0"/>
              <a:t> 스냅샷들을 모두 삭제하므로 경고창이 한 번 더 발생한다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B224ED-E5E3-62EA-EE73-A37AE6EA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19" y="2495666"/>
            <a:ext cx="530476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7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1676232" y="6124014"/>
            <a:ext cx="821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에서 관리되고 있지 않았던 </a:t>
            </a:r>
            <a:r>
              <a:rPr lang="en-US" altLang="ko-KR" dirty="0"/>
              <a:t>bin</a:t>
            </a:r>
            <a:r>
              <a:rPr lang="ko-KR" altLang="en-US" dirty="0"/>
              <a:t>파일만 남고 </a:t>
            </a:r>
            <a:r>
              <a:rPr lang="en-US" altLang="ko-KR" dirty="0"/>
              <a:t>java</a:t>
            </a:r>
            <a:r>
              <a:rPr lang="ko-KR" altLang="en-US" dirty="0"/>
              <a:t> 파일들이 모두 삭제되었다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15955-E072-AF67-26EC-501A1969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71" y="2629000"/>
            <a:ext cx="5342857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308982" y="3105835"/>
            <a:ext cx="55740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8156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DC7B9-02D1-8FEA-47FC-CB871881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52" y="1119476"/>
            <a:ext cx="9238095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7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6BD204-3F0F-7932-6E80-66EBA248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8434"/>
            <a:ext cx="12192000" cy="4901132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2115806" y="6124014"/>
            <a:ext cx="733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 </a:t>
            </a:r>
            <a:r>
              <a:rPr lang="ko-KR" altLang="en-US" dirty="0" err="1"/>
              <a:t>커밋의</a:t>
            </a:r>
            <a:r>
              <a:rPr lang="ko-KR" altLang="en-US" dirty="0"/>
              <a:t> 내용은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과제의 </a:t>
            </a:r>
            <a:r>
              <a:rPr lang="en-US" altLang="ko-KR" dirty="0"/>
              <a:t>README.md </a:t>
            </a:r>
            <a:r>
              <a:rPr lang="ko-KR" altLang="en-US" dirty="0"/>
              <a:t>수정 내용이다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47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5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4295244" y="6124014"/>
            <a:ext cx="297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-US" altLang="ko-KR" dirty="0"/>
              <a:t>revert</a:t>
            </a:r>
            <a:r>
              <a:rPr lang="ko-KR" altLang="en-US" dirty="0"/>
              <a:t>하면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B151B-045B-0FDB-7B9F-7F042BDD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43" y="1757571"/>
            <a:ext cx="6485714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4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2685037" y="6124014"/>
            <a:ext cx="619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한 번 더 </a:t>
            </a:r>
            <a:r>
              <a:rPr lang="en-US" altLang="ko-KR" dirty="0"/>
              <a:t>revert</a:t>
            </a:r>
            <a:r>
              <a:rPr lang="ko-KR" altLang="en-US" dirty="0"/>
              <a:t>할 것인지 묻는다</a:t>
            </a:r>
            <a:r>
              <a:rPr lang="en-US" altLang="ko-KR" dirty="0"/>
              <a:t>. </a:t>
            </a:r>
            <a:r>
              <a:rPr lang="ko-KR" altLang="en-US" dirty="0"/>
              <a:t>여기서 예 버튼을 누른다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068CE-AA2E-C83D-6ECB-0E680E6A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67" y="2756471"/>
            <a:ext cx="3899066" cy="13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1585830" y="6124014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</a:t>
            </a:r>
            <a:r>
              <a:rPr lang="ko-KR" altLang="en-US" dirty="0" err="1"/>
              <a:t>커밋</a:t>
            </a:r>
            <a:r>
              <a:rPr lang="ko-KR" altLang="en-US" dirty="0"/>
              <a:t> 다음에 새로운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1a5ed98</a:t>
            </a:r>
            <a:r>
              <a:rPr lang="ko-KR" altLang="en-US" dirty="0" err="1"/>
              <a:t>커밋이</a:t>
            </a:r>
            <a:r>
              <a:rPr lang="ko-KR" altLang="en-US" dirty="0"/>
              <a:t> 생성된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B62EF7-A691-ABCC-E20E-4488DCBA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4" y="847067"/>
            <a:ext cx="10830172" cy="52769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9AFA8F-9341-33F4-57F1-A18D85B75C32}"/>
              </a:ext>
            </a:extLst>
          </p:cNvPr>
          <p:cNvSpPr/>
          <p:nvPr/>
        </p:nvSpPr>
        <p:spPr>
          <a:xfrm>
            <a:off x="2100105" y="2602522"/>
            <a:ext cx="1617785" cy="21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42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2F501F-0771-FA1B-2AB7-169F962450F0}"/>
              </a:ext>
            </a:extLst>
          </p:cNvPr>
          <p:cNvGrpSpPr/>
          <p:nvPr/>
        </p:nvGrpSpPr>
        <p:grpSpPr>
          <a:xfrm>
            <a:off x="1443895" y="1393245"/>
            <a:ext cx="9304210" cy="4934458"/>
            <a:chOff x="535288" y="1393245"/>
            <a:chExt cx="9304210" cy="4934458"/>
          </a:xfrm>
        </p:grpSpPr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57A0494B-570D-907C-FABF-E314CD886442}"/>
                </a:ext>
              </a:extLst>
            </p:cNvPr>
            <p:cNvSpPr txBox="1"/>
            <p:nvPr/>
          </p:nvSpPr>
          <p:spPr>
            <a:xfrm>
              <a:off x="535288" y="1393245"/>
              <a:ext cx="1278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- revert </a:t>
              </a:r>
              <a:r>
                <a:rPr lang="ko-KR" altLang="en-US" dirty="0"/>
                <a:t>전</a:t>
              </a:r>
              <a:endParaRPr lang="en-US" altLang="ko-KR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B62EF7-A691-ABCC-E20E-4488DCBAC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39" t="63343"/>
            <a:stretch/>
          </p:blipFill>
          <p:spPr>
            <a:xfrm>
              <a:off x="573731" y="4425504"/>
              <a:ext cx="9218662" cy="190219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5FDD26-E188-0F53-F1A2-7013333CA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454" y="1849834"/>
              <a:ext cx="9216044" cy="2197467"/>
            </a:xfrm>
            <a:prstGeom prst="rect">
              <a:avLst/>
            </a:prstGeom>
          </p:spPr>
        </p:pic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9D870CA0-A1D1-0E89-9EB9-AAD74DCC47B9}"/>
                </a:ext>
              </a:extLst>
            </p:cNvPr>
            <p:cNvSpPr txBox="1"/>
            <p:nvPr/>
          </p:nvSpPr>
          <p:spPr>
            <a:xfrm>
              <a:off x="535288" y="3949892"/>
              <a:ext cx="1278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- revert </a:t>
              </a:r>
              <a:r>
                <a:rPr lang="ko-KR" altLang="en-US" dirty="0"/>
                <a:t>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749198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485102" y="3105835"/>
            <a:ext cx="72218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과 </a:t>
            </a:r>
            <a:r>
              <a:rPr lang="en-US" altLang="ko-KR" sz="3600" dirty="0"/>
              <a:t>revert</a:t>
            </a:r>
            <a:r>
              <a:rPr lang="ko-KR" altLang="en-US" sz="3600" dirty="0"/>
              <a:t>를 사용하는 타이밍</a:t>
            </a:r>
          </a:p>
        </p:txBody>
      </p:sp>
    </p:spTree>
    <p:extLst>
      <p:ext uri="{BB962C8B-B14F-4D97-AF65-F5344CB8AC3E}">
        <p14:creationId xmlns:p14="http://schemas.microsoft.com/office/powerpoint/2010/main" val="127354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582623" y="3105835"/>
            <a:ext cx="30267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과 </a:t>
            </a:r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828067" y="270561"/>
            <a:ext cx="65358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과 </a:t>
            </a:r>
            <a:r>
              <a:rPr lang="en-US" altLang="ko-KR" sz="3200" dirty="0"/>
              <a:t>revert</a:t>
            </a:r>
            <a:r>
              <a:rPr lang="ko-KR" altLang="en-US" sz="3200" dirty="0"/>
              <a:t>를 사용하는 타이밍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195014" y="1295212"/>
            <a:ext cx="372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◎ reset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개인 </a:t>
            </a:r>
            <a:r>
              <a:rPr lang="ko-KR" altLang="en-US" dirty="0" err="1"/>
              <a:t>브랜치에서만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1195014" y="3890055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◎ revert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ko-KR" altLang="en-US" dirty="0" err="1"/>
              <a:t>브랜치에서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8B069-B774-CAC5-281A-FDA8FCFD421A}"/>
              </a:ext>
            </a:extLst>
          </p:cNvPr>
          <p:cNvSpPr txBox="1"/>
          <p:nvPr/>
        </p:nvSpPr>
        <p:spPr>
          <a:xfrm>
            <a:off x="1539925" y="1835435"/>
            <a:ext cx="906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 err="1"/>
              <a:t>커밋</a:t>
            </a:r>
            <a:r>
              <a:rPr lang="ko-KR" altLang="en-US" dirty="0"/>
              <a:t> 히스토리를 깔끔하게 유지할 수 있고</a:t>
            </a:r>
            <a:r>
              <a:rPr lang="en-US" altLang="ko-KR" dirty="0"/>
              <a:t>, </a:t>
            </a:r>
            <a:r>
              <a:rPr lang="ko-KR" altLang="en-US" dirty="0"/>
              <a:t>혼자 작업할 때 편하게 되돌아갈 수 있다</a:t>
            </a:r>
            <a:r>
              <a:rPr lang="en-US" altLang="ko-KR" dirty="0"/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E01AB-D0FD-2E3D-5679-F97917368991}"/>
              </a:ext>
            </a:extLst>
          </p:cNvPr>
          <p:cNvSpPr txBox="1"/>
          <p:nvPr/>
        </p:nvSpPr>
        <p:spPr>
          <a:xfrm>
            <a:off x="1539925" y="4384111"/>
            <a:ext cx="10030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commit</a:t>
            </a:r>
            <a:r>
              <a:rPr lang="ko-KR" altLang="en-US" dirty="0"/>
              <a:t>이 제거되었다는 이력이 남아 동료들이 </a:t>
            </a:r>
            <a:r>
              <a:rPr lang="en-US" altLang="ko-KR" dirty="0"/>
              <a:t>git history</a:t>
            </a:r>
            <a:r>
              <a:rPr lang="ko-KR" altLang="en-US" dirty="0"/>
              <a:t>만 확인해도 특정 </a:t>
            </a:r>
            <a:r>
              <a:rPr lang="ko-KR" altLang="en-US" dirty="0" err="1"/>
              <a:t>커밋이</a:t>
            </a:r>
            <a:r>
              <a:rPr lang="ko-KR" altLang="en-US" dirty="0"/>
              <a:t> 존재했던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이력을 알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FD1DEBE-778C-8E1C-83FE-C18A8F835938}"/>
              </a:ext>
            </a:extLst>
          </p:cNvPr>
          <p:cNvSpPr txBox="1"/>
          <p:nvPr/>
        </p:nvSpPr>
        <p:spPr>
          <a:xfrm>
            <a:off x="1539925" y="2256810"/>
            <a:ext cx="922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동료들이 </a:t>
            </a:r>
            <a:r>
              <a:rPr lang="en-US" altLang="ko-KR" dirty="0"/>
              <a:t>git history</a:t>
            </a:r>
            <a:r>
              <a:rPr lang="ko-KR" altLang="en-US" dirty="0"/>
              <a:t>만 확인했을 때는 특정 </a:t>
            </a:r>
            <a:r>
              <a:rPr lang="ko-KR" altLang="en-US" dirty="0" err="1"/>
              <a:t>커밋이</a:t>
            </a:r>
            <a:r>
              <a:rPr lang="ko-KR" altLang="en-US" dirty="0"/>
              <a:t> 존재했던 이력 자체를 모를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98EB3CE-E851-5D04-EF0E-9DB4CF3A8D04}"/>
              </a:ext>
            </a:extLst>
          </p:cNvPr>
          <p:cNvSpPr txBox="1"/>
          <p:nvPr/>
        </p:nvSpPr>
        <p:spPr>
          <a:xfrm>
            <a:off x="1539925" y="2678184"/>
            <a:ext cx="957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의도치 않게 다른 사람의 </a:t>
            </a:r>
            <a:r>
              <a:rPr lang="ko-KR" altLang="en-US" dirty="0" err="1"/>
              <a:t>커밋까지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r>
              <a:rPr lang="ko-KR" altLang="en-US" dirty="0"/>
              <a:t>해서 원격 저장소에 강제로 </a:t>
            </a:r>
            <a:r>
              <a:rPr lang="en-US" altLang="ko-KR" dirty="0"/>
              <a:t>push</a:t>
            </a:r>
            <a:r>
              <a:rPr lang="ko-KR" altLang="en-US" dirty="0"/>
              <a:t>한다면 동료들이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모르는 사이에 다른 사람의 </a:t>
            </a:r>
            <a:r>
              <a:rPr lang="en-US" altLang="ko-KR" dirty="0"/>
              <a:t>commit</a:t>
            </a:r>
            <a:r>
              <a:rPr lang="ko-KR" altLang="en-US" dirty="0"/>
              <a:t>까지 제거할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96B33DE-903A-50A8-D887-1F12FCD26CBA}"/>
              </a:ext>
            </a:extLst>
          </p:cNvPr>
          <p:cNvSpPr txBox="1"/>
          <p:nvPr/>
        </p:nvSpPr>
        <p:spPr>
          <a:xfrm>
            <a:off x="1539925" y="5105568"/>
            <a:ext cx="82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다른 사람과 같은 </a:t>
            </a:r>
            <a:r>
              <a:rPr lang="ko-KR" altLang="en-US" dirty="0" err="1"/>
              <a:t>브랜치에서</a:t>
            </a:r>
            <a:r>
              <a:rPr lang="ko-KR" altLang="en-US" dirty="0"/>
              <a:t> 함께 작업할 때 코드 충돌을 최소화할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A299D29-FF90-7DCD-FABA-6F2E50BABB7C}"/>
              </a:ext>
            </a:extLst>
          </p:cNvPr>
          <p:cNvSpPr txBox="1"/>
          <p:nvPr/>
        </p:nvSpPr>
        <p:spPr>
          <a:xfrm>
            <a:off x="1539925" y="5550026"/>
            <a:ext cx="734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과거와 미래가 얽혀 충돌이 날 수 있으니</a:t>
            </a:r>
            <a:endParaRPr lang="en-US" altLang="ko-KR" dirty="0"/>
          </a:p>
          <a:p>
            <a:r>
              <a:rPr lang="en-US" altLang="ko-KR" dirty="0"/>
              <a:t>  revert</a:t>
            </a:r>
            <a:r>
              <a:rPr lang="ko-KR" altLang="en-US" dirty="0"/>
              <a:t>는 관련 있는 파일들을 순차적으로 </a:t>
            </a:r>
            <a:r>
              <a:rPr lang="en-US" altLang="ko-KR" dirty="0"/>
              <a:t>revert</a:t>
            </a:r>
            <a:r>
              <a:rPr lang="ko-KR" altLang="en-US" dirty="0"/>
              <a:t>해 나가는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893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999409" y="3105835"/>
            <a:ext cx="21932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실제 사례</a:t>
            </a:r>
          </a:p>
        </p:txBody>
      </p:sp>
    </p:spTree>
    <p:extLst>
      <p:ext uri="{BB962C8B-B14F-4D97-AF65-F5344CB8AC3E}">
        <p14:creationId xmlns:p14="http://schemas.microsoft.com/office/powerpoint/2010/main" val="1829121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57C51-C498-E0AE-3484-5F7DA0C5C5A8}"/>
              </a:ext>
            </a:extLst>
          </p:cNvPr>
          <p:cNvSpPr/>
          <p:nvPr/>
        </p:nvSpPr>
        <p:spPr>
          <a:xfrm>
            <a:off x="1147233" y="922867"/>
            <a:ext cx="9897534" cy="4913587"/>
          </a:xfrm>
          <a:prstGeom prst="rect">
            <a:avLst/>
          </a:prstGeom>
          <a:solidFill>
            <a:srgbClr val="8CA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806751" y="270561"/>
            <a:ext cx="105785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하지도 않았는데 갑자기 </a:t>
            </a:r>
            <a:r>
              <a:rPr lang="en-US" altLang="ko-KR" sz="3200" dirty="0"/>
              <a:t>push</a:t>
            </a:r>
            <a:r>
              <a:rPr lang="ko-KR" altLang="en-US" sz="3200" dirty="0"/>
              <a:t>할 게 있다고 떠요</a:t>
            </a:r>
            <a:r>
              <a:rPr lang="en-US" altLang="ko-KR" sz="3200" dirty="0"/>
              <a:t>.]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D0A871-118D-D86C-2D7B-54290A470246}"/>
              </a:ext>
            </a:extLst>
          </p:cNvPr>
          <p:cNvGrpSpPr/>
          <p:nvPr/>
        </p:nvGrpSpPr>
        <p:grpSpPr>
          <a:xfrm>
            <a:off x="9828352" y="1224005"/>
            <a:ext cx="773281" cy="812882"/>
            <a:chOff x="210218" y="344213"/>
            <a:chExt cx="773281" cy="81288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BFDC6A-C4B6-909E-E45C-9625FFE10F83}"/>
                </a:ext>
              </a:extLst>
            </p:cNvPr>
            <p:cNvSpPr/>
            <p:nvPr/>
          </p:nvSpPr>
          <p:spPr>
            <a:xfrm>
              <a:off x="210218" y="344213"/>
              <a:ext cx="773281" cy="773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41B2C2-7D9B-32C8-8292-02857A07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9" y="383815"/>
              <a:ext cx="773280" cy="77328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5F4433-9E19-397C-D69C-0EA58914DCDD}"/>
              </a:ext>
            </a:extLst>
          </p:cNvPr>
          <p:cNvGrpSpPr/>
          <p:nvPr/>
        </p:nvGrpSpPr>
        <p:grpSpPr>
          <a:xfrm>
            <a:off x="1482872" y="3602567"/>
            <a:ext cx="831036" cy="831036"/>
            <a:chOff x="181340" y="5455373"/>
            <a:chExt cx="831036" cy="8310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889478-1B0E-A263-C936-5848740BE1C7}"/>
                </a:ext>
              </a:extLst>
            </p:cNvPr>
            <p:cNvSpPr/>
            <p:nvPr/>
          </p:nvSpPr>
          <p:spPr>
            <a:xfrm>
              <a:off x="210218" y="5462146"/>
              <a:ext cx="773281" cy="773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22D2C0-8800-286E-9E85-2995B489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40" y="5455373"/>
              <a:ext cx="831036" cy="8310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7F12F09A-18B1-825C-7703-0667C0551BC6}"/>
              </a:ext>
            </a:extLst>
          </p:cNvPr>
          <p:cNvSpPr/>
          <p:nvPr/>
        </p:nvSpPr>
        <p:spPr>
          <a:xfrm>
            <a:off x="4687735" y="1224005"/>
            <a:ext cx="4385733" cy="1938974"/>
          </a:xfrm>
          <a:prstGeom prst="wedgeRoundRectCallout">
            <a:avLst>
              <a:gd name="adj1" fmla="val 68713"/>
              <a:gd name="adj2" fmla="val -36622"/>
              <a:gd name="adj3" fmla="val 16667"/>
            </a:avLst>
          </a:prstGeom>
          <a:solidFill>
            <a:srgbClr val="9DE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선임님</a:t>
            </a:r>
            <a:r>
              <a:rPr lang="en-US" altLang="ko-KR" dirty="0">
                <a:solidFill>
                  <a:schemeClr val="tx1"/>
                </a:solidFill>
              </a:rPr>
              <a:t>!! </a:t>
            </a:r>
            <a:r>
              <a:rPr lang="ko-KR" altLang="en-US" dirty="0" err="1">
                <a:solidFill>
                  <a:schemeClr val="tx1"/>
                </a:solidFill>
              </a:rPr>
              <a:t>선임님</a:t>
            </a:r>
            <a:r>
              <a:rPr lang="en-US" altLang="ko-KR" dirty="0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 </a:t>
            </a:r>
            <a:r>
              <a:rPr lang="en-US" altLang="ko-KR" dirty="0">
                <a:solidFill>
                  <a:schemeClr val="tx1"/>
                </a:solidFill>
              </a:rPr>
              <a:t>commit </a:t>
            </a:r>
            <a:r>
              <a:rPr lang="ko-KR" altLang="en-US" dirty="0">
                <a:solidFill>
                  <a:schemeClr val="tx1"/>
                </a:solidFill>
              </a:rPr>
              <a:t>한 적이 없는데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갑자기 </a:t>
            </a:r>
            <a:r>
              <a:rPr lang="en-US" altLang="ko-KR" dirty="0">
                <a:solidFill>
                  <a:schemeClr val="tx1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할 게 있다고 떠요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r>
              <a:rPr lang="ko-KR" altLang="en-US" dirty="0" err="1">
                <a:solidFill>
                  <a:schemeClr val="tx1"/>
                </a:solidFill>
              </a:rPr>
              <a:t>ㅠㅠ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제가 뭘 잘못한 걸까요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EC680F31-15E1-7508-AEA6-13FBA9764411}"/>
              </a:ext>
            </a:extLst>
          </p:cNvPr>
          <p:cNvSpPr/>
          <p:nvPr/>
        </p:nvSpPr>
        <p:spPr>
          <a:xfrm>
            <a:off x="3251199" y="3464116"/>
            <a:ext cx="4385733" cy="1938974"/>
          </a:xfrm>
          <a:prstGeom prst="wedgeRoundRectCallout">
            <a:avLst>
              <a:gd name="adj1" fmla="val -72406"/>
              <a:gd name="adj2" fmla="val -3050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엇</a:t>
            </a:r>
            <a:r>
              <a:rPr lang="en-US" altLang="ko-KR" dirty="0">
                <a:solidFill>
                  <a:schemeClr val="tx1"/>
                </a:solidFill>
              </a:rPr>
              <a:t>..? </a:t>
            </a:r>
            <a:r>
              <a:rPr lang="ko-KR" altLang="en-US" dirty="0">
                <a:solidFill>
                  <a:schemeClr val="tx1"/>
                </a:solidFill>
              </a:rPr>
              <a:t>그런 경우가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자리에서 한 번 같이 확인해봐요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1767D1E8-0410-F561-0373-3E20D277D74B}"/>
              </a:ext>
            </a:extLst>
          </p:cNvPr>
          <p:cNvSpPr txBox="1"/>
          <p:nvPr/>
        </p:nvSpPr>
        <p:spPr>
          <a:xfrm>
            <a:off x="1269859" y="5999446"/>
            <a:ext cx="886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한 적도 없는데 갑자기 </a:t>
            </a:r>
            <a:r>
              <a:rPr lang="en-US" altLang="ko-KR" dirty="0"/>
              <a:t>push</a:t>
            </a:r>
            <a:r>
              <a:rPr lang="ko-KR" altLang="en-US" dirty="0"/>
              <a:t>할 게 떠서 당황스러웠던 적이 있어요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알고 보니 다른 분이 </a:t>
            </a:r>
            <a:r>
              <a:rPr lang="en-US" altLang="ko-KR" dirty="0"/>
              <a:t>reset</a:t>
            </a:r>
            <a:r>
              <a:rPr lang="ko-KR" altLang="en-US" dirty="0"/>
              <a:t>후 강제 </a:t>
            </a:r>
            <a:r>
              <a:rPr lang="ko-KR" altLang="en-US" dirty="0" err="1"/>
              <a:t>푸시하여</a:t>
            </a:r>
            <a:r>
              <a:rPr lang="ko-KR" altLang="en-US" dirty="0"/>
              <a:t> 이력이 날라갔기에 발생했던 </a:t>
            </a:r>
            <a:r>
              <a:rPr lang="ko-KR" altLang="en-US" dirty="0" err="1"/>
              <a:t>일이였어요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414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4419120" y="253628"/>
            <a:ext cx="33538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세팅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2715153" y="6124014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/>
              <a:t>소스트리에서</a:t>
            </a:r>
            <a:r>
              <a:rPr lang="ko-KR" altLang="en-US" dirty="0"/>
              <a:t> 강제 </a:t>
            </a:r>
            <a:r>
              <a:rPr lang="ko-KR" altLang="en-US" dirty="0" err="1"/>
              <a:t>푸시가</a:t>
            </a:r>
            <a:r>
              <a:rPr lang="ko-KR" altLang="en-US" dirty="0"/>
              <a:t> 가능하도록 옵션을 활성화한다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AEF4E4-4BAC-56DE-568D-1B7E9BB4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72" y="1131102"/>
            <a:ext cx="5217456" cy="46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4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1248644" y="5650264"/>
            <a:ext cx="906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r>
              <a:rPr lang="ko-KR" altLang="en-US" dirty="0"/>
              <a:t>컴퓨터 로컬 </a:t>
            </a:r>
            <a:r>
              <a:rPr lang="ko-KR" altLang="en-US" dirty="0" err="1"/>
              <a:t>레파지토리에서</a:t>
            </a:r>
            <a:r>
              <a:rPr lang="ko-KR" altLang="en-US" dirty="0"/>
              <a:t> </a:t>
            </a:r>
            <a:r>
              <a:rPr lang="en-US" altLang="ko-KR" dirty="0"/>
              <a:t>“Merge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daniel</a:t>
            </a:r>
            <a:r>
              <a:rPr lang="en-US" altLang="ko-KR" dirty="0"/>
              <a:t>’” commit</a:t>
            </a:r>
            <a:r>
              <a:rPr lang="ko-KR" altLang="en-US" dirty="0"/>
              <a:t>까지 </a:t>
            </a:r>
            <a:r>
              <a:rPr lang="en-US" altLang="ko-KR" dirty="0"/>
              <a:t>reset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reset</a:t>
            </a:r>
            <a:r>
              <a:rPr lang="ko-KR" altLang="en-US" dirty="0"/>
              <a:t>이 완료되면 원격 저장소의 </a:t>
            </a:r>
            <a:r>
              <a:rPr lang="en-US" altLang="ko-KR" dirty="0" err="1"/>
              <a:t>reset_test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차이가 발생한다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BD55F0-4EB5-EA76-5A78-EEC5E615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05" y="2014714"/>
            <a:ext cx="8076190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1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3769144" y="6124014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활성화된 강제 </a:t>
            </a:r>
            <a:r>
              <a:rPr lang="ko-KR" altLang="en-US" dirty="0" err="1"/>
              <a:t>푸시</a:t>
            </a:r>
            <a:r>
              <a:rPr lang="ko-KR" altLang="en-US" dirty="0"/>
              <a:t> 옵션을 체크한다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6EC70-880B-E0E1-C672-9EF963B3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1586143"/>
            <a:ext cx="9133333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25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2641438" y="5696431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강제 푸시는 위험한 옵션이기 때문에 한 번 더 팝업이 뜬다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4C042-6FEB-0B7C-2E29-EC7AA430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05" y="1771857"/>
            <a:ext cx="8876190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76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442323" y="5696431"/>
            <a:ext cx="106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r>
              <a:rPr lang="ko-KR" altLang="en-US" dirty="0"/>
              <a:t>컴퓨터 로컬 </a:t>
            </a:r>
            <a:r>
              <a:rPr lang="ko-KR" altLang="en-US" dirty="0" err="1"/>
              <a:t>레파지토리에서</a:t>
            </a:r>
            <a:r>
              <a:rPr lang="ko-KR" altLang="en-US" dirty="0"/>
              <a:t> 강제 </a:t>
            </a:r>
            <a:r>
              <a:rPr lang="ko-KR" altLang="en-US" dirty="0" err="1"/>
              <a:t>푸시가</a:t>
            </a:r>
            <a:r>
              <a:rPr lang="ko-KR" altLang="en-US" dirty="0"/>
              <a:t> 발생하여 원격 저장소의 </a:t>
            </a:r>
            <a:r>
              <a:rPr lang="en-US" altLang="ko-KR" dirty="0" err="1"/>
              <a:t>reset_test</a:t>
            </a:r>
            <a:r>
              <a:rPr lang="ko-KR" altLang="en-US" dirty="0" err="1"/>
              <a:t>브랜치</a:t>
            </a:r>
            <a:r>
              <a:rPr lang="ko-KR" altLang="en-US" dirty="0"/>
              <a:t> 마지막 </a:t>
            </a:r>
            <a:r>
              <a:rPr lang="ko-KR" altLang="en-US" dirty="0" err="1"/>
              <a:t>커밋이</a:t>
            </a:r>
            <a:endParaRPr lang="en-US" altLang="ko-KR" dirty="0"/>
          </a:p>
          <a:p>
            <a:pPr algn="ctr"/>
            <a:r>
              <a:rPr lang="en-US" altLang="ko-KR" dirty="0"/>
              <a:t>Merge </a:t>
            </a:r>
            <a:r>
              <a:rPr lang="en-US" altLang="ko-KR" dirty="0" err="1"/>
              <a:t>bracn</a:t>
            </a:r>
            <a:r>
              <a:rPr lang="en-US" altLang="ko-KR" dirty="0"/>
              <a:t> ‘</a:t>
            </a:r>
            <a:r>
              <a:rPr lang="en-US" altLang="ko-KR" dirty="0" err="1"/>
              <a:t>daniel</a:t>
            </a:r>
            <a:r>
              <a:rPr lang="en-US" altLang="ko-KR" dirty="0"/>
              <a:t>’</a:t>
            </a:r>
            <a:r>
              <a:rPr lang="ko-KR" altLang="en-US" dirty="0"/>
              <a:t>로 변경된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6C3BFD-89AF-AD33-2257-A46CDBE7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38" y="1743285"/>
            <a:ext cx="9409524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3157652" y="5696431"/>
            <a:ext cx="524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</a:t>
            </a:r>
            <a:r>
              <a:rPr lang="ko-KR" altLang="en-US" dirty="0"/>
              <a:t>컴퓨터 로컬 </a:t>
            </a:r>
            <a:r>
              <a:rPr lang="ko-KR" altLang="en-US" dirty="0" err="1"/>
              <a:t>레파지토리에서</a:t>
            </a:r>
            <a:r>
              <a:rPr lang="en-US" altLang="ko-KR" dirty="0"/>
              <a:t> fetch</a:t>
            </a:r>
            <a:r>
              <a:rPr lang="ko-KR" altLang="en-US" dirty="0"/>
              <a:t>를 진행하면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68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653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njs04210, 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 사용하기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2021.01.12.,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&lt;https://velog.io/@njs04210/Git-reset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-revert-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사용하기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673680"/>
            <a:ext cx="95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무사덤벨레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git revert”,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2022.02.18., 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https://hajoung56.tistory.com/31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4F21-2C2D-617F-744F-BAE063E340C5}"/>
              </a:ext>
            </a:extLst>
          </p:cNvPr>
          <p:cNvSpPr txBox="1"/>
          <p:nvPr/>
        </p:nvSpPr>
        <p:spPr>
          <a:xfrm>
            <a:off x="243444" y="3417191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막무가내막내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Reset, 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차이 간략정리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2020.03.20.,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https://youngest-programming.tistory.com/220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3CA0-2A7A-8560-ADA7-766024368518}"/>
              </a:ext>
            </a:extLst>
          </p:cNvPr>
          <p:cNvSpPr txBox="1"/>
          <p:nvPr/>
        </p:nvSpPr>
        <p:spPr>
          <a:xfrm>
            <a:off x="243444" y="4437701"/>
            <a:ext cx="109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“7.7 Git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Reset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 알고 가기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https://git-scm.com/book/ko/v2/Git-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-Reset-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가기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AEAE8-95BC-CA53-5298-DAAD31E42F85}"/>
              </a:ext>
            </a:extLst>
          </p:cNvPr>
          <p:cNvSpPr txBox="1"/>
          <p:nvPr/>
        </p:nvSpPr>
        <p:spPr>
          <a:xfrm>
            <a:off x="243444" y="5181212"/>
            <a:ext cx="920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컴퓨터 탐험가 찰리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“Git Commit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취소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: Reset, 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개념 이해하기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2022.07.30.,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https://whitepro.tistory.com/646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8358D-C2F5-3A48-359F-9BACBE126ECE}"/>
              </a:ext>
            </a:extLst>
          </p:cNvPr>
          <p:cNvSpPr txBox="1"/>
          <p:nvPr/>
        </p:nvSpPr>
        <p:spPr>
          <a:xfrm>
            <a:off x="243444" y="6201722"/>
            <a:ext cx="1164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쓸데없는 코딩하기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sourcetree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Force Push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활성화하기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2019.05.30., &lt;</a:t>
            </a:r>
            <a:r>
              <a:rPr lang="en-US" altLang="ko-KR" dirty="0">
                <a:latin typeface="NotoSansKR"/>
              </a:rPr>
              <a:t>https://sub0709.tistory.com/77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926123" y="270561"/>
            <a:ext cx="43397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과 </a:t>
            </a:r>
            <a:r>
              <a:rPr lang="en-US" altLang="ko-KR" sz="3200" dirty="0"/>
              <a:t>revert </a:t>
            </a:r>
            <a:r>
              <a:rPr lang="ko-KR" altLang="en-US" sz="3200" dirty="0"/>
              <a:t>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195014" y="1811679"/>
            <a:ext cx="657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- reset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과거의 특정 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를 되돌린다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1195014" y="3932388"/>
            <a:ext cx="9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- revert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되돌리고자 하는 </a:t>
            </a:r>
            <a:r>
              <a:rPr lang="ko-KR" altLang="en-US" dirty="0" err="1"/>
              <a:t>커밋의</a:t>
            </a:r>
            <a:r>
              <a:rPr lang="ko-KR" altLang="en-US" dirty="0"/>
              <a:t> 부모 </a:t>
            </a:r>
            <a:r>
              <a:rPr lang="ko-KR" altLang="en-US" dirty="0" err="1"/>
              <a:t>커밋</a:t>
            </a:r>
            <a:r>
              <a:rPr lang="ko-KR" altLang="en-US" dirty="0"/>
              <a:t> 스냅샷으로 </a:t>
            </a:r>
            <a:r>
              <a:rPr lang="en-US" altLang="ko-KR" dirty="0"/>
              <a:t>working directory</a:t>
            </a:r>
            <a:r>
              <a:rPr lang="ko-KR" altLang="en-US" dirty="0"/>
              <a:t>를 되돌린다</a:t>
            </a:r>
            <a:r>
              <a:rPr lang="en-US" altLang="ko-KR" dirty="0"/>
              <a:t>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8B069-B774-CAC5-281A-FDA8FCFD421A}"/>
              </a:ext>
            </a:extLst>
          </p:cNvPr>
          <p:cNvSpPr txBox="1"/>
          <p:nvPr/>
        </p:nvSpPr>
        <p:spPr>
          <a:xfrm>
            <a:off x="2071939" y="2351902"/>
            <a:ext cx="939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아예 현재가 없었던 것처럼 원하는 과거로 돌아갈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현재까지의 </a:t>
            </a:r>
            <a:r>
              <a:rPr lang="ko-KR" altLang="en-US" dirty="0" err="1"/>
              <a:t>커밋</a:t>
            </a:r>
            <a:r>
              <a:rPr lang="ko-KR" altLang="en-US" dirty="0"/>
              <a:t> 이력을</a:t>
            </a:r>
            <a:r>
              <a:rPr lang="en-US" altLang="ko-KR" dirty="0"/>
              <a:t> </a:t>
            </a:r>
            <a:r>
              <a:rPr lang="ko-KR" altLang="en-US" dirty="0"/>
              <a:t>남기지 않고 원하는 시점으로 완전히 되돌아가고 싶을 때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E01AB-D0FD-2E3D-5679-F97917368991}"/>
              </a:ext>
            </a:extLst>
          </p:cNvPr>
          <p:cNvSpPr txBox="1"/>
          <p:nvPr/>
        </p:nvSpPr>
        <p:spPr>
          <a:xfrm>
            <a:off x="2071939" y="4426444"/>
            <a:ext cx="81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과거로 돌아가겠다는 이력을 남기고 원하는 시점의 </a:t>
            </a:r>
            <a:r>
              <a:rPr lang="ko-KR" altLang="en-US" dirty="0" err="1"/>
              <a:t>커밋으로</a:t>
            </a:r>
            <a:r>
              <a:rPr lang="ko-KR" altLang="en-US" dirty="0"/>
              <a:t> 돌아간다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</a:t>
            </a:r>
            <a:r>
              <a:rPr lang="ko-KR" altLang="en-US" dirty="0" err="1"/>
              <a:t>커밋</a:t>
            </a:r>
            <a:r>
              <a:rPr lang="ko-KR" altLang="en-US" dirty="0"/>
              <a:t> 내역을 남겨두고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생성하면서 과거로 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25356" y="3105835"/>
            <a:ext cx="27413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4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079222" y="5945970"/>
            <a:ext cx="60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reset</a:t>
            </a:r>
            <a:r>
              <a:rPr lang="ko-KR" altLang="en-US" dirty="0"/>
              <a:t>은</a:t>
            </a:r>
            <a:r>
              <a:rPr lang="en-US" altLang="ko-KR" dirty="0"/>
              <a:t> soft, mixed, hard</a:t>
            </a:r>
            <a:r>
              <a:rPr lang="ko-KR" altLang="en-US" dirty="0"/>
              <a:t>와 같은 </a:t>
            </a:r>
            <a:r>
              <a:rPr lang="en-US" altLang="ko-KR" dirty="0"/>
              <a:t>3</a:t>
            </a:r>
            <a:r>
              <a:rPr lang="ko-KR" altLang="en-US" dirty="0"/>
              <a:t>개의 옵션이 존재한다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2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42014" y="270561"/>
            <a:ext cx="25079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--soft]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916325" y="5945970"/>
            <a:ext cx="635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soft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8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1524</Words>
  <Application>Microsoft Office PowerPoint</Application>
  <PresentationFormat>와이드스크린</PresentationFormat>
  <Paragraphs>389</Paragraphs>
  <Slides>50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584</cp:revision>
  <dcterms:created xsi:type="dcterms:W3CDTF">2022-10-17T05:30:20Z</dcterms:created>
  <dcterms:modified xsi:type="dcterms:W3CDTF">2022-12-27T00:28:04Z</dcterms:modified>
</cp:coreProperties>
</file>