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311" r:id="rId3"/>
    <p:sldId id="313" r:id="rId4"/>
    <p:sldId id="312" r:id="rId5"/>
    <p:sldId id="315" r:id="rId6"/>
    <p:sldId id="314" r:id="rId7"/>
    <p:sldId id="316" r:id="rId8"/>
    <p:sldId id="317" r:id="rId9"/>
    <p:sldId id="318" r:id="rId10"/>
    <p:sldId id="319" r:id="rId11"/>
    <p:sldId id="320" r:id="rId12"/>
    <p:sldId id="322" r:id="rId13"/>
    <p:sldId id="323" r:id="rId14"/>
    <p:sldId id="325" r:id="rId15"/>
    <p:sldId id="260" r:id="rId16"/>
    <p:sldId id="26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FFFFFF"/>
    <a:srgbClr val="FA5965"/>
    <a:srgbClr val="4CD3D6"/>
    <a:srgbClr val="4ED1A1"/>
    <a:srgbClr val="FEE333"/>
    <a:srgbClr val="27E4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42C397-B515-48E2-B4D9-52F34646B07B}" v="504" dt="2022-10-30T11:06:41.7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04" autoAdjust="0"/>
    <p:restoredTop sz="76232" autoAdjust="0"/>
  </p:normalViewPr>
  <p:slideViewPr>
    <p:cSldViewPr snapToGrid="0">
      <p:cViewPr varScale="1">
        <p:scale>
          <a:sx n="113" d="100"/>
          <a:sy n="113" d="100"/>
        </p:scale>
        <p:origin x="368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노 승희" userId="e2161007-85f4-4c8d-953c-de942ac4610a" providerId="ADAL" clId="{7642C397-B515-48E2-B4D9-52F34646B07B}"/>
    <pc:docChg chg="undo redo custSel addSld delSld modSld">
      <pc:chgData name="노 승희" userId="e2161007-85f4-4c8d-953c-de942ac4610a" providerId="ADAL" clId="{7642C397-B515-48E2-B4D9-52F34646B07B}" dt="2022-10-30T11:07:47.198" v="4019" actId="1076"/>
      <pc:docMkLst>
        <pc:docMk/>
      </pc:docMkLst>
      <pc:sldChg chg="addSp delSp modSp mod">
        <pc:chgData name="노 승희" userId="e2161007-85f4-4c8d-953c-de942ac4610a" providerId="ADAL" clId="{7642C397-B515-48E2-B4D9-52F34646B07B}" dt="2022-10-30T11:07:47.198" v="4019" actId="1076"/>
        <pc:sldMkLst>
          <pc:docMk/>
          <pc:sldMk cId="374911859" sldId="260"/>
        </pc:sldMkLst>
        <pc:spChg chg="mod">
          <ac:chgData name="노 승희" userId="e2161007-85f4-4c8d-953c-de942ac4610a" providerId="ADAL" clId="{7642C397-B515-48E2-B4D9-52F34646B07B}" dt="2022-10-30T11:07:47.198" v="4019" actId="1076"/>
          <ac:spMkLst>
            <pc:docMk/>
            <pc:sldMk cId="374911859" sldId="260"/>
            <ac:spMk id="2" creationId="{21622783-335C-AE04-9A76-05A66E19473B}"/>
          </ac:spMkLst>
        </pc:spChg>
        <pc:spChg chg="add del mod">
          <ac:chgData name="노 승희" userId="e2161007-85f4-4c8d-953c-de942ac4610a" providerId="ADAL" clId="{7642C397-B515-48E2-B4D9-52F34646B07B}" dt="2022-10-30T11:06:42.533" v="4009" actId="478"/>
          <ac:spMkLst>
            <pc:docMk/>
            <pc:sldMk cId="374911859" sldId="260"/>
            <ac:spMk id="3" creationId="{E9C7E39B-A0C3-1CBD-B8FF-A5E87F663D5D}"/>
          </ac:spMkLst>
        </pc:spChg>
        <pc:spChg chg="mod">
          <ac:chgData name="노 승희" userId="e2161007-85f4-4c8d-953c-de942ac4610a" providerId="ADAL" clId="{7642C397-B515-48E2-B4D9-52F34646B07B}" dt="2022-10-30T11:07:44.064" v="4018" actId="20577"/>
          <ac:spMkLst>
            <pc:docMk/>
            <pc:sldMk cId="374911859" sldId="260"/>
            <ac:spMk id="5" creationId="{440B3F72-C396-99D9-61BC-C4548B1E5310}"/>
          </ac:spMkLst>
        </pc:spChg>
        <pc:spChg chg="del">
          <ac:chgData name="노 승희" userId="e2161007-85f4-4c8d-953c-de942ac4610a" providerId="ADAL" clId="{7642C397-B515-48E2-B4D9-52F34646B07B}" dt="2022-10-30T11:07:16.420" v="4012" actId="478"/>
          <ac:spMkLst>
            <pc:docMk/>
            <pc:sldMk cId="374911859" sldId="260"/>
            <ac:spMk id="6" creationId="{D428426E-4CF7-5D99-25AA-BDA0436E1117}"/>
          </ac:spMkLst>
        </pc:spChg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3362913192" sldId="261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853711494" sldId="262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2291442948" sldId="263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2743880687" sldId="264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2084990820" sldId="265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962125720" sldId="266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1653528108" sldId="267"/>
        </pc:sldMkLst>
      </pc:sldChg>
      <pc:sldChg chg="modSp add mod">
        <pc:chgData name="노 승희" userId="e2161007-85f4-4c8d-953c-de942ac4610a" providerId="ADAL" clId="{7642C397-B515-48E2-B4D9-52F34646B07B}" dt="2022-10-29T03:05:42.397" v="171"/>
        <pc:sldMkLst>
          <pc:docMk/>
          <pc:sldMk cId="1725449462" sldId="274"/>
        </pc:sldMkLst>
        <pc:spChg chg="mod">
          <ac:chgData name="노 승희" userId="e2161007-85f4-4c8d-953c-de942ac4610a" providerId="ADAL" clId="{7642C397-B515-48E2-B4D9-52F34646B07B}" dt="2022-10-29T03:05:42.397" v="171"/>
          <ac:spMkLst>
            <pc:docMk/>
            <pc:sldMk cId="1725449462" sldId="274"/>
            <ac:spMk id="4" creationId="{253AFF4E-34A2-EBC4-9671-C2D5DEBA9D07}"/>
          </ac:spMkLst>
        </pc:spChg>
      </pc:sldChg>
      <pc:sldChg chg="modSp add mod">
        <pc:chgData name="노 승희" userId="e2161007-85f4-4c8d-953c-de942ac4610a" providerId="ADAL" clId="{7642C397-B515-48E2-B4D9-52F34646B07B}" dt="2022-10-29T03:38:23.053" v="2491"/>
        <pc:sldMkLst>
          <pc:docMk/>
          <pc:sldMk cId="2351713297" sldId="275"/>
        </pc:sldMkLst>
        <pc:spChg chg="mod">
          <ac:chgData name="노 승희" userId="e2161007-85f4-4c8d-953c-de942ac4610a" providerId="ADAL" clId="{7642C397-B515-48E2-B4D9-52F34646B07B}" dt="2022-10-29T03:38:23.053" v="2491"/>
          <ac:spMkLst>
            <pc:docMk/>
            <pc:sldMk cId="2351713297" sldId="275"/>
            <ac:spMk id="4" creationId="{253AFF4E-34A2-EBC4-9671-C2D5DEBA9D07}"/>
          </ac:spMkLst>
        </pc:spChg>
      </pc:sldChg>
      <pc:sldChg chg="addSp delSp modSp add mod">
        <pc:chgData name="노 승희" userId="e2161007-85f4-4c8d-953c-de942ac4610a" providerId="ADAL" clId="{7642C397-B515-48E2-B4D9-52F34646B07B}" dt="2022-10-29T03:05:29.940" v="117" actId="1076"/>
        <pc:sldMkLst>
          <pc:docMk/>
          <pc:sldMk cId="1488397554" sldId="276"/>
        </pc:sldMkLst>
        <pc:spChg chg="mod">
          <ac:chgData name="노 승희" userId="e2161007-85f4-4c8d-953c-de942ac4610a" providerId="ADAL" clId="{7642C397-B515-48E2-B4D9-52F34646B07B}" dt="2022-10-29T03:00:07.850" v="56"/>
          <ac:spMkLst>
            <pc:docMk/>
            <pc:sldMk cId="1488397554" sldId="276"/>
            <ac:spMk id="2" creationId="{2A1CB3E1-0179-A769-9EB1-1D24BD0F0746}"/>
          </ac:spMkLst>
        </pc:spChg>
        <pc:spChg chg="del">
          <ac:chgData name="노 승희" userId="e2161007-85f4-4c8d-953c-de942ac4610a" providerId="ADAL" clId="{7642C397-B515-48E2-B4D9-52F34646B07B}" dt="2022-10-29T03:00:10.170" v="58" actId="478"/>
          <ac:spMkLst>
            <pc:docMk/>
            <pc:sldMk cId="1488397554" sldId="276"/>
            <ac:spMk id="3" creationId="{34421776-C8FE-DC9A-6364-7BE8C0FAD8BE}"/>
          </ac:spMkLst>
        </pc:spChg>
        <pc:spChg chg="del">
          <ac:chgData name="노 승희" userId="e2161007-85f4-4c8d-953c-de942ac4610a" providerId="ADAL" clId="{7642C397-B515-48E2-B4D9-52F34646B07B}" dt="2022-10-29T03:00:10.170" v="58" actId="478"/>
          <ac:spMkLst>
            <pc:docMk/>
            <pc:sldMk cId="1488397554" sldId="276"/>
            <ac:spMk id="4" creationId="{4D01A7CE-4B5F-86A5-9BF9-115CD5CB0184}"/>
          </ac:spMkLst>
        </pc:spChg>
        <pc:spChg chg="del">
          <ac:chgData name="노 승희" userId="e2161007-85f4-4c8d-953c-de942ac4610a" providerId="ADAL" clId="{7642C397-B515-48E2-B4D9-52F34646B07B}" dt="2022-10-29T03:00:10.170" v="58" actId="478"/>
          <ac:spMkLst>
            <pc:docMk/>
            <pc:sldMk cId="1488397554" sldId="276"/>
            <ac:spMk id="5" creationId="{266933A9-2541-B055-79BE-0A862AB2738E}"/>
          </ac:spMkLst>
        </pc:spChg>
        <pc:spChg chg="add mod">
          <ac:chgData name="노 승희" userId="e2161007-85f4-4c8d-953c-de942ac4610a" providerId="ADAL" clId="{7642C397-B515-48E2-B4D9-52F34646B07B}" dt="2022-10-29T03:05:29.940" v="117" actId="1076"/>
          <ac:spMkLst>
            <pc:docMk/>
            <pc:sldMk cId="1488397554" sldId="276"/>
            <ac:spMk id="8" creationId="{4501E077-26D1-3CA1-F3BD-54CEAE934976}"/>
          </ac:spMkLst>
        </pc:spChg>
        <pc:picChg chg="add mod">
          <ac:chgData name="노 승희" userId="e2161007-85f4-4c8d-953c-de942ac4610a" providerId="ADAL" clId="{7642C397-B515-48E2-B4D9-52F34646B07B}" dt="2022-10-29T03:05:29.940" v="117" actId="1076"/>
          <ac:picMkLst>
            <pc:docMk/>
            <pc:sldMk cId="1488397554" sldId="276"/>
            <ac:picMk id="7" creationId="{9134DB68-3F3F-477B-C78B-2241816B52A3}"/>
          </ac:picMkLst>
        </pc:picChg>
        <pc:picChg chg="del">
          <ac:chgData name="노 승희" userId="e2161007-85f4-4c8d-953c-de942ac4610a" providerId="ADAL" clId="{7642C397-B515-48E2-B4D9-52F34646B07B}" dt="2022-10-29T03:00:08.327" v="57" actId="478"/>
          <ac:picMkLst>
            <pc:docMk/>
            <pc:sldMk cId="1488397554" sldId="276"/>
            <ac:picMk id="1026" creationId="{0980EA27-D56A-B5A7-207A-09AB1004D5A3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13:33.691" v="1255" actId="465"/>
        <pc:sldMkLst>
          <pc:docMk/>
          <pc:sldMk cId="3989776739" sldId="277"/>
        </pc:sldMkLst>
        <pc:spChg chg="add mod">
          <ac:chgData name="노 승희" userId="e2161007-85f4-4c8d-953c-de942ac4610a" providerId="ADAL" clId="{7642C397-B515-48E2-B4D9-52F34646B07B}" dt="2022-10-29T03:09:44.958" v="569" actId="1076"/>
          <ac:spMkLst>
            <pc:docMk/>
            <pc:sldMk cId="3989776739" sldId="277"/>
            <ac:spMk id="5" creationId="{D4594FDA-BE78-F39E-1C5F-B869083B956A}"/>
          </ac:spMkLst>
        </pc:spChg>
        <pc:spChg chg="add mod">
          <ac:chgData name="노 승희" userId="e2161007-85f4-4c8d-953c-de942ac4610a" providerId="ADAL" clId="{7642C397-B515-48E2-B4D9-52F34646B07B}" dt="2022-10-29T03:13:30.387" v="1254" actId="1076"/>
          <ac:spMkLst>
            <pc:docMk/>
            <pc:sldMk cId="3989776739" sldId="277"/>
            <ac:spMk id="6" creationId="{183EEF3F-56B9-8E26-0A39-480BE3C837EA}"/>
          </ac:spMkLst>
        </pc:spChg>
        <pc:spChg chg="del">
          <ac:chgData name="노 승희" userId="e2161007-85f4-4c8d-953c-de942ac4610a" providerId="ADAL" clId="{7642C397-B515-48E2-B4D9-52F34646B07B}" dt="2022-10-29T03:06:06.759" v="175" actId="478"/>
          <ac:spMkLst>
            <pc:docMk/>
            <pc:sldMk cId="3989776739" sldId="277"/>
            <ac:spMk id="8" creationId="{4501E077-26D1-3CA1-F3BD-54CEAE934976}"/>
          </ac:spMkLst>
        </pc:spChg>
        <pc:spChg chg="add mod">
          <ac:chgData name="노 승희" userId="e2161007-85f4-4c8d-953c-de942ac4610a" providerId="ADAL" clId="{7642C397-B515-48E2-B4D9-52F34646B07B}" dt="2022-10-29T03:13:33.691" v="1255" actId="465"/>
          <ac:spMkLst>
            <pc:docMk/>
            <pc:sldMk cId="3989776739" sldId="277"/>
            <ac:spMk id="9" creationId="{FE4B9A01-0C45-F44E-DCB3-4DB7E286E90E}"/>
          </ac:spMkLst>
        </pc:spChg>
        <pc:spChg chg="add del mod">
          <ac:chgData name="노 승희" userId="e2161007-85f4-4c8d-953c-de942ac4610a" providerId="ADAL" clId="{7642C397-B515-48E2-B4D9-52F34646B07B}" dt="2022-10-29T03:06:43.242" v="179" actId="478"/>
          <ac:spMkLst>
            <pc:docMk/>
            <pc:sldMk cId="3989776739" sldId="277"/>
            <ac:spMk id="10" creationId="{84057074-CAFA-3581-E9C5-3DFE66FB547D}"/>
          </ac:spMkLst>
        </pc:spChg>
        <pc:spChg chg="add mod">
          <ac:chgData name="노 승희" userId="e2161007-85f4-4c8d-953c-de942ac4610a" providerId="ADAL" clId="{7642C397-B515-48E2-B4D9-52F34646B07B}" dt="2022-10-29T03:07:23.002" v="204" actId="1035"/>
          <ac:spMkLst>
            <pc:docMk/>
            <pc:sldMk cId="3989776739" sldId="277"/>
            <ac:spMk id="11" creationId="{CECEC4FC-0861-1218-9D44-6712EE843E4B}"/>
          </ac:spMkLst>
        </pc:spChg>
        <pc:spChg chg="add mod">
          <ac:chgData name="노 승희" userId="e2161007-85f4-4c8d-953c-de942ac4610a" providerId="ADAL" clId="{7642C397-B515-48E2-B4D9-52F34646B07B}" dt="2022-10-29T03:07:36.578" v="208" actId="1076"/>
          <ac:spMkLst>
            <pc:docMk/>
            <pc:sldMk cId="3989776739" sldId="277"/>
            <ac:spMk id="12" creationId="{891C3C6E-D790-6851-1681-0E64F075E414}"/>
          </ac:spMkLst>
        </pc:spChg>
        <pc:spChg chg="add mod">
          <ac:chgData name="노 승희" userId="e2161007-85f4-4c8d-953c-de942ac4610a" providerId="ADAL" clId="{7642C397-B515-48E2-B4D9-52F34646B07B}" dt="2022-10-29T03:07:46.782" v="212"/>
          <ac:spMkLst>
            <pc:docMk/>
            <pc:sldMk cId="3989776739" sldId="277"/>
            <ac:spMk id="13" creationId="{9EEA3A02-0DC4-3FFD-E632-75FDDA29E22A}"/>
          </ac:spMkLst>
        </pc:spChg>
        <pc:picChg chg="add mod">
          <ac:chgData name="노 승희" userId="e2161007-85f4-4c8d-953c-de942ac4610a" providerId="ADAL" clId="{7642C397-B515-48E2-B4D9-52F34646B07B}" dt="2022-10-29T03:06:05.759" v="174" actId="1076"/>
          <ac:picMkLst>
            <pc:docMk/>
            <pc:sldMk cId="3989776739" sldId="277"/>
            <ac:picMk id="4" creationId="{983151A4-5962-EB85-588F-40ACA6151ED5}"/>
          </ac:picMkLst>
        </pc:picChg>
        <pc:picChg chg="del">
          <ac:chgData name="노 승희" userId="e2161007-85f4-4c8d-953c-de942ac4610a" providerId="ADAL" clId="{7642C397-B515-48E2-B4D9-52F34646B07B}" dt="2022-10-29T03:06:02.537" v="173" actId="478"/>
          <ac:picMkLst>
            <pc:docMk/>
            <pc:sldMk cId="3989776739" sldId="277"/>
            <ac:picMk id="7" creationId="{9134DB68-3F3F-477B-C78B-2241816B52A3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25:41.448" v="1679" actId="22"/>
        <pc:sldMkLst>
          <pc:docMk/>
          <pc:sldMk cId="3499915140" sldId="278"/>
        </pc:sldMkLst>
        <pc:spChg chg="mod">
          <ac:chgData name="노 승희" userId="e2161007-85f4-4c8d-953c-de942ac4610a" providerId="ADAL" clId="{7642C397-B515-48E2-B4D9-52F34646B07B}" dt="2022-10-29T03:17:54.075" v="1366"/>
          <ac:spMkLst>
            <pc:docMk/>
            <pc:sldMk cId="3499915140" sldId="278"/>
            <ac:spMk id="2" creationId="{2A1CB3E1-0179-A769-9EB1-1D24BD0F0746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5" creationId="{D4594FDA-BE78-F39E-1C5F-B869083B956A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6" creationId="{183EEF3F-56B9-8E26-0A39-480BE3C837EA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9" creationId="{FE4B9A01-0C45-F44E-DCB3-4DB7E286E90E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11" creationId="{CECEC4FC-0861-1218-9D44-6712EE843E4B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12" creationId="{891C3C6E-D790-6851-1681-0E64F075E414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13" creationId="{9EEA3A02-0DC4-3FFD-E632-75FDDA29E22A}"/>
          </ac:spMkLst>
        </pc:spChg>
        <pc:picChg chg="del">
          <ac:chgData name="노 승희" userId="e2161007-85f4-4c8d-953c-de942ac4610a" providerId="ADAL" clId="{7642C397-B515-48E2-B4D9-52F34646B07B}" dt="2022-10-29T03:15:14.544" v="1328" actId="478"/>
          <ac:picMkLst>
            <pc:docMk/>
            <pc:sldMk cId="3499915140" sldId="278"/>
            <ac:picMk id="4" creationId="{983151A4-5962-EB85-588F-40ACA6151ED5}"/>
          </ac:picMkLst>
        </pc:picChg>
        <pc:picChg chg="add del mod">
          <ac:chgData name="노 승희" userId="e2161007-85f4-4c8d-953c-de942ac4610a" providerId="ADAL" clId="{7642C397-B515-48E2-B4D9-52F34646B07B}" dt="2022-10-29T03:25:41.191" v="1678" actId="478"/>
          <ac:picMkLst>
            <pc:docMk/>
            <pc:sldMk cId="3499915140" sldId="278"/>
            <ac:picMk id="7" creationId="{8D9A371C-F993-907C-5C60-E8413DD2F162}"/>
          </ac:picMkLst>
        </pc:picChg>
        <pc:picChg chg="add">
          <ac:chgData name="노 승희" userId="e2161007-85f4-4c8d-953c-de942ac4610a" providerId="ADAL" clId="{7642C397-B515-48E2-B4D9-52F34646B07B}" dt="2022-10-29T03:25:41.448" v="1679" actId="22"/>
          <ac:picMkLst>
            <pc:docMk/>
            <pc:sldMk cId="3499915140" sldId="278"/>
            <ac:picMk id="10" creationId="{24F94008-30D9-16C2-F65D-DF2A349DBD96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29:59.541" v="1741" actId="6549"/>
        <pc:sldMkLst>
          <pc:docMk/>
          <pc:sldMk cId="942599571" sldId="279"/>
        </pc:sldMkLst>
        <pc:spChg chg="mod">
          <ac:chgData name="노 승희" userId="e2161007-85f4-4c8d-953c-de942ac4610a" providerId="ADAL" clId="{7642C397-B515-48E2-B4D9-52F34646B07B}" dt="2022-10-29T03:29:59.541" v="1741" actId="6549"/>
          <ac:spMkLst>
            <pc:docMk/>
            <pc:sldMk cId="942599571" sldId="279"/>
            <ac:spMk id="2" creationId="{2A1CB3E1-0179-A769-9EB1-1D24BD0F0746}"/>
          </ac:spMkLst>
        </pc:spChg>
        <pc:spChg chg="mod">
          <ac:chgData name="노 승희" userId="e2161007-85f4-4c8d-953c-de942ac4610a" providerId="ADAL" clId="{7642C397-B515-48E2-B4D9-52F34646B07B}" dt="2022-10-29T03:20:27.387" v="1558" actId="12788"/>
          <ac:spMkLst>
            <pc:docMk/>
            <pc:sldMk cId="942599571" sldId="279"/>
            <ac:spMk id="5" creationId="{D4594FDA-BE78-F39E-1C5F-B869083B956A}"/>
          </ac:spMkLst>
        </pc:spChg>
        <pc:spChg chg="del">
          <ac:chgData name="노 승희" userId="e2161007-85f4-4c8d-953c-de942ac4610a" providerId="ADAL" clId="{7642C397-B515-48E2-B4D9-52F34646B07B}" dt="2022-10-29T03:16:51.338" v="1335" actId="478"/>
          <ac:spMkLst>
            <pc:docMk/>
            <pc:sldMk cId="942599571" sldId="279"/>
            <ac:spMk id="6" creationId="{183EEF3F-56B9-8E26-0A39-480BE3C837EA}"/>
          </ac:spMkLst>
        </pc:spChg>
        <pc:spChg chg="del">
          <ac:chgData name="노 승희" userId="e2161007-85f4-4c8d-953c-de942ac4610a" providerId="ADAL" clId="{7642C397-B515-48E2-B4D9-52F34646B07B}" dt="2022-10-29T03:16:51.338" v="1335" actId="478"/>
          <ac:spMkLst>
            <pc:docMk/>
            <pc:sldMk cId="942599571" sldId="279"/>
            <ac:spMk id="9" creationId="{FE4B9A01-0C45-F44E-DCB3-4DB7E286E90E}"/>
          </ac:spMkLst>
        </pc:spChg>
        <pc:spChg chg="del">
          <ac:chgData name="노 승희" userId="e2161007-85f4-4c8d-953c-de942ac4610a" providerId="ADAL" clId="{7642C397-B515-48E2-B4D9-52F34646B07B}" dt="2022-10-29T03:16:53.381" v="1336" actId="478"/>
          <ac:spMkLst>
            <pc:docMk/>
            <pc:sldMk cId="942599571" sldId="279"/>
            <ac:spMk id="11" creationId="{CECEC4FC-0861-1218-9D44-6712EE843E4B}"/>
          </ac:spMkLst>
        </pc:spChg>
        <pc:spChg chg="del">
          <ac:chgData name="노 승희" userId="e2161007-85f4-4c8d-953c-de942ac4610a" providerId="ADAL" clId="{7642C397-B515-48E2-B4D9-52F34646B07B}" dt="2022-10-29T03:16:51.338" v="1335" actId="478"/>
          <ac:spMkLst>
            <pc:docMk/>
            <pc:sldMk cId="942599571" sldId="279"/>
            <ac:spMk id="12" creationId="{891C3C6E-D790-6851-1681-0E64F075E414}"/>
          </ac:spMkLst>
        </pc:spChg>
        <pc:spChg chg="del">
          <ac:chgData name="노 승희" userId="e2161007-85f4-4c8d-953c-de942ac4610a" providerId="ADAL" clId="{7642C397-B515-48E2-B4D9-52F34646B07B}" dt="2022-10-29T03:16:51.338" v="1335" actId="478"/>
          <ac:spMkLst>
            <pc:docMk/>
            <pc:sldMk cId="942599571" sldId="279"/>
            <ac:spMk id="13" creationId="{9EEA3A02-0DC4-3FFD-E632-75FDDA29E22A}"/>
          </ac:spMkLst>
        </pc:spChg>
        <pc:picChg chg="add del mod">
          <ac:chgData name="노 승희" userId="e2161007-85f4-4c8d-953c-de942ac4610a" providerId="ADAL" clId="{7642C397-B515-48E2-B4D9-52F34646B07B}" dt="2022-10-29T03:16:49.080" v="1334"/>
          <ac:picMkLst>
            <pc:docMk/>
            <pc:sldMk cId="942599571" sldId="279"/>
            <ac:picMk id="3" creationId="{B0159A67-5AA8-C92E-DDB8-16538DB152A3}"/>
          </ac:picMkLst>
        </pc:picChg>
        <pc:picChg chg="del">
          <ac:chgData name="노 승희" userId="e2161007-85f4-4c8d-953c-de942ac4610a" providerId="ADAL" clId="{7642C397-B515-48E2-B4D9-52F34646B07B}" dt="2022-10-29T03:16:48.185" v="1332" actId="478"/>
          <ac:picMkLst>
            <pc:docMk/>
            <pc:sldMk cId="942599571" sldId="279"/>
            <ac:picMk id="4" creationId="{983151A4-5962-EB85-588F-40ACA6151ED5}"/>
          </ac:picMkLst>
        </pc:picChg>
        <pc:picChg chg="add del mod">
          <ac:chgData name="노 승희" userId="e2161007-85f4-4c8d-953c-de942ac4610a" providerId="ADAL" clId="{7642C397-B515-48E2-B4D9-52F34646B07B}" dt="2022-10-29T03:18:04.603" v="1368" actId="478"/>
          <ac:picMkLst>
            <pc:docMk/>
            <pc:sldMk cId="942599571" sldId="279"/>
            <ac:picMk id="7" creationId="{4588200F-DAB1-1E4F-ECE2-8D3F3D3C1A4C}"/>
          </ac:picMkLst>
        </pc:picChg>
        <pc:picChg chg="add mod modCrop">
          <ac:chgData name="노 승희" userId="e2161007-85f4-4c8d-953c-de942ac4610a" providerId="ADAL" clId="{7642C397-B515-48E2-B4D9-52F34646B07B}" dt="2022-10-29T03:22:28.178" v="1610" actId="12788"/>
          <ac:picMkLst>
            <pc:docMk/>
            <pc:sldMk cId="942599571" sldId="279"/>
            <ac:picMk id="10" creationId="{60A7A772-5DD1-FCE8-5D51-569715F2556E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23:38.500" v="1676" actId="20577"/>
        <pc:sldMkLst>
          <pc:docMk/>
          <pc:sldMk cId="4183095033" sldId="280"/>
        </pc:sldMkLst>
        <pc:spChg chg="mod">
          <ac:chgData name="노 승희" userId="e2161007-85f4-4c8d-953c-de942ac4610a" providerId="ADAL" clId="{7642C397-B515-48E2-B4D9-52F34646B07B}" dt="2022-10-29T03:23:38.500" v="1676" actId="20577"/>
          <ac:spMkLst>
            <pc:docMk/>
            <pc:sldMk cId="4183095033" sldId="280"/>
            <ac:spMk id="2" creationId="{2A1CB3E1-0179-A769-9EB1-1D24BD0F0746}"/>
          </ac:spMkLst>
        </pc:spChg>
        <pc:spChg chg="add mod">
          <ac:chgData name="노 승희" userId="e2161007-85f4-4c8d-953c-de942ac4610a" providerId="ADAL" clId="{7642C397-B515-48E2-B4D9-52F34646B07B}" dt="2022-10-29T03:20:49.562" v="1596" actId="20577"/>
          <ac:spMkLst>
            <pc:docMk/>
            <pc:sldMk cId="4183095033" sldId="280"/>
            <ac:spMk id="5" creationId="{3F56DC03-4C45-0FF6-F2BD-2373876C1560}"/>
          </ac:spMkLst>
        </pc:spChg>
        <pc:picChg chg="add del mod">
          <ac:chgData name="노 승희" userId="e2161007-85f4-4c8d-953c-de942ac4610a" providerId="ADAL" clId="{7642C397-B515-48E2-B4D9-52F34646B07B}" dt="2022-10-29T03:21:23.781" v="1598" actId="478"/>
          <ac:picMkLst>
            <pc:docMk/>
            <pc:sldMk cId="4183095033" sldId="280"/>
            <ac:picMk id="4" creationId="{D11A6BD6-493C-E63E-8169-468EBF090DA5}"/>
          </ac:picMkLst>
        </pc:picChg>
        <pc:picChg chg="del">
          <ac:chgData name="노 승희" userId="e2161007-85f4-4c8d-953c-de942ac4610a" providerId="ADAL" clId="{7642C397-B515-48E2-B4D9-52F34646B07B}" dt="2022-10-29T03:19:47.420" v="1479" actId="478"/>
          <ac:picMkLst>
            <pc:docMk/>
            <pc:sldMk cId="4183095033" sldId="280"/>
            <ac:picMk id="7" creationId="{8D9A371C-F993-907C-5C60-E8413DD2F162}"/>
          </ac:picMkLst>
        </pc:picChg>
        <pc:picChg chg="add del">
          <ac:chgData name="노 승희" userId="e2161007-85f4-4c8d-953c-de942ac4610a" providerId="ADAL" clId="{7642C397-B515-48E2-B4D9-52F34646B07B}" dt="2022-10-29T03:21:47.404" v="1599" actId="478"/>
          <ac:picMkLst>
            <pc:docMk/>
            <pc:sldMk cId="4183095033" sldId="280"/>
            <ac:picMk id="8" creationId="{50BC9527-53E8-3A56-787E-1FF305F37CA0}"/>
          </ac:picMkLst>
        </pc:picChg>
        <pc:picChg chg="add mod modCrop">
          <ac:chgData name="노 승희" userId="e2161007-85f4-4c8d-953c-de942ac4610a" providerId="ADAL" clId="{7642C397-B515-48E2-B4D9-52F34646B07B}" dt="2022-10-29T03:22:17.149" v="1608" actId="1076"/>
          <ac:picMkLst>
            <pc:docMk/>
            <pc:sldMk cId="4183095033" sldId="280"/>
            <ac:picMk id="10" creationId="{6185C3A9-CDC3-9DE0-7793-B9A57EA3481A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34:26.039" v="2080" actId="20577"/>
        <pc:sldMkLst>
          <pc:docMk/>
          <pc:sldMk cId="4082693995" sldId="281"/>
        </pc:sldMkLst>
        <pc:spChg chg="mod">
          <ac:chgData name="노 승희" userId="e2161007-85f4-4c8d-953c-de942ac4610a" providerId="ADAL" clId="{7642C397-B515-48E2-B4D9-52F34646B07B}" dt="2022-10-29T03:29:57.353" v="1740"/>
          <ac:spMkLst>
            <pc:docMk/>
            <pc:sldMk cId="4082693995" sldId="281"/>
            <ac:spMk id="2" creationId="{2A1CB3E1-0179-A769-9EB1-1D24BD0F0746}"/>
          </ac:spMkLst>
        </pc:spChg>
        <pc:spChg chg="mod">
          <ac:chgData name="노 승희" userId="e2161007-85f4-4c8d-953c-de942ac4610a" providerId="ADAL" clId="{7642C397-B515-48E2-B4D9-52F34646B07B}" dt="2022-10-29T03:34:26.039" v="2080" actId="20577"/>
          <ac:spMkLst>
            <pc:docMk/>
            <pc:sldMk cId="4082693995" sldId="281"/>
            <ac:spMk id="5" creationId="{D4594FDA-BE78-F39E-1C5F-B869083B956A}"/>
          </ac:spMkLst>
        </pc:spChg>
        <pc:spChg chg="add mod">
          <ac:chgData name="노 승희" userId="e2161007-85f4-4c8d-953c-de942ac4610a" providerId="ADAL" clId="{7642C397-B515-48E2-B4D9-52F34646B07B}" dt="2022-10-29T03:33:17.897" v="1766" actId="164"/>
          <ac:spMkLst>
            <pc:docMk/>
            <pc:sldMk cId="4082693995" sldId="281"/>
            <ac:spMk id="6" creationId="{E88ACB77-1220-026B-8E64-F6B503B3FBF1}"/>
          </ac:spMkLst>
        </pc:spChg>
        <pc:spChg chg="add mod">
          <ac:chgData name="노 승희" userId="e2161007-85f4-4c8d-953c-de942ac4610a" providerId="ADAL" clId="{7642C397-B515-48E2-B4D9-52F34646B07B}" dt="2022-10-29T03:33:17.897" v="1766" actId="164"/>
          <ac:spMkLst>
            <pc:docMk/>
            <pc:sldMk cId="4082693995" sldId="281"/>
            <ac:spMk id="7" creationId="{89135248-E5EA-994F-6559-47E507C23613}"/>
          </ac:spMkLst>
        </pc:spChg>
        <pc:grpChg chg="add mod">
          <ac:chgData name="노 승희" userId="e2161007-85f4-4c8d-953c-de942ac4610a" providerId="ADAL" clId="{7642C397-B515-48E2-B4D9-52F34646B07B}" dt="2022-10-29T03:33:19.726" v="1767" actId="12788"/>
          <ac:grpSpMkLst>
            <pc:docMk/>
            <pc:sldMk cId="4082693995" sldId="281"/>
            <ac:grpSpMk id="8" creationId="{1E16EA57-09D9-9A20-8BBA-AF0FA46ACAAF}"/>
          </ac:grpSpMkLst>
        </pc:grpChg>
        <pc:picChg chg="add mod">
          <ac:chgData name="노 승희" userId="e2161007-85f4-4c8d-953c-de942ac4610a" providerId="ADAL" clId="{7642C397-B515-48E2-B4D9-52F34646B07B}" dt="2022-10-29T03:33:17.897" v="1766" actId="164"/>
          <ac:picMkLst>
            <pc:docMk/>
            <pc:sldMk cId="4082693995" sldId="281"/>
            <ac:picMk id="4" creationId="{6200075F-912F-A3BF-F30A-1E9F409363AA}"/>
          </ac:picMkLst>
        </pc:picChg>
        <pc:picChg chg="del">
          <ac:chgData name="노 승희" userId="e2161007-85f4-4c8d-953c-de942ac4610a" providerId="ADAL" clId="{7642C397-B515-48E2-B4D9-52F34646B07B}" dt="2022-10-29T03:30:07.714" v="1742" actId="478"/>
          <ac:picMkLst>
            <pc:docMk/>
            <pc:sldMk cId="4082693995" sldId="281"/>
            <ac:picMk id="10" creationId="{60A7A772-5DD1-FCE8-5D51-569715F2556E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35:22.324" v="2195" actId="12788"/>
        <pc:sldMkLst>
          <pc:docMk/>
          <pc:sldMk cId="1579620906" sldId="282"/>
        </pc:sldMkLst>
        <pc:spChg chg="mod">
          <ac:chgData name="노 승희" userId="e2161007-85f4-4c8d-953c-de942ac4610a" providerId="ADAL" clId="{7642C397-B515-48E2-B4D9-52F34646B07B}" dt="2022-10-29T03:35:12.870" v="2193"/>
          <ac:spMkLst>
            <pc:docMk/>
            <pc:sldMk cId="1579620906" sldId="282"/>
            <ac:spMk id="5" creationId="{D4594FDA-BE78-F39E-1C5F-B869083B956A}"/>
          </ac:spMkLst>
        </pc:spChg>
        <pc:picChg chg="del">
          <ac:chgData name="노 승희" userId="e2161007-85f4-4c8d-953c-de942ac4610a" providerId="ADAL" clId="{7642C397-B515-48E2-B4D9-52F34646B07B}" dt="2022-10-29T03:30:58.014" v="1747" actId="478"/>
          <ac:picMkLst>
            <pc:docMk/>
            <pc:sldMk cId="1579620906" sldId="282"/>
            <ac:picMk id="4" creationId="{6200075F-912F-A3BF-F30A-1E9F409363AA}"/>
          </ac:picMkLst>
        </pc:picChg>
        <pc:picChg chg="add del">
          <ac:chgData name="노 승희" userId="e2161007-85f4-4c8d-953c-de942ac4610a" providerId="ADAL" clId="{7642C397-B515-48E2-B4D9-52F34646B07B}" dt="2022-10-29T03:31:32.270" v="1749" actId="478"/>
          <ac:picMkLst>
            <pc:docMk/>
            <pc:sldMk cId="1579620906" sldId="282"/>
            <ac:picMk id="6" creationId="{2E36F409-8FF2-2F66-DC72-C4963FBAF909}"/>
          </ac:picMkLst>
        </pc:picChg>
        <pc:picChg chg="add mod modCrop">
          <ac:chgData name="노 승희" userId="e2161007-85f4-4c8d-953c-de942ac4610a" providerId="ADAL" clId="{7642C397-B515-48E2-B4D9-52F34646B07B}" dt="2022-10-29T03:35:22.324" v="2195" actId="12788"/>
          <ac:picMkLst>
            <pc:docMk/>
            <pc:sldMk cId="1579620906" sldId="282"/>
            <ac:picMk id="8" creationId="{B0185E86-5B85-8FF7-2367-DD904A6C2D7F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36:11.491" v="2341" actId="20577"/>
        <pc:sldMkLst>
          <pc:docMk/>
          <pc:sldMk cId="466008369" sldId="283"/>
        </pc:sldMkLst>
        <pc:spChg chg="mod">
          <ac:chgData name="노 승희" userId="e2161007-85f4-4c8d-953c-de942ac4610a" providerId="ADAL" clId="{7642C397-B515-48E2-B4D9-52F34646B07B}" dt="2022-10-29T03:36:11.491" v="2341" actId="20577"/>
          <ac:spMkLst>
            <pc:docMk/>
            <pc:sldMk cId="466008369" sldId="283"/>
            <ac:spMk id="5" creationId="{D4594FDA-BE78-F39E-1C5F-B869083B956A}"/>
          </ac:spMkLst>
        </pc:spChg>
        <pc:picChg chg="add">
          <ac:chgData name="노 승희" userId="e2161007-85f4-4c8d-953c-de942ac4610a" providerId="ADAL" clId="{7642C397-B515-48E2-B4D9-52F34646B07B}" dt="2022-10-29T03:31:54.177" v="1753" actId="22"/>
          <ac:picMkLst>
            <pc:docMk/>
            <pc:sldMk cId="466008369" sldId="283"/>
            <ac:picMk id="4" creationId="{85837484-AC78-5ACB-60B0-91381E84EE6C}"/>
          </ac:picMkLst>
        </pc:picChg>
        <pc:picChg chg="del">
          <ac:chgData name="노 승희" userId="e2161007-85f4-4c8d-953c-de942ac4610a" providerId="ADAL" clId="{7642C397-B515-48E2-B4D9-52F34646B07B}" dt="2022-10-29T03:31:53.853" v="1752" actId="478"/>
          <ac:picMkLst>
            <pc:docMk/>
            <pc:sldMk cId="466008369" sldId="283"/>
            <ac:picMk id="8" creationId="{B0185E86-5B85-8FF7-2367-DD904A6C2D7F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36:28.639" v="2428" actId="20577"/>
        <pc:sldMkLst>
          <pc:docMk/>
          <pc:sldMk cId="2978901006" sldId="284"/>
        </pc:sldMkLst>
        <pc:spChg chg="mod">
          <ac:chgData name="노 승희" userId="e2161007-85f4-4c8d-953c-de942ac4610a" providerId="ADAL" clId="{7642C397-B515-48E2-B4D9-52F34646B07B}" dt="2022-10-29T03:36:28.639" v="2428" actId="20577"/>
          <ac:spMkLst>
            <pc:docMk/>
            <pc:sldMk cId="2978901006" sldId="284"/>
            <ac:spMk id="5" creationId="{D4594FDA-BE78-F39E-1C5F-B869083B956A}"/>
          </ac:spMkLst>
        </pc:spChg>
        <pc:picChg chg="del">
          <ac:chgData name="노 승희" userId="e2161007-85f4-4c8d-953c-de942ac4610a" providerId="ADAL" clId="{7642C397-B515-48E2-B4D9-52F34646B07B}" dt="2022-10-29T03:32:21.327" v="1755" actId="478"/>
          <ac:picMkLst>
            <pc:docMk/>
            <pc:sldMk cId="2978901006" sldId="284"/>
            <ac:picMk id="4" creationId="{85837484-AC78-5ACB-60B0-91381E84EE6C}"/>
          </ac:picMkLst>
        </pc:picChg>
        <pc:picChg chg="add">
          <ac:chgData name="노 승희" userId="e2161007-85f4-4c8d-953c-de942ac4610a" providerId="ADAL" clId="{7642C397-B515-48E2-B4D9-52F34646B07B}" dt="2022-10-29T03:32:21.542" v="1756" actId="22"/>
          <ac:picMkLst>
            <pc:docMk/>
            <pc:sldMk cId="2978901006" sldId="284"/>
            <ac:picMk id="6" creationId="{40857738-1B8A-C1CC-46AF-BB9A9A79B4D0}"/>
          </ac:picMkLst>
        </pc:picChg>
      </pc:sldChg>
      <pc:sldChg chg="modSp add mod">
        <pc:chgData name="노 승희" userId="e2161007-85f4-4c8d-953c-de942ac4610a" providerId="ADAL" clId="{7642C397-B515-48E2-B4D9-52F34646B07B}" dt="2022-10-29T03:38:24.802" v="2492" actId="20577"/>
        <pc:sldMkLst>
          <pc:docMk/>
          <pc:sldMk cId="3040623770" sldId="285"/>
        </pc:sldMkLst>
        <pc:spChg chg="mod">
          <ac:chgData name="노 승희" userId="e2161007-85f4-4c8d-953c-de942ac4610a" providerId="ADAL" clId="{7642C397-B515-48E2-B4D9-52F34646B07B}" dt="2022-10-29T03:38:24.802" v="2492" actId="20577"/>
          <ac:spMkLst>
            <pc:docMk/>
            <pc:sldMk cId="3040623770" sldId="285"/>
            <ac:spMk id="4" creationId="{253AFF4E-34A2-EBC4-9671-C2D5DEBA9D07}"/>
          </ac:spMkLst>
        </pc:spChg>
      </pc:sldChg>
      <pc:sldChg chg="addSp delSp modSp new mod">
        <pc:chgData name="노 승희" userId="e2161007-85f4-4c8d-953c-de942ac4610a" providerId="ADAL" clId="{7642C397-B515-48E2-B4D9-52F34646B07B}" dt="2022-10-29T03:48:06.322" v="3093" actId="22"/>
        <pc:sldMkLst>
          <pc:docMk/>
          <pc:sldMk cId="3395127754" sldId="286"/>
        </pc:sldMkLst>
        <pc:spChg chg="del">
          <ac:chgData name="노 승희" userId="e2161007-85f4-4c8d-953c-de942ac4610a" providerId="ADAL" clId="{7642C397-B515-48E2-B4D9-52F34646B07B}" dt="2022-10-29T03:38:53.303" v="2494" actId="478"/>
          <ac:spMkLst>
            <pc:docMk/>
            <pc:sldMk cId="3395127754" sldId="286"/>
            <ac:spMk id="2" creationId="{584C9FB4-2245-57F6-5E03-ED5A4664D4E8}"/>
          </ac:spMkLst>
        </pc:spChg>
        <pc:spChg chg="del">
          <ac:chgData name="노 승희" userId="e2161007-85f4-4c8d-953c-de942ac4610a" providerId="ADAL" clId="{7642C397-B515-48E2-B4D9-52F34646B07B}" dt="2022-10-29T03:38:53.303" v="2494" actId="478"/>
          <ac:spMkLst>
            <pc:docMk/>
            <pc:sldMk cId="3395127754" sldId="286"/>
            <ac:spMk id="3" creationId="{0597C0AC-E2A0-3BCD-CE7D-F284EBFBF44E}"/>
          </ac:spMkLst>
        </pc:spChg>
        <pc:spChg chg="add mod">
          <ac:chgData name="노 승희" userId="e2161007-85f4-4c8d-953c-de942ac4610a" providerId="ADAL" clId="{7642C397-B515-48E2-B4D9-52F34646B07B}" dt="2022-10-29T03:47:15.036" v="3089" actId="20577"/>
          <ac:spMkLst>
            <pc:docMk/>
            <pc:sldMk cId="3395127754" sldId="286"/>
            <ac:spMk id="6" creationId="{F6147AD3-740E-DA09-22B6-43F39FF02B80}"/>
          </ac:spMkLst>
        </pc:spChg>
        <pc:picChg chg="add del">
          <ac:chgData name="노 승희" userId="e2161007-85f4-4c8d-953c-de942ac4610a" providerId="ADAL" clId="{7642C397-B515-48E2-B4D9-52F34646B07B}" dt="2022-10-29T03:48:06.069" v="3092" actId="478"/>
          <ac:picMkLst>
            <pc:docMk/>
            <pc:sldMk cId="3395127754" sldId="286"/>
            <ac:picMk id="5" creationId="{7D6BC902-58B1-B5F5-8E0D-0413A28FC549}"/>
          </ac:picMkLst>
        </pc:picChg>
        <pc:picChg chg="add">
          <ac:chgData name="노 승희" userId="e2161007-85f4-4c8d-953c-de942ac4610a" providerId="ADAL" clId="{7642C397-B515-48E2-B4D9-52F34646B07B}" dt="2022-10-29T03:48:06.322" v="3093" actId="22"/>
          <ac:picMkLst>
            <pc:docMk/>
            <pc:sldMk cId="3395127754" sldId="286"/>
            <ac:picMk id="8" creationId="{DC4DED21-BEF4-646C-8FC3-6D0057414B75}"/>
          </ac:picMkLst>
        </pc:picChg>
      </pc:sldChg>
      <pc:sldChg chg="addSp delSp modSp add mod setBg">
        <pc:chgData name="노 승희" userId="e2161007-85f4-4c8d-953c-de942ac4610a" providerId="ADAL" clId="{7642C397-B515-48E2-B4D9-52F34646B07B}" dt="2022-10-29T03:49:23.153" v="3099"/>
        <pc:sldMkLst>
          <pc:docMk/>
          <pc:sldMk cId="24849657" sldId="287"/>
        </pc:sldMkLst>
        <pc:spChg chg="mod">
          <ac:chgData name="노 승희" userId="e2161007-85f4-4c8d-953c-de942ac4610a" providerId="ADAL" clId="{7642C397-B515-48E2-B4D9-52F34646B07B}" dt="2022-10-29T03:49:23.153" v="3099"/>
          <ac:spMkLst>
            <pc:docMk/>
            <pc:sldMk cId="24849657" sldId="287"/>
            <ac:spMk id="6" creationId="{F6147AD3-740E-DA09-22B6-43F39FF02B80}"/>
          </ac:spMkLst>
        </pc:spChg>
        <pc:spChg chg="add del">
          <ac:chgData name="노 승희" userId="e2161007-85f4-4c8d-953c-de942ac4610a" providerId="ADAL" clId="{7642C397-B515-48E2-B4D9-52F34646B07B}" dt="2022-10-29T03:40:14.156" v="2527" actId="26606"/>
          <ac:spMkLst>
            <pc:docMk/>
            <pc:sldMk cId="24849657" sldId="287"/>
            <ac:spMk id="12" creationId="{99ED5833-B85B-4103-8A3B-CAB0308E6C15}"/>
          </ac:spMkLst>
        </pc:spChg>
        <pc:picChg chg="add del mod">
          <ac:chgData name="노 승희" userId="e2161007-85f4-4c8d-953c-de942ac4610a" providerId="ADAL" clId="{7642C397-B515-48E2-B4D9-52F34646B07B}" dt="2022-10-29T03:49:05.449" v="3094" actId="478"/>
          <ac:picMkLst>
            <pc:docMk/>
            <pc:sldMk cId="24849657" sldId="287"/>
            <ac:picMk id="3" creationId="{6DEC0ECB-EAEC-1070-A5D7-DB3DD95DD598}"/>
          </ac:picMkLst>
        </pc:picChg>
        <pc:picChg chg="del">
          <ac:chgData name="노 승희" userId="e2161007-85f4-4c8d-953c-de942ac4610a" providerId="ADAL" clId="{7642C397-B515-48E2-B4D9-52F34646B07B}" dt="2022-10-29T03:39:37.123" v="2520" actId="478"/>
          <ac:picMkLst>
            <pc:docMk/>
            <pc:sldMk cId="24849657" sldId="287"/>
            <ac:picMk id="5" creationId="{7D6BC902-58B1-B5F5-8E0D-0413A28FC549}"/>
          </ac:picMkLst>
        </pc:picChg>
        <pc:picChg chg="add mod">
          <ac:chgData name="노 승희" userId="e2161007-85f4-4c8d-953c-de942ac4610a" providerId="ADAL" clId="{7642C397-B515-48E2-B4D9-52F34646B07B}" dt="2022-10-29T03:49:12.251" v="3098" actId="1076"/>
          <ac:picMkLst>
            <pc:docMk/>
            <pc:sldMk cId="24849657" sldId="287"/>
            <ac:picMk id="7" creationId="{BCB9D8FE-A9DE-2129-1D1F-9C1D03714519}"/>
          </ac:picMkLst>
        </pc:picChg>
        <pc:picChg chg="add mod">
          <ac:chgData name="노 승희" userId="e2161007-85f4-4c8d-953c-de942ac4610a" providerId="ADAL" clId="{7642C397-B515-48E2-B4D9-52F34646B07B}" dt="2022-10-29T03:49:08.329" v="3097" actId="1076"/>
          <ac:picMkLst>
            <pc:docMk/>
            <pc:sldMk cId="24849657" sldId="287"/>
            <ac:picMk id="9" creationId="{F8DE0539-B02E-8429-00F5-8027DC2E020C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49:25.054" v="3100"/>
        <pc:sldMkLst>
          <pc:docMk/>
          <pc:sldMk cId="966179680" sldId="288"/>
        </pc:sldMkLst>
        <pc:spChg chg="add mod">
          <ac:chgData name="노 승희" userId="e2161007-85f4-4c8d-953c-de942ac4610a" providerId="ADAL" clId="{7642C397-B515-48E2-B4D9-52F34646B07B}" dt="2022-10-29T03:45:07.327" v="2737" actId="20577"/>
          <ac:spMkLst>
            <pc:docMk/>
            <pc:sldMk cId="966179680" sldId="288"/>
            <ac:spMk id="5" creationId="{2F8A2B46-4B40-A84A-DAE2-A4BB9D14F19F}"/>
          </ac:spMkLst>
        </pc:spChg>
        <pc:spChg chg="mod">
          <ac:chgData name="노 승희" userId="e2161007-85f4-4c8d-953c-de942ac4610a" providerId="ADAL" clId="{7642C397-B515-48E2-B4D9-52F34646B07B}" dt="2022-10-29T03:49:25.054" v="3100"/>
          <ac:spMkLst>
            <pc:docMk/>
            <pc:sldMk cId="966179680" sldId="288"/>
            <ac:spMk id="6" creationId="{F6147AD3-740E-DA09-22B6-43F39FF02B80}"/>
          </ac:spMkLst>
        </pc:spChg>
        <pc:picChg chg="del">
          <ac:chgData name="노 승희" userId="e2161007-85f4-4c8d-953c-de942ac4610a" providerId="ADAL" clId="{7642C397-B515-48E2-B4D9-52F34646B07B}" dt="2022-10-29T03:40:49.503" v="2535" actId="478"/>
          <ac:picMkLst>
            <pc:docMk/>
            <pc:sldMk cId="966179680" sldId="288"/>
            <ac:picMk id="3" creationId="{6DEC0ECB-EAEC-1070-A5D7-DB3DD95DD598}"/>
          </ac:picMkLst>
        </pc:picChg>
        <pc:picChg chg="add">
          <ac:chgData name="노 승희" userId="e2161007-85f4-4c8d-953c-de942ac4610a" providerId="ADAL" clId="{7642C397-B515-48E2-B4D9-52F34646B07B}" dt="2022-10-29T03:40:49.864" v="2536" actId="22"/>
          <ac:picMkLst>
            <pc:docMk/>
            <pc:sldMk cId="966179680" sldId="288"/>
            <ac:picMk id="4" creationId="{0AAFDCA2-9C4A-5081-5AE5-0BE14D5E9B15}"/>
          </ac:picMkLst>
        </pc:picChg>
        <pc:picChg chg="del">
          <ac:chgData name="노 승희" userId="e2161007-85f4-4c8d-953c-de942ac4610a" providerId="ADAL" clId="{7642C397-B515-48E2-B4D9-52F34646B07B}" dt="2022-10-29T03:40:49.503" v="2535" actId="478"/>
          <ac:picMkLst>
            <pc:docMk/>
            <pc:sldMk cId="966179680" sldId="288"/>
            <ac:picMk id="7" creationId="{BCB9D8FE-A9DE-2129-1D1F-9C1D03714519}"/>
          </ac:picMkLst>
        </pc:picChg>
      </pc:sldChg>
      <pc:sldChg chg="addSp delSp add mod">
        <pc:chgData name="노 승희" userId="e2161007-85f4-4c8d-953c-de942ac4610a" providerId="ADAL" clId="{7642C397-B515-48E2-B4D9-52F34646B07B}" dt="2022-10-30T10:58:11.616" v="3330" actId="22"/>
        <pc:sldMkLst>
          <pc:docMk/>
          <pc:sldMk cId="1121670049" sldId="289"/>
        </pc:sldMkLst>
        <pc:spChg chg="del">
          <ac:chgData name="노 승희" userId="e2161007-85f4-4c8d-953c-de942ac4610a" providerId="ADAL" clId="{7642C397-B515-48E2-B4D9-52F34646B07B}" dt="2022-10-30T10:57:37.776" v="3328" actId="478"/>
          <ac:spMkLst>
            <pc:docMk/>
            <pc:sldMk cId="1121670049" sldId="289"/>
            <ac:spMk id="5" creationId="{2F8A2B46-4B40-A84A-DAE2-A4BB9D14F19F}"/>
          </ac:spMkLst>
        </pc:spChg>
        <pc:picChg chg="add del">
          <ac:chgData name="노 승희" userId="e2161007-85f4-4c8d-953c-de942ac4610a" providerId="ADAL" clId="{7642C397-B515-48E2-B4D9-52F34646B07B}" dt="2022-10-30T10:58:11.404" v="3329" actId="478"/>
          <ac:picMkLst>
            <pc:docMk/>
            <pc:sldMk cId="1121670049" sldId="289"/>
            <ac:picMk id="3" creationId="{D5F7C300-13C9-ACA9-53D6-EB05AFACD651}"/>
          </ac:picMkLst>
        </pc:picChg>
        <pc:picChg chg="del">
          <ac:chgData name="노 승희" userId="e2161007-85f4-4c8d-953c-de942ac4610a" providerId="ADAL" clId="{7642C397-B515-48E2-B4D9-52F34646B07B}" dt="2022-10-30T10:56:35.225" v="3326" actId="478"/>
          <ac:picMkLst>
            <pc:docMk/>
            <pc:sldMk cId="1121670049" sldId="289"/>
            <ac:picMk id="4" creationId="{0AAFDCA2-9C4A-5081-5AE5-0BE14D5E9B15}"/>
          </ac:picMkLst>
        </pc:picChg>
        <pc:picChg chg="add">
          <ac:chgData name="노 승희" userId="e2161007-85f4-4c8d-953c-de942ac4610a" providerId="ADAL" clId="{7642C397-B515-48E2-B4D9-52F34646B07B}" dt="2022-10-30T10:58:11.616" v="3330" actId="22"/>
          <ac:picMkLst>
            <pc:docMk/>
            <pc:sldMk cId="1121670049" sldId="289"/>
            <ac:picMk id="8" creationId="{E0411B08-C687-C73C-A6EE-EC8830654F5A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30T11:05:59.933" v="4007" actId="20577"/>
        <pc:sldMkLst>
          <pc:docMk/>
          <pc:sldMk cId="1886429487" sldId="290"/>
        </pc:sldMkLst>
        <pc:spChg chg="add mod">
          <ac:chgData name="노 승희" userId="e2161007-85f4-4c8d-953c-de942ac4610a" providerId="ADAL" clId="{7642C397-B515-48E2-B4D9-52F34646B07B}" dt="2022-10-30T11:05:56.902" v="4002" actId="1076"/>
          <ac:spMkLst>
            <pc:docMk/>
            <pc:sldMk cId="1886429487" sldId="290"/>
            <ac:spMk id="2" creationId="{81E258BC-D895-618A-EE88-65FCA76909B4}"/>
          </ac:spMkLst>
        </pc:spChg>
        <pc:spChg chg="add mod">
          <ac:chgData name="노 승희" userId="e2161007-85f4-4c8d-953c-de942ac4610a" providerId="ADAL" clId="{7642C397-B515-48E2-B4D9-52F34646B07B}" dt="2022-10-30T11:05:59.933" v="4007" actId="20577"/>
          <ac:spMkLst>
            <pc:docMk/>
            <pc:sldMk cId="1886429487" sldId="290"/>
            <ac:spMk id="3" creationId="{E857B5D3-CCC1-A009-1927-11808D7B3A76}"/>
          </ac:spMkLst>
        </pc:spChg>
        <pc:spChg chg="del mod">
          <ac:chgData name="노 승희" userId="e2161007-85f4-4c8d-953c-de942ac4610a" providerId="ADAL" clId="{7642C397-B515-48E2-B4D9-52F34646B07B}" dt="2022-10-29T03:46:13.586" v="2999" actId="478"/>
          <ac:spMkLst>
            <pc:docMk/>
            <pc:sldMk cId="1886429487" sldId="290"/>
            <ac:spMk id="5" creationId="{2F8A2B46-4B40-A84A-DAE2-A4BB9D14F19F}"/>
          </ac:spMkLst>
        </pc:spChg>
        <pc:spChg chg="mod">
          <ac:chgData name="노 승희" userId="e2161007-85f4-4c8d-953c-de942ac4610a" providerId="ADAL" clId="{7642C397-B515-48E2-B4D9-52F34646B07B}" dt="2022-10-29T03:44:49.020" v="2717"/>
          <ac:spMkLst>
            <pc:docMk/>
            <pc:sldMk cId="1886429487" sldId="290"/>
            <ac:spMk id="6" creationId="{F6147AD3-740E-DA09-22B6-43F39FF02B80}"/>
          </ac:spMkLst>
        </pc:spChg>
        <pc:picChg chg="del">
          <ac:chgData name="노 승희" userId="e2161007-85f4-4c8d-953c-de942ac4610a" providerId="ADAL" clId="{7642C397-B515-48E2-B4D9-52F34646B07B}" dt="2022-10-29T03:44:49.421" v="2718" actId="478"/>
          <ac:picMkLst>
            <pc:docMk/>
            <pc:sldMk cId="1886429487" sldId="290"/>
            <ac:picMk id="4" creationId="{0AAFDCA2-9C4A-5081-5AE5-0BE14D5E9B15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30T10:56:06.526" v="3325" actId="20577"/>
        <pc:sldMkLst>
          <pc:docMk/>
          <pc:sldMk cId="1936210471" sldId="291"/>
        </pc:sldMkLst>
        <pc:spChg chg="mod">
          <ac:chgData name="노 승희" userId="e2161007-85f4-4c8d-953c-de942ac4610a" providerId="ADAL" clId="{7642C397-B515-48E2-B4D9-52F34646B07B}" dt="2022-10-30T10:56:06.526" v="3325" actId="20577"/>
          <ac:spMkLst>
            <pc:docMk/>
            <pc:sldMk cId="1936210471" sldId="291"/>
            <ac:spMk id="5" creationId="{2F8A2B46-4B40-A84A-DAE2-A4BB9D14F19F}"/>
          </ac:spMkLst>
        </pc:spChg>
        <pc:picChg chg="add mod">
          <ac:chgData name="노 승희" userId="e2161007-85f4-4c8d-953c-de942ac4610a" providerId="ADAL" clId="{7642C397-B515-48E2-B4D9-52F34646B07B}" dt="2022-10-29T03:51:04.723" v="3117" actId="1076"/>
          <ac:picMkLst>
            <pc:docMk/>
            <pc:sldMk cId="1936210471" sldId="291"/>
            <ac:picMk id="3" creationId="{1F93B9AB-07B0-6D3A-708C-B44BED6D4FE7}"/>
          </ac:picMkLst>
        </pc:picChg>
        <pc:picChg chg="del">
          <ac:chgData name="노 승희" userId="e2161007-85f4-4c8d-953c-de942ac4610a" providerId="ADAL" clId="{7642C397-B515-48E2-B4D9-52F34646B07B}" dt="2022-10-29T03:49:37.545" v="3102" actId="478"/>
          <ac:picMkLst>
            <pc:docMk/>
            <pc:sldMk cId="1936210471" sldId="291"/>
            <ac:picMk id="4" creationId="{0AAFDCA2-9C4A-5081-5AE5-0BE14D5E9B15}"/>
          </ac:picMkLst>
        </pc:picChg>
        <pc:picChg chg="add del mod">
          <ac:chgData name="노 승희" userId="e2161007-85f4-4c8d-953c-de942ac4610a" providerId="ADAL" clId="{7642C397-B515-48E2-B4D9-52F34646B07B}" dt="2022-10-29T03:50:54.311" v="3113" actId="478"/>
          <ac:picMkLst>
            <pc:docMk/>
            <pc:sldMk cId="1936210471" sldId="291"/>
            <ac:picMk id="7" creationId="{1D1DC5D8-A891-4CE3-AB99-4C5D1A5B6C17}"/>
          </ac:picMkLst>
        </pc:picChg>
        <pc:picChg chg="add mod modCrop">
          <ac:chgData name="노 승희" userId="e2161007-85f4-4c8d-953c-de942ac4610a" providerId="ADAL" clId="{7642C397-B515-48E2-B4D9-52F34646B07B}" dt="2022-10-29T03:51:02.291" v="3116" actId="1076"/>
          <ac:picMkLst>
            <pc:docMk/>
            <pc:sldMk cId="1936210471" sldId="291"/>
            <ac:picMk id="9" creationId="{32FDF5F2-FA71-DBA2-591D-2C8EE86406FC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30T11:02:37.850" v="3690" actId="1076"/>
        <pc:sldMkLst>
          <pc:docMk/>
          <pc:sldMk cId="1219803612" sldId="292"/>
        </pc:sldMkLst>
        <pc:spChg chg="mod">
          <ac:chgData name="노 승희" userId="e2161007-85f4-4c8d-953c-de942ac4610a" providerId="ADAL" clId="{7642C397-B515-48E2-B4D9-52F34646B07B}" dt="2022-10-30T11:02:37.850" v="3690" actId="1076"/>
          <ac:spMkLst>
            <pc:docMk/>
            <pc:sldMk cId="1219803612" sldId="292"/>
            <ac:spMk id="5" creationId="{2F8A2B46-4B40-A84A-DAE2-A4BB9D14F19F}"/>
          </ac:spMkLst>
        </pc:spChg>
        <pc:spChg chg="mod">
          <ac:chgData name="노 승희" userId="e2161007-85f4-4c8d-953c-de942ac4610a" providerId="ADAL" clId="{7642C397-B515-48E2-B4D9-52F34646B07B}" dt="2022-10-30T10:58:36.148" v="3332"/>
          <ac:spMkLst>
            <pc:docMk/>
            <pc:sldMk cId="1219803612" sldId="292"/>
            <ac:spMk id="6" creationId="{F6147AD3-740E-DA09-22B6-43F39FF02B80}"/>
          </ac:spMkLst>
        </pc:spChg>
        <pc:picChg chg="add">
          <ac:chgData name="노 승희" userId="e2161007-85f4-4c8d-953c-de942ac4610a" providerId="ADAL" clId="{7642C397-B515-48E2-B4D9-52F34646B07B}" dt="2022-10-30T10:58:53.640" v="3334" actId="22"/>
          <ac:picMkLst>
            <pc:docMk/>
            <pc:sldMk cId="1219803612" sldId="292"/>
            <ac:picMk id="3" creationId="{2F9A8738-A47C-7762-6F67-C5D0CB0C751E}"/>
          </ac:picMkLst>
        </pc:picChg>
        <pc:picChg chg="del">
          <ac:chgData name="노 승희" userId="e2161007-85f4-4c8d-953c-de942ac4610a" providerId="ADAL" clId="{7642C397-B515-48E2-B4D9-52F34646B07B}" dt="2022-10-30T10:58:53.428" v="3333" actId="478"/>
          <ac:picMkLst>
            <pc:docMk/>
            <pc:sldMk cId="1219803612" sldId="292"/>
            <ac:picMk id="4" creationId="{0AAFDCA2-9C4A-5081-5AE5-0BE14D5E9B15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30T11:04:56.814" v="3884"/>
        <pc:sldMkLst>
          <pc:docMk/>
          <pc:sldMk cId="4079782439" sldId="293"/>
        </pc:sldMkLst>
        <pc:spChg chg="mod">
          <ac:chgData name="노 승희" userId="e2161007-85f4-4c8d-953c-de942ac4610a" providerId="ADAL" clId="{7642C397-B515-48E2-B4D9-52F34646B07B}" dt="2022-10-30T11:04:56.814" v="3884"/>
          <ac:spMkLst>
            <pc:docMk/>
            <pc:sldMk cId="4079782439" sldId="293"/>
            <ac:spMk id="5" creationId="{2F8A2B46-4B40-A84A-DAE2-A4BB9D14F19F}"/>
          </ac:spMkLst>
        </pc:spChg>
        <pc:spChg chg="mod">
          <ac:chgData name="노 승희" userId="e2161007-85f4-4c8d-953c-de942ac4610a" providerId="ADAL" clId="{7642C397-B515-48E2-B4D9-52F34646B07B}" dt="2022-10-30T11:03:15.841" v="3692"/>
          <ac:spMkLst>
            <pc:docMk/>
            <pc:sldMk cId="4079782439" sldId="293"/>
            <ac:spMk id="6" creationId="{F6147AD3-740E-DA09-22B6-43F39FF02B80}"/>
          </ac:spMkLst>
        </pc:spChg>
        <pc:picChg chg="del">
          <ac:chgData name="노 승희" userId="e2161007-85f4-4c8d-953c-de942ac4610a" providerId="ADAL" clId="{7642C397-B515-48E2-B4D9-52F34646B07B}" dt="2022-10-30T11:04:02.740" v="3693" actId="478"/>
          <ac:picMkLst>
            <pc:docMk/>
            <pc:sldMk cId="4079782439" sldId="293"/>
            <ac:picMk id="3" creationId="{1F93B9AB-07B0-6D3A-708C-B44BED6D4FE7}"/>
          </ac:picMkLst>
        </pc:picChg>
        <pc:picChg chg="add mod">
          <ac:chgData name="노 승희" userId="e2161007-85f4-4c8d-953c-de942ac4610a" providerId="ADAL" clId="{7642C397-B515-48E2-B4D9-52F34646B07B}" dt="2022-10-30T11:04:17.158" v="3695" actId="1076"/>
          <ac:picMkLst>
            <pc:docMk/>
            <pc:sldMk cId="4079782439" sldId="293"/>
            <ac:picMk id="4" creationId="{97C682ED-7B9D-7CFA-A907-72F087EE4EFF}"/>
          </ac:picMkLst>
        </pc:picChg>
        <pc:picChg chg="add mod">
          <ac:chgData name="노 승희" userId="e2161007-85f4-4c8d-953c-de942ac4610a" providerId="ADAL" clId="{7642C397-B515-48E2-B4D9-52F34646B07B}" dt="2022-10-30T11:04:21.652" v="3698" actId="1076"/>
          <ac:picMkLst>
            <pc:docMk/>
            <pc:sldMk cId="4079782439" sldId="293"/>
            <ac:picMk id="8" creationId="{012D5948-FC4E-5FFB-2F7B-B816354D23A5}"/>
          </ac:picMkLst>
        </pc:picChg>
        <pc:picChg chg="del">
          <ac:chgData name="노 승희" userId="e2161007-85f4-4c8d-953c-de942ac4610a" providerId="ADAL" clId="{7642C397-B515-48E2-B4D9-52F34646B07B}" dt="2022-10-30T11:04:18.146" v="3696" actId="478"/>
          <ac:picMkLst>
            <pc:docMk/>
            <pc:sldMk cId="4079782439" sldId="293"/>
            <ac:picMk id="9" creationId="{32FDF5F2-FA71-DBA2-591D-2C8EE86406FC}"/>
          </ac:picMkLst>
        </pc:picChg>
      </pc:sldChg>
    </pc:docChg>
  </pc:docChgLst>
  <pc:docChgLst>
    <pc:chgData name="승희 노" userId="e2161007-85f4-4c8d-953c-de942ac4610a" providerId="ADAL" clId="{7642C397-B515-48E2-B4D9-52F34646B07B}"/>
    <pc:docChg chg="undo custSel addSld delSld modSld">
      <pc:chgData name="승희 노" userId="e2161007-85f4-4c8d-953c-de942ac4610a" providerId="ADAL" clId="{7642C397-B515-48E2-B4D9-52F34646B07B}" dt="2022-10-29T02:52:13.361" v="858" actId="20577"/>
      <pc:docMkLst>
        <pc:docMk/>
      </pc:docMkLst>
      <pc:sldChg chg="modSp mod">
        <pc:chgData name="승희 노" userId="e2161007-85f4-4c8d-953c-de942ac4610a" providerId="ADAL" clId="{7642C397-B515-48E2-B4D9-52F34646B07B}" dt="2022-10-29T02:52:13.361" v="858" actId="20577"/>
        <pc:sldMkLst>
          <pc:docMk/>
          <pc:sldMk cId="1653528108" sldId="267"/>
        </pc:sldMkLst>
        <pc:spChg chg="mod">
          <ac:chgData name="승희 노" userId="e2161007-85f4-4c8d-953c-de942ac4610a" providerId="ADAL" clId="{7642C397-B515-48E2-B4D9-52F34646B07B}" dt="2022-10-29T02:52:13.361" v="858" actId="20577"/>
          <ac:spMkLst>
            <pc:docMk/>
            <pc:sldMk cId="1653528108" sldId="267"/>
            <ac:spMk id="4" creationId="{253AFF4E-34A2-EBC4-9671-C2D5DEBA9D07}"/>
          </ac:spMkLst>
        </pc:spChg>
      </pc:sldChg>
      <pc:sldChg chg="modSp mod">
        <pc:chgData name="승희 노" userId="e2161007-85f4-4c8d-953c-de942ac4610a" providerId="ADAL" clId="{7642C397-B515-48E2-B4D9-52F34646B07B}" dt="2022-10-29T02:45:59.313" v="9" actId="20577"/>
        <pc:sldMkLst>
          <pc:docMk/>
          <pc:sldMk cId="2417174808" sldId="268"/>
        </pc:sldMkLst>
        <pc:spChg chg="mod">
          <ac:chgData name="승희 노" userId="e2161007-85f4-4c8d-953c-de942ac4610a" providerId="ADAL" clId="{7642C397-B515-48E2-B4D9-52F34646B07B}" dt="2022-10-29T02:45:59.313" v="9" actId="20577"/>
          <ac:spMkLst>
            <pc:docMk/>
            <pc:sldMk cId="2417174808" sldId="268"/>
            <ac:spMk id="4" creationId="{253AFF4E-34A2-EBC4-9671-C2D5DEBA9D07}"/>
          </ac:spMkLst>
        </pc:spChg>
      </pc:sldChg>
      <pc:sldChg chg="modSp mod">
        <pc:chgData name="승희 노" userId="e2161007-85f4-4c8d-953c-de942ac4610a" providerId="ADAL" clId="{7642C397-B515-48E2-B4D9-52F34646B07B}" dt="2022-10-29T02:46:10.087" v="17" actId="20577"/>
        <pc:sldMkLst>
          <pc:docMk/>
          <pc:sldMk cId="955512516" sldId="269"/>
        </pc:sldMkLst>
        <pc:spChg chg="mod">
          <ac:chgData name="승희 노" userId="e2161007-85f4-4c8d-953c-de942ac4610a" providerId="ADAL" clId="{7642C397-B515-48E2-B4D9-52F34646B07B}" dt="2022-10-29T02:46:10.087" v="17" actId="20577"/>
          <ac:spMkLst>
            <pc:docMk/>
            <pc:sldMk cId="955512516" sldId="269"/>
            <ac:spMk id="2" creationId="{2A1CB3E1-0179-A769-9EB1-1D24BD0F0746}"/>
          </ac:spMkLst>
        </pc:spChg>
      </pc:sldChg>
      <pc:sldChg chg="modSp mod">
        <pc:chgData name="승희 노" userId="e2161007-85f4-4c8d-953c-de942ac4610a" providerId="ADAL" clId="{7642C397-B515-48E2-B4D9-52F34646B07B}" dt="2022-10-29T02:46:06.642" v="13" actId="20577"/>
        <pc:sldMkLst>
          <pc:docMk/>
          <pc:sldMk cId="3449715874" sldId="270"/>
        </pc:sldMkLst>
        <pc:spChg chg="mod">
          <ac:chgData name="승희 노" userId="e2161007-85f4-4c8d-953c-de942ac4610a" providerId="ADAL" clId="{7642C397-B515-48E2-B4D9-52F34646B07B}" dt="2022-10-29T02:46:06.642" v="13" actId="20577"/>
          <ac:spMkLst>
            <pc:docMk/>
            <pc:sldMk cId="3449715874" sldId="270"/>
            <ac:spMk id="2" creationId="{2A1CB3E1-0179-A769-9EB1-1D24BD0F0746}"/>
          </ac:spMkLst>
        </pc:spChg>
      </pc:sldChg>
      <pc:sldChg chg="modSp mod">
        <pc:chgData name="승희 노" userId="e2161007-85f4-4c8d-953c-de942ac4610a" providerId="ADAL" clId="{7642C397-B515-48E2-B4D9-52F34646B07B}" dt="2022-10-29T02:45:54.822" v="5" actId="6549"/>
        <pc:sldMkLst>
          <pc:docMk/>
          <pc:sldMk cId="3250901388" sldId="271"/>
        </pc:sldMkLst>
        <pc:spChg chg="mod">
          <ac:chgData name="승희 노" userId="e2161007-85f4-4c8d-953c-de942ac4610a" providerId="ADAL" clId="{7642C397-B515-48E2-B4D9-52F34646B07B}" dt="2022-10-29T02:45:54.822" v="5" actId="6549"/>
          <ac:spMkLst>
            <pc:docMk/>
            <pc:sldMk cId="3250901388" sldId="271"/>
            <ac:spMk id="4" creationId="{253AFF4E-34A2-EBC4-9671-C2D5DEBA9D07}"/>
          </ac:spMkLst>
        </pc:spChg>
      </pc:sldChg>
      <pc:sldChg chg="modSp mod">
        <pc:chgData name="승희 노" userId="e2161007-85f4-4c8d-953c-de942ac4610a" providerId="ADAL" clId="{7642C397-B515-48E2-B4D9-52F34646B07B}" dt="2022-10-29T02:49:57.637" v="846" actId="20577"/>
        <pc:sldMkLst>
          <pc:docMk/>
          <pc:sldMk cId="1628372880" sldId="272"/>
        </pc:sldMkLst>
        <pc:spChg chg="mod">
          <ac:chgData name="승희 노" userId="e2161007-85f4-4c8d-953c-de942ac4610a" providerId="ADAL" clId="{7642C397-B515-48E2-B4D9-52F34646B07B}" dt="2022-10-29T02:49:57.637" v="846" actId="20577"/>
          <ac:spMkLst>
            <pc:docMk/>
            <pc:sldMk cId="1628372880" sldId="272"/>
            <ac:spMk id="3" creationId="{34421776-C8FE-DC9A-6364-7BE8C0FAD8BE}"/>
          </ac:spMkLst>
        </pc:spChg>
        <pc:spChg chg="mod">
          <ac:chgData name="승희 노" userId="e2161007-85f4-4c8d-953c-de942ac4610a" providerId="ADAL" clId="{7642C397-B515-48E2-B4D9-52F34646B07B}" dt="2022-10-29T02:44:02.829" v="0" actId="20577"/>
          <ac:spMkLst>
            <pc:docMk/>
            <pc:sldMk cId="1628372880" sldId="272"/>
            <ac:spMk id="4" creationId="{4D01A7CE-4B5F-86A5-9BF9-115CD5CB0184}"/>
          </ac:spMkLst>
        </pc:spChg>
        <pc:spChg chg="mod">
          <ac:chgData name="승희 노" userId="e2161007-85f4-4c8d-953c-de942ac4610a" providerId="ADAL" clId="{7642C397-B515-48E2-B4D9-52F34646B07B}" dt="2022-10-29T02:49:40.923" v="744" actId="20577"/>
          <ac:spMkLst>
            <pc:docMk/>
            <pc:sldMk cId="1628372880" sldId="272"/>
            <ac:spMk id="5" creationId="{266933A9-2541-B055-79BE-0A862AB2738E}"/>
          </ac:spMkLst>
        </pc:spChg>
      </pc:sldChg>
      <pc:sldChg chg="addSp delSp modSp add mod">
        <pc:chgData name="승희 노" userId="e2161007-85f4-4c8d-953c-de942ac4610a" providerId="ADAL" clId="{7642C397-B515-48E2-B4D9-52F34646B07B}" dt="2022-10-29T02:50:15.514" v="849" actId="21"/>
        <pc:sldMkLst>
          <pc:docMk/>
          <pc:sldMk cId="322643564" sldId="273"/>
        </pc:sldMkLst>
        <pc:spChg chg="mod">
          <ac:chgData name="승희 노" userId="e2161007-85f4-4c8d-953c-de942ac4610a" providerId="ADAL" clId="{7642C397-B515-48E2-B4D9-52F34646B07B}" dt="2022-10-29T02:48:22.929" v="474"/>
          <ac:spMkLst>
            <pc:docMk/>
            <pc:sldMk cId="322643564" sldId="273"/>
            <ac:spMk id="2" creationId="{2A1CB3E1-0179-A769-9EB1-1D24BD0F0746}"/>
          </ac:spMkLst>
        </pc:spChg>
        <pc:spChg chg="mod">
          <ac:chgData name="승희 노" userId="e2161007-85f4-4c8d-953c-de942ac4610a" providerId="ADAL" clId="{7642C397-B515-48E2-B4D9-52F34646B07B}" dt="2022-10-29T02:48:47.823" v="586" actId="20577"/>
          <ac:spMkLst>
            <pc:docMk/>
            <pc:sldMk cId="322643564" sldId="273"/>
            <ac:spMk id="3" creationId="{34421776-C8FE-DC9A-6364-7BE8C0FAD8BE}"/>
          </ac:spMkLst>
        </pc:spChg>
        <pc:spChg chg="mod">
          <ac:chgData name="승희 노" userId="e2161007-85f4-4c8d-953c-de942ac4610a" providerId="ADAL" clId="{7642C397-B515-48E2-B4D9-52F34646B07B}" dt="2022-10-29T02:46:53.145" v="112" actId="20577"/>
          <ac:spMkLst>
            <pc:docMk/>
            <pc:sldMk cId="322643564" sldId="273"/>
            <ac:spMk id="4" creationId="{4D01A7CE-4B5F-86A5-9BF9-115CD5CB0184}"/>
          </ac:spMkLst>
        </pc:spChg>
        <pc:spChg chg="mod">
          <ac:chgData name="승희 노" userId="e2161007-85f4-4c8d-953c-de942ac4610a" providerId="ADAL" clId="{7642C397-B515-48E2-B4D9-52F34646B07B}" dt="2022-10-29T02:50:07.745" v="847" actId="465"/>
          <ac:spMkLst>
            <pc:docMk/>
            <pc:sldMk cId="322643564" sldId="273"/>
            <ac:spMk id="5" creationId="{266933A9-2541-B055-79BE-0A862AB2738E}"/>
          </ac:spMkLst>
        </pc:spChg>
        <pc:picChg chg="add del">
          <ac:chgData name="승희 노" userId="e2161007-85f4-4c8d-953c-de942ac4610a" providerId="ADAL" clId="{7642C397-B515-48E2-B4D9-52F34646B07B}" dt="2022-10-29T02:50:15.514" v="849" actId="21"/>
          <ac:picMkLst>
            <pc:docMk/>
            <pc:sldMk cId="322643564" sldId="273"/>
            <ac:picMk id="6" creationId="{967F6F01-266D-8D38-2BB2-1C98684B378D}"/>
          </ac:picMkLst>
        </pc:picChg>
      </pc:sldChg>
      <pc:sldChg chg="del">
        <pc:chgData name="승희 노" userId="e2161007-85f4-4c8d-953c-de942ac4610a" providerId="ADAL" clId="{7642C397-B515-48E2-B4D9-52F34646B07B}" dt="2022-10-29T02:45:46.825" v="1" actId="47"/>
        <pc:sldMkLst>
          <pc:docMk/>
          <pc:sldMk cId="1032755989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A5509-D1D1-47CF-BFB7-E1AA9548D41D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D4F75-7E5F-419D-AB03-9C193CB4F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012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670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705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397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082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502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169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406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654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791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118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4EC17-9FF6-4897-8BE8-9FE562DAD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4BBF8D-2C01-C9BF-C9F6-B1FAA69D2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1456F4-329D-286F-CD04-06ED4D6B9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3E717C-B11A-F332-3645-8E093134B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19C481-1CB8-D4EF-E8F7-39B49ABB0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719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4DB2A-982A-90F8-B231-53F063C97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E617F1-9978-60F9-5877-E559C3850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AE37BA-464A-304F-30CC-A5DB7AB3F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720B37-3A35-A5E3-35E9-8BF4AF1DF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DAC654-07B2-A895-ADC1-B10E15365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44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51D7CF-A830-4B4D-8DD6-0B8B02930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0C543A-E598-66EC-EACC-61837EB1C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14B1B-D3CA-D1CB-0DE3-634E46B34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4D7541-EC11-DB81-83E6-3040A1443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A5811-BC25-A2EF-00F1-F30E6121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740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9BBAF-12AD-BAB9-D0C8-B1F77498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CC755C-E247-FEA3-1650-9E520D6AA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155009-99AF-8148-365B-B1DFC8C70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A4A02D-19D8-5370-9B3F-84510C16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7134BF-1E46-984D-813C-22DF4B844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67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5477D-0E6B-C32B-EB5C-3E0FACBF5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8A12F6-3CEA-4762-8268-6B113620A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EDA3CE-8F40-F1D3-740A-3BFA6C974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8D75ED-A5E9-E699-2140-4C74E42D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3CF2A-6185-CFC6-E227-4A88BF7A2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7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200EA-CFFA-57A4-C67D-8A052EE95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29C92B-4F5B-8809-1C36-211DC5313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EE28C2-A62B-71F9-D973-B02BABDA9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C7A80D-FF46-881F-E99C-D59D1839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508DB2-12DE-F379-A7BF-97A1D893C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F31973-ACB1-FDEA-898A-D321D39BF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4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42B53-D6F3-98FB-0F1E-C7B979D42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FFC6B4-84CA-C057-AFFD-F7F1EDB4B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CD7B63-2D4B-58B4-EFD7-A2927B22B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8E6E28-3C05-32FA-F1C4-A896BD98D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289B10-3235-C197-B2DF-9C544C6E6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CE8BE3-905A-E4D8-A3A6-CC4226975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4C7597-8FCF-FDD1-CFE3-C0931F33B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460DC4-BEB9-35D9-CEF3-A7669562B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88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D7A73-9E1D-751F-3C05-AA3EAB22A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8EA69B-33FA-12D3-9CAC-C0EDD3ED2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A4BB1D-A56D-87DA-803F-A7E7695DF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506C96-FFAD-BBE1-D48A-22E774FF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37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0EDCC7-2C27-0CAB-0A99-C8D7714DE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F851B6-319B-B786-661F-84E2A40EF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CC0D5F-E580-0839-5C42-67BAE82DA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87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73737-329D-E927-C157-2C7BC6E15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3C53FE-109C-3DE6-256D-7248551A7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685C0-01B1-6986-E82F-D74429166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6298E3-9AA5-3C32-C456-99C183F0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CF2148-727A-DC2D-A031-AC8FA71D9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D17472-0F3D-16EB-D2A0-C43F3E74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136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6AE08-6389-9C44-0F2D-01E3D57B6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79CCD4-72A3-8649-B14F-9D610AAD4D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FD102A-CFB9-27BE-E3EA-0086AD159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33DABA-B27F-4D3D-F294-B9A26DD06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5614BA-A293-8212-2B14-7209E11E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71F106-D499-2575-6F9F-BB97509A9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368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A112BA-DBBE-55D2-B8A5-205A5813A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FCB97B-F968-7656-B6F3-96A7AF2D2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F44601-127B-B69D-6ED6-9AA0ECC539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5BC7-3CC9-4CF8-9043-E85E9F2EC4FF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2F548A-89C4-ED46-6D38-06D434D31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251969-713C-442B-3D97-71DF2B515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odyios.tistory.com/14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452C05-1494-512C-6C90-1962FBF1EBCF}"/>
              </a:ext>
            </a:extLst>
          </p:cNvPr>
          <p:cNvSpPr txBox="1"/>
          <p:nvPr/>
        </p:nvSpPr>
        <p:spPr>
          <a:xfrm>
            <a:off x="3573525" y="1273329"/>
            <a:ext cx="5044972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800" dirty="0"/>
              <a:t>git </a:t>
            </a:r>
            <a:r>
              <a:rPr lang="ko-KR" altLang="en-US" sz="4800" dirty="0"/>
              <a:t>컨텐츠 관리자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9FB931-48DF-20F3-3EA6-C5A6DCF6670A}"/>
              </a:ext>
            </a:extLst>
          </p:cNvPr>
          <p:cNvSpPr txBox="1"/>
          <p:nvPr/>
        </p:nvSpPr>
        <p:spPr>
          <a:xfrm>
            <a:off x="8651173" y="4946074"/>
            <a:ext cx="18598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데이사이드</a:t>
            </a:r>
            <a:endParaRPr lang="en-US" altLang="ko-KR" dirty="0"/>
          </a:p>
          <a:p>
            <a:r>
              <a:rPr lang="ko-KR" altLang="en-US" dirty="0"/>
              <a:t>서비스 개발 </a:t>
            </a:r>
            <a:r>
              <a:rPr lang="en-US" altLang="ko-KR" dirty="0"/>
              <a:t>1</a:t>
            </a:r>
            <a:r>
              <a:rPr lang="ko-KR" altLang="en-US" dirty="0"/>
              <a:t>팀</a:t>
            </a:r>
            <a:endParaRPr lang="en-US" altLang="ko-KR" dirty="0"/>
          </a:p>
          <a:p>
            <a:r>
              <a:rPr lang="ko-KR" altLang="en-US" dirty="0"/>
              <a:t>노승희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2022. 12. 07.</a:t>
            </a:r>
          </a:p>
        </p:txBody>
      </p:sp>
    </p:spTree>
    <p:extLst>
      <p:ext uri="{BB962C8B-B14F-4D97-AF65-F5344CB8AC3E}">
        <p14:creationId xmlns:p14="http://schemas.microsoft.com/office/powerpoint/2010/main" val="2562987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6506B5C-0EFE-0E6E-7CF5-6D3EB9F89698}"/>
              </a:ext>
            </a:extLst>
          </p:cNvPr>
          <p:cNvSpPr/>
          <p:nvPr/>
        </p:nvSpPr>
        <p:spPr>
          <a:xfrm>
            <a:off x="2099733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D6F2AF-D5EA-CD23-04A3-DE87C8E4D8CF}"/>
              </a:ext>
            </a:extLst>
          </p:cNvPr>
          <p:cNvSpPr/>
          <p:nvPr/>
        </p:nvSpPr>
        <p:spPr>
          <a:xfrm>
            <a:off x="5331177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7E76CF-24C8-7A26-1E4D-5EB3D78C6CBF}"/>
              </a:ext>
            </a:extLst>
          </p:cNvPr>
          <p:cNvSpPr/>
          <p:nvPr/>
        </p:nvSpPr>
        <p:spPr>
          <a:xfrm>
            <a:off x="8562622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CF93ECC-AC13-7EEA-8A03-F1BAD022DA6A}"/>
              </a:ext>
            </a:extLst>
          </p:cNvPr>
          <p:cNvSpPr/>
          <p:nvPr/>
        </p:nvSpPr>
        <p:spPr>
          <a:xfrm>
            <a:off x="8706556" y="4564375"/>
            <a:ext cx="1241778" cy="7563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404C615-7886-2349-9C14-086ACF97A71E}"/>
              </a:ext>
            </a:extLst>
          </p:cNvPr>
          <p:cNvSpPr txBox="1"/>
          <p:nvPr/>
        </p:nvSpPr>
        <p:spPr>
          <a:xfrm>
            <a:off x="7239415" y="4379709"/>
            <a:ext cx="9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git add</a:t>
            </a:r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1F06C92-E7F5-EFCE-7B42-417C87F070ED}"/>
              </a:ext>
            </a:extLst>
          </p:cNvPr>
          <p:cNvSpPr/>
          <p:nvPr/>
        </p:nvSpPr>
        <p:spPr>
          <a:xfrm>
            <a:off x="5473445" y="4564375"/>
            <a:ext cx="1241778" cy="7563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7B6231B-F32D-1F93-3D71-28743DB53690}"/>
              </a:ext>
            </a:extLst>
          </p:cNvPr>
          <p:cNvSpPr/>
          <p:nvPr/>
        </p:nvSpPr>
        <p:spPr>
          <a:xfrm>
            <a:off x="2243666" y="4564375"/>
            <a:ext cx="1241778" cy="7563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186673" y="270561"/>
            <a:ext cx="381867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[git </a:t>
            </a:r>
            <a:r>
              <a:rPr lang="ko-KR" altLang="en-US" sz="3200" dirty="0"/>
              <a:t>트리 기본 동작</a:t>
            </a:r>
            <a:r>
              <a:rPr lang="en-US" altLang="ko-KR" sz="3200" dirty="0"/>
              <a:t>]</a:t>
            </a: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CAE0DA35-BD6B-BBF0-336F-08B7B7C911CD}"/>
              </a:ext>
            </a:extLst>
          </p:cNvPr>
          <p:cNvSpPr txBox="1"/>
          <p:nvPr/>
        </p:nvSpPr>
        <p:spPr>
          <a:xfrm>
            <a:off x="2824150" y="5860258"/>
            <a:ext cx="654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변경사항을 스테이지에 올리면 변경 사항이 </a:t>
            </a:r>
            <a:r>
              <a:rPr lang="en-US" altLang="ko-KR" dirty="0"/>
              <a:t>index</a:t>
            </a:r>
            <a:r>
              <a:rPr lang="ko-KR" altLang="en-US" dirty="0"/>
              <a:t>로 복사된다</a:t>
            </a:r>
            <a:r>
              <a:rPr lang="en-US" altLang="ko-KR" dirty="0"/>
              <a:t>.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9CCE525-1BDE-D664-2113-AC0CA0B3E228}"/>
              </a:ext>
            </a:extLst>
          </p:cNvPr>
          <p:cNvCxnSpPr>
            <a:cxnSpLocks/>
          </p:cNvCxnSpPr>
          <p:nvPr/>
        </p:nvCxnSpPr>
        <p:spPr>
          <a:xfrm flipH="1">
            <a:off x="6857490" y="4767576"/>
            <a:ext cx="170180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A54CAC4-258B-B384-7219-D15F62D458D8}"/>
              </a:ext>
            </a:extLst>
          </p:cNvPr>
          <p:cNvSpPr/>
          <p:nvPr/>
        </p:nvSpPr>
        <p:spPr>
          <a:xfrm>
            <a:off x="5275204" y="3738009"/>
            <a:ext cx="1639946" cy="73815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Staging</a:t>
            </a:r>
          </a:p>
          <a:p>
            <a:pPr algn="ctr"/>
            <a:r>
              <a:rPr lang="en-US" altLang="ko-KR" dirty="0"/>
              <a:t>Area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303B9E9-0DF2-7702-2804-FFB704E1A020}"/>
              </a:ext>
            </a:extLst>
          </p:cNvPr>
          <p:cNvSpPr/>
          <p:nvPr/>
        </p:nvSpPr>
        <p:spPr>
          <a:xfrm>
            <a:off x="8502479" y="3738009"/>
            <a:ext cx="1639946" cy="7381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Working</a:t>
            </a:r>
          </a:p>
          <a:p>
            <a:pPr algn="ctr"/>
            <a:r>
              <a:rPr lang="en-US" altLang="ko-KR" dirty="0"/>
              <a:t>directory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2A562D7-0705-82C0-F37B-76A6C71F945A}"/>
              </a:ext>
            </a:extLst>
          </p:cNvPr>
          <p:cNvSpPr/>
          <p:nvPr/>
        </p:nvSpPr>
        <p:spPr>
          <a:xfrm>
            <a:off x="2044582" y="3738009"/>
            <a:ext cx="1639946" cy="738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87D3F50-1A47-6615-05E0-067193CBEA86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2957689" y="1396087"/>
            <a:ext cx="0" cy="110468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F8B21AF-83AB-C420-71A5-E45D12BAECE6}"/>
              </a:ext>
            </a:extLst>
          </p:cNvPr>
          <p:cNvSpPr/>
          <p:nvPr/>
        </p:nvSpPr>
        <p:spPr>
          <a:xfrm>
            <a:off x="2099733" y="1002480"/>
            <a:ext cx="7992534" cy="2647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9BB2B8B-D222-3712-A276-B07852ABEB55}"/>
              </a:ext>
            </a:extLst>
          </p:cNvPr>
          <p:cNvGrpSpPr/>
          <p:nvPr/>
        </p:nvGrpSpPr>
        <p:grpSpPr>
          <a:xfrm>
            <a:off x="2332872" y="2448875"/>
            <a:ext cx="1249633" cy="1126294"/>
            <a:chOff x="2332872" y="2421028"/>
            <a:chExt cx="1249633" cy="1126294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7F487707-A82C-2EA3-6F46-DDB607AFA0E6}"/>
                </a:ext>
              </a:extLst>
            </p:cNvPr>
            <p:cNvSpPr/>
            <p:nvPr/>
          </p:nvSpPr>
          <p:spPr>
            <a:xfrm>
              <a:off x="2332872" y="2743458"/>
              <a:ext cx="1241778" cy="7563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file v1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C52EA24-F32C-0385-9D7B-672676CEE1B7}"/>
                </a:ext>
              </a:extLst>
            </p:cNvPr>
            <p:cNvSpPr/>
            <p:nvPr/>
          </p:nvSpPr>
          <p:spPr>
            <a:xfrm>
              <a:off x="2332872" y="2472923"/>
              <a:ext cx="1249633" cy="10743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4987A36-9047-C22C-B589-50F4F9C54EA5}"/>
                </a:ext>
              </a:extLst>
            </p:cNvPr>
            <p:cNvSpPr txBox="1"/>
            <p:nvPr/>
          </p:nvSpPr>
          <p:spPr>
            <a:xfrm>
              <a:off x="2409619" y="2421028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ab54dd2</a:t>
              </a:r>
              <a:endParaRPr lang="ko-KR" altLang="en-US" dirty="0"/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2D1C2A6-94C0-89A8-CE17-D47AB93D3381}"/>
              </a:ext>
            </a:extLst>
          </p:cNvPr>
          <p:cNvSpPr/>
          <p:nvPr/>
        </p:nvSpPr>
        <p:spPr>
          <a:xfrm>
            <a:off x="2444045" y="1077106"/>
            <a:ext cx="1027288" cy="54186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974B5E4-7E07-B9C6-08F7-AED5586226B9}"/>
              </a:ext>
            </a:extLst>
          </p:cNvPr>
          <p:cNvSpPr/>
          <p:nvPr/>
        </p:nvSpPr>
        <p:spPr>
          <a:xfrm>
            <a:off x="2444045" y="1676639"/>
            <a:ext cx="1027288" cy="54186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9171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6506B5C-0EFE-0E6E-7CF5-6D3EB9F89698}"/>
              </a:ext>
            </a:extLst>
          </p:cNvPr>
          <p:cNvSpPr/>
          <p:nvPr/>
        </p:nvSpPr>
        <p:spPr>
          <a:xfrm>
            <a:off x="2099733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D6F2AF-D5EA-CD23-04A3-DE87C8E4D8CF}"/>
              </a:ext>
            </a:extLst>
          </p:cNvPr>
          <p:cNvSpPr/>
          <p:nvPr/>
        </p:nvSpPr>
        <p:spPr>
          <a:xfrm>
            <a:off x="5331177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7E76CF-24C8-7A26-1E4D-5EB3D78C6CBF}"/>
              </a:ext>
            </a:extLst>
          </p:cNvPr>
          <p:cNvSpPr/>
          <p:nvPr/>
        </p:nvSpPr>
        <p:spPr>
          <a:xfrm>
            <a:off x="8562622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CF93ECC-AC13-7EEA-8A03-F1BAD022DA6A}"/>
              </a:ext>
            </a:extLst>
          </p:cNvPr>
          <p:cNvSpPr/>
          <p:nvPr/>
        </p:nvSpPr>
        <p:spPr>
          <a:xfrm>
            <a:off x="8706556" y="4564375"/>
            <a:ext cx="1241778" cy="7563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404C615-7886-2349-9C14-086ACF97A71E}"/>
              </a:ext>
            </a:extLst>
          </p:cNvPr>
          <p:cNvSpPr txBox="1"/>
          <p:nvPr/>
        </p:nvSpPr>
        <p:spPr>
          <a:xfrm>
            <a:off x="3814070" y="4379709"/>
            <a:ext cx="1332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git commit</a:t>
            </a:r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1F06C92-E7F5-EFCE-7B42-417C87F070ED}"/>
              </a:ext>
            </a:extLst>
          </p:cNvPr>
          <p:cNvSpPr/>
          <p:nvPr/>
        </p:nvSpPr>
        <p:spPr>
          <a:xfrm>
            <a:off x="5473445" y="4564375"/>
            <a:ext cx="1241778" cy="7563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7B6231B-F32D-1F93-3D71-28743DB53690}"/>
              </a:ext>
            </a:extLst>
          </p:cNvPr>
          <p:cNvSpPr/>
          <p:nvPr/>
        </p:nvSpPr>
        <p:spPr>
          <a:xfrm>
            <a:off x="2243666" y="4564375"/>
            <a:ext cx="1241778" cy="7563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186673" y="270561"/>
            <a:ext cx="381867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[git </a:t>
            </a:r>
            <a:r>
              <a:rPr lang="ko-KR" altLang="en-US" sz="3200" dirty="0"/>
              <a:t>트리 기본 동작</a:t>
            </a:r>
            <a:r>
              <a:rPr lang="en-US" altLang="ko-KR" sz="3200" dirty="0"/>
              <a:t>]</a:t>
            </a: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CAE0DA35-BD6B-BBF0-336F-08B7B7C911CD}"/>
              </a:ext>
            </a:extLst>
          </p:cNvPr>
          <p:cNvSpPr txBox="1"/>
          <p:nvPr/>
        </p:nvSpPr>
        <p:spPr>
          <a:xfrm>
            <a:off x="422899" y="5860258"/>
            <a:ext cx="11346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commit</a:t>
            </a:r>
            <a:r>
              <a:rPr lang="ko-KR" altLang="en-US" dirty="0"/>
              <a:t>하면 </a:t>
            </a:r>
            <a:r>
              <a:rPr lang="en-US" altLang="ko-KR" dirty="0"/>
              <a:t>Staging</a:t>
            </a:r>
            <a:r>
              <a:rPr lang="ko-KR" altLang="en-US" dirty="0"/>
              <a:t> </a:t>
            </a:r>
            <a:r>
              <a:rPr lang="en-US" altLang="ko-KR" dirty="0"/>
              <a:t>Area</a:t>
            </a:r>
            <a:r>
              <a:rPr lang="ko-KR" altLang="en-US" dirty="0"/>
              <a:t>의 내용을 스냅샷으로 영구히 저장하고 그 스냅샷을 가리키는 </a:t>
            </a:r>
            <a:r>
              <a:rPr lang="ko-KR" altLang="en-US" dirty="0" err="1"/>
              <a:t>커밋</a:t>
            </a:r>
            <a:r>
              <a:rPr lang="ko-KR" altLang="en-US" dirty="0"/>
              <a:t> 객체를 만든다</a:t>
            </a:r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master</a:t>
            </a:r>
            <a:r>
              <a:rPr lang="ko-KR" altLang="en-US" dirty="0"/>
              <a:t>는 이 </a:t>
            </a:r>
            <a:r>
              <a:rPr lang="ko-KR" altLang="en-US" dirty="0" err="1"/>
              <a:t>커밋</a:t>
            </a:r>
            <a:r>
              <a:rPr lang="ko-KR" altLang="en-US" dirty="0"/>
              <a:t> 객체를 가리킨다</a:t>
            </a:r>
            <a:r>
              <a:rPr lang="en-US" altLang="ko-KR" dirty="0"/>
              <a:t>.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9CCE525-1BDE-D664-2113-AC0CA0B3E228}"/>
              </a:ext>
            </a:extLst>
          </p:cNvPr>
          <p:cNvCxnSpPr>
            <a:cxnSpLocks/>
          </p:cNvCxnSpPr>
          <p:nvPr/>
        </p:nvCxnSpPr>
        <p:spPr>
          <a:xfrm flipH="1">
            <a:off x="3629377" y="4767576"/>
            <a:ext cx="170180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DA4F83A-B77E-8446-992F-382FB17E6E08}"/>
              </a:ext>
            </a:extLst>
          </p:cNvPr>
          <p:cNvSpPr/>
          <p:nvPr/>
        </p:nvSpPr>
        <p:spPr>
          <a:xfrm>
            <a:off x="4818503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D9CE538-0B6C-308E-ECD5-0722B665D3EC}"/>
              </a:ext>
            </a:extLst>
          </p:cNvPr>
          <p:cNvSpPr txBox="1"/>
          <p:nvPr/>
        </p:nvSpPr>
        <p:spPr>
          <a:xfrm>
            <a:off x="4895250" y="2448875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c2d5dd7</a:t>
            </a:r>
            <a:endParaRPr lang="ko-KR" altLang="en-US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29DDD465-28E8-ED9B-94C0-D294B3B295C5}"/>
              </a:ext>
            </a:extLst>
          </p:cNvPr>
          <p:cNvSpPr/>
          <p:nvPr/>
        </p:nvSpPr>
        <p:spPr>
          <a:xfrm>
            <a:off x="4822430" y="2771305"/>
            <a:ext cx="1241778" cy="7563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E09FB83D-064F-D1CD-8FE7-360178BBF2C9}"/>
              </a:ext>
            </a:extLst>
          </p:cNvPr>
          <p:cNvCxnSpPr>
            <a:cxnSpLocks/>
            <a:stCxn id="116" idx="2"/>
          </p:cNvCxnSpPr>
          <p:nvPr/>
        </p:nvCxnSpPr>
        <p:spPr>
          <a:xfrm flipH="1">
            <a:off x="3582505" y="3149483"/>
            <a:ext cx="12399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39931BF-1EB2-C18D-1219-1AF1CDC4FAEC}"/>
              </a:ext>
            </a:extLst>
          </p:cNvPr>
          <p:cNvSpPr/>
          <p:nvPr/>
        </p:nvSpPr>
        <p:spPr>
          <a:xfrm>
            <a:off x="5275204" y="3738009"/>
            <a:ext cx="1639946" cy="73815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Staging</a:t>
            </a:r>
          </a:p>
          <a:p>
            <a:pPr algn="ctr"/>
            <a:r>
              <a:rPr lang="en-US" altLang="ko-KR" dirty="0"/>
              <a:t>Area</a:t>
            </a:r>
            <a:endParaRPr lang="ko-KR" altLang="en-US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6705BE7-5A26-8418-039C-831EF7BCBD24}"/>
              </a:ext>
            </a:extLst>
          </p:cNvPr>
          <p:cNvSpPr/>
          <p:nvPr/>
        </p:nvSpPr>
        <p:spPr>
          <a:xfrm>
            <a:off x="8502479" y="3738009"/>
            <a:ext cx="1639946" cy="7381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Working</a:t>
            </a:r>
          </a:p>
          <a:p>
            <a:pPr algn="ctr"/>
            <a:r>
              <a:rPr lang="en-US" altLang="ko-KR" dirty="0"/>
              <a:t>directory</a:t>
            </a:r>
            <a:endParaRPr lang="ko-KR" altLang="en-US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3A67466-F5DC-86E9-31CC-892E5CC9BC57}"/>
              </a:ext>
            </a:extLst>
          </p:cNvPr>
          <p:cNvSpPr/>
          <p:nvPr/>
        </p:nvSpPr>
        <p:spPr>
          <a:xfrm>
            <a:off x="2044582" y="3738009"/>
            <a:ext cx="1639946" cy="738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73656EB-1ECB-33CB-38FD-D924101ADAA3}"/>
              </a:ext>
            </a:extLst>
          </p:cNvPr>
          <p:cNvSpPr/>
          <p:nvPr/>
        </p:nvSpPr>
        <p:spPr>
          <a:xfrm>
            <a:off x="2099733" y="1002480"/>
            <a:ext cx="7992534" cy="2647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76311F7E-B2EA-B490-33E5-97CA9E19D934}"/>
              </a:ext>
            </a:extLst>
          </p:cNvPr>
          <p:cNvGrpSpPr/>
          <p:nvPr/>
        </p:nvGrpSpPr>
        <p:grpSpPr>
          <a:xfrm>
            <a:off x="2332872" y="2448875"/>
            <a:ext cx="1249633" cy="1126294"/>
            <a:chOff x="2332872" y="2421028"/>
            <a:chExt cx="1249633" cy="1126294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63A16D6B-A922-CA19-9E8A-87847638AD41}"/>
                </a:ext>
              </a:extLst>
            </p:cNvPr>
            <p:cNvSpPr/>
            <p:nvPr/>
          </p:nvSpPr>
          <p:spPr>
            <a:xfrm>
              <a:off x="2332872" y="2743458"/>
              <a:ext cx="1241778" cy="7563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file v1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3414EAC9-3B34-A028-ADD4-A80935C3DA41}"/>
                </a:ext>
              </a:extLst>
            </p:cNvPr>
            <p:cNvSpPr/>
            <p:nvPr/>
          </p:nvSpPr>
          <p:spPr>
            <a:xfrm>
              <a:off x="2332872" y="2472923"/>
              <a:ext cx="1249633" cy="10743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F1E06E7-8CCB-0D67-72C9-C373C4C5CBBB}"/>
                </a:ext>
              </a:extLst>
            </p:cNvPr>
            <p:cNvSpPr txBox="1"/>
            <p:nvPr/>
          </p:nvSpPr>
          <p:spPr>
            <a:xfrm>
              <a:off x="2409619" y="2421028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ab54dd2</a:t>
              </a:r>
              <a:endParaRPr lang="ko-KR" altLang="en-US" dirty="0"/>
            </a:p>
          </p:txBody>
        </p:sp>
      </p:grp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90AB5C6F-C794-C5BA-71C1-455A4DA6F56C}"/>
              </a:ext>
            </a:extLst>
          </p:cNvPr>
          <p:cNvCxnSpPr>
            <a:cxnSpLocks/>
          </p:cNvCxnSpPr>
          <p:nvPr/>
        </p:nvCxnSpPr>
        <p:spPr>
          <a:xfrm>
            <a:off x="5446994" y="1396087"/>
            <a:ext cx="0" cy="110468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2FF8BE76-AF39-E820-3BD7-351176F108EA}"/>
              </a:ext>
            </a:extLst>
          </p:cNvPr>
          <p:cNvSpPr/>
          <p:nvPr/>
        </p:nvSpPr>
        <p:spPr>
          <a:xfrm>
            <a:off x="4933350" y="1077106"/>
            <a:ext cx="1027288" cy="54186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13303413-CBFD-8CF6-64A3-6626D1001F03}"/>
              </a:ext>
            </a:extLst>
          </p:cNvPr>
          <p:cNvSpPr/>
          <p:nvPr/>
        </p:nvSpPr>
        <p:spPr>
          <a:xfrm>
            <a:off x="4933350" y="1676639"/>
            <a:ext cx="1027288" cy="54186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6718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3935170" y="3105835"/>
            <a:ext cx="432169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/>
              <a:t>git checkout </a:t>
            </a:r>
            <a:r>
              <a:rPr lang="ko-KR" altLang="en-US" sz="3600" dirty="0" err="1"/>
              <a:t>동작성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15017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245600" y="270561"/>
            <a:ext cx="370082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[git checkout </a:t>
            </a:r>
            <a:r>
              <a:rPr lang="ko-KR" altLang="en-US" sz="3200" dirty="0"/>
              <a:t>동작</a:t>
            </a:r>
            <a:r>
              <a:rPr lang="en-US" altLang="ko-KR" sz="3200" dirty="0"/>
              <a:t>]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151D2FA-615F-7819-A424-4C805093C4AD}"/>
              </a:ext>
            </a:extLst>
          </p:cNvPr>
          <p:cNvSpPr/>
          <p:nvPr/>
        </p:nvSpPr>
        <p:spPr>
          <a:xfrm>
            <a:off x="2099733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A623D17-D079-2CEE-439F-DACF1FD178D7}"/>
              </a:ext>
            </a:extLst>
          </p:cNvPr>
          <p:cNvSpPr/>
          <p:nvPr/>
        </p:nvSpPr>
        <p:spPr>
          <a:xfrm>
            <a:off x="5331177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7F965A6-3FCB-F752-AFB7-0656C6AE12F1}"/>
              </a:ext>
            </a:extLst>
          </p:cNvPr>
          <p:cNvSpPr/>
          <p:nvPr/>
        </p:nvSpPr>
        <p:spPr>
          <a:xfrm>
            <a:off x="8562622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3184E43-1089-D888-2DF9-5742E715A4DA}"/>
              </a:ext>
            </a:extLst>
          </p:cNvPr>
          <p:cNvSpPr/>
          <p:nvPr/>
        </p:nvSpPr>
        <p:spPr>
          <a:xfrm>
            <a:off x="8706556" y="4564375"/>
            <a:ext cx="1241778" cy="7563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18B066B4-F7AB-5D4F-7561-77604506A819}"/>
              </a:ext>
            </a:extLst>
          </p:cNvPr>
          <p:cNvSpPr/>
          <p:nvPr/>
        </p:nvSpPr>
        <p:spPr>
          <a:xfrm>
            <a:off x="5473445" y="4564375"/>
            <a:ext cx="1241778" cy="7563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703498A-03D9-F23E-3903-6302CBAEB33B}"/>
              </a:ext>
            </a:extLst>
          </p:cNvPr>
          <p:cNvSpPr/>
          <p:nvPr/>
        </p:nvSpPr>
        <p:spPr>
          <a:xfrm>
            <a:off x="2243666" y="4564375"/>
            <a:ext cx="1241778" cy="7563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C964AA8-3801-5AF2-C2F5-9B9C0BF6E19D}"/>
              </a:ext>
            </a:extLst>
          </p:cNvPr>
          <p:cNvSpPr/>
          <p:nvPr/>
        </p:nvSpPr>
        <p:spPr>
          <a:xfrm>
            <a:off x="4818503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267ACFD-7FC0-C491-B159-34B26C8B96A6}"/>
              </a:ext>
            </a:extLst>
          </p:cNvPr>
          <p:cNvSpPr txBox="1"/>
          <p:nvPr/>
        </p:nvSpPr>
        <p:spPr>
          <a:xfrm>
            <a:off x="4895250" y="2448875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c2d5dd7</a:t>
            </a:r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5EE72C4-2012-EC17-E705-9D01DCB99455}"/>
              </a:ext>
            </a:extLst>
          </p:cNvPr>
          <p:cNvSpPr/>
          <p:nvPr/>
        </p:nvSpPr>
        <p:spPr>
          <a:xfrm>
            <a:off x="4822430" y="2771305"/>
            <a:ext cx="1241778" cy="7563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14A6870-DA67-632C-83CC-AD41AAF11F27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3582505" y="3149483"/>
            <a:ext cx="12399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18CA67C-D89A-FBF9-9B52-4968B4D9AE8C}"/>
              </a:ext>
            </a:extLst>
          </p:cNvPr>
          <p:cNvSpPr/>
          <p:nvPr/>
        </p:nvSpPr>
        <p:spPr>
          <a:xfrm>
            <a:off x="5275204" y="3738009"/>
            <a:ext cx="1639946" cy="73815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Staging</a:t>
            </a:r>
          </a:p>
          <a:p>
            <a:pPr algn="ctr"/>
            <a:r>
              <a:rPr lang="en-US" altLang="ko-KR" dirty="0"/>
              <a:t>Area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ECE332D-9313-2176-81EB-E1A8DFC83DA1}"/>
              </a:ext>
            </a:extLst>
          </p:cNvPr>
          <p:cNvSpPr/>
          <p:nvPr/>
        </p:nvSpPr>
        <p:spPr>
          <a:xfrm>
            <a:off x="8502479" y="3738009"/>
            <a:ext cx="1639946" cy="7381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Working</a:t>
            </a:r>
          </a:p>
          <a:p>
            <a:pPr algn="ctr"/>
            <a:r>
              <a:rPr lang="en-US" altLang="ko-KR" dirty="0"/>
              <a:t>directory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D794226-62A1-9789-BC49-8110F4FD8613}"/>
              </a:ext>
            </a:extLst>
          </p:cNvPr>
          <p:cNvSpPr/>
          <p:nvPr/>
        </p:nvSpPr>
        <p:spPr>
          <a:xfrm>
            <a:off x="2044582" y="3738009"/>
            <a:ext cx="1639946" cy="738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E84740E-6631-F604-F4A6-115761D760A6}"/>
              </a:ext>
            </a:extLst>
          </p:cNvPr>
          <p:cNvSpPr/>
          <p:nvPr/>
        </p:nvSpPr>
        <p:spPr>
          <a:xfrm>
            <a:off x="2099733" y="1002480"/>
            <a:ext cx="7992534" cy="2647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BDAD861-8C20-B185-A88A-DC695F4B2806}"/>
              </a:ext>
            </a:extLst>
          </p:cNvPr>
          <p:cNvGrpSpPr/>
          <p:nvPr/>
        </p:nvGrpSpPr>
        <p:grpSpPr>
          <a:xfrm>
            <a:off x="2332872" y="2448875"/>
            <a:ext cx="1249633" cy="1126294"/>
            <a:chOff x="2332872" y="2421028"/>
            <a:chExt cx="1249633" cy="1126294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98A9EA5D-B1BD-6B6E-7C5A-6681E8212258}"/>
                </a:ext>
              </a:extLst>
            </p:cNvPr>
            <p:cNvSpPr/>
            <p:nvPr/>
          </p:nvSpPr>
          <p:spPr>
            <a:xfrm>
              <a:off x="2332872" y="2743458"/>
              <a:ext cx="1241778" cy="7563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file v1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7DBED65D-5B85-3990-38E0-5E8982714D76}"/>
                </a:ext>
              </a:extLst>
            </p:cNvPr>
            <p:cNvSpPr/>
            <p:nvPr/>
          </p:nvSpPr>
          <p:spPr>
            <a:xfrm>
              <a:off x="2332872" y="2472923"/>
              <a:ext cx="1249633" cy="10743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03831D6-29BB-94E5-7B6B-7EAE4DB32FED}"/>
                </a:ext>
              </a:extLst>
            </p:cNvPr>
            <p:cNvSpPr txBox="1"/>
            <p:nvPr/>
          </p:nvSpPr>
          <p:spPr>
            <a:xfrm>
              <a:off x="2409619" y="2421028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ab54dd2</a:t>
              </a:r>
              <a:endParaRPr lang="ko-KR" altLang="en-US" dirty="0"/>
            </a:p>
          </p:txBody>
        </p:sp>
      </p:grp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983D98F-398A-E27A-50C7-2B98F447A092}"/>
              </a:ext>
            </a:extLst>
          </p:cNvPr>
          <p:cNvCxnSpPr>
            <a:cxnSpLocks/>
          </p:cNvCxnSpPr>
          <p:nvPr/>
        </p:nvCxnSpPr>
        <p:spPr>
          <a:xfrm>
            <a:off x="5446994" y="1823156"/>
            <a:ext cx="0" cy="67761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670E87F-9842-206D-3B95-E94469E91C2D}"/>
              </a:ext>
            </a:extLst>
          </p:cNvPr>
          <p:cNvSpPr/>
          <p:nvPr/>
        </p:nvSpPr>
        <p:spPr>
          <a:xfrm>
            <a:off x="4933350" y="1676639"/>
            <a:ext cx="1027288" cy="54186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5C24F5A-C8C1-9AAC-0BD9-0A9C7F4EBDB5}"/>
              </a:ext>
            </a:extLst>
          </p:cNvPr>
          <p:cNvSpPr/>
          <p:nvPr/>
        </p:nvSpPr>
        <p:spPr>
          <a:xfrm>
            <a:off x="7299961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A6D8EC4-D8FB-9E25-9AF3-ADB72470E3AA}"/>
              </a:ext>
            </a:extLst>
          </p:cNvPr>
          <p:cNvSpPr txBox="1"/>
          <p:nvPr/>
        </p:nvSpPr>
        <p:spPr>
          <a:xfrm>
            <a:off x="7433299" y="2448875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3d66sse</a:t>
            </a:r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1870ECC7-87E1-5D3A-3DB8-D1D467D0B9C7}"/>
              </a:ext>
            </a:extLst>
          </p:cNvPr>
          <p:cNvSpPr/>
          <p:nvPr/>
        </p:nvSpPr>
        <p:spPr>
          <a:xfrm>
            <a:off x="7303888" y="2771305"/>
            <a:ext cx="1241778" cy="7563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D47A1C5A-16DC-7BF6-A699-2F7AC909409D}"/>
              </a:ext>
            </a:extLst>
          </p:cNvPr>
          <p:cNvCxnSpPr>
            <a:cxnSpLocks/>
          </p:cNvCxnSpPr>
          <p:nvPr/>
        </p:nvCxnSpPr>
        <p:spPr>
          <a:xfrm>
            <a:off x="7928452" y="1396087"/>
            <a:ext cx="0" cy="110468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C28FF32-FD27-EBFB-295E-4523EAB16850}"/>
              </a:ext>
            </a:extLst>
          </p:cNvPr>
          <p:cNvSpPr/>
          <p:nvPr/>
        </p:nvSpPr>
        <p:spPr>
          <a:xfrm>
            <a:off x="7414808" y="1077106"/>
            <a:ext cx="1027288" cy="54186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EBFF5D4-C93B-12DE-649D-F5F0245460A5}"/>
              </a:ext>
            </a:extLst>
          </p:cNvPr>
          <p:cNvSpPr/>
          <p:nvPr/>
        </p:nvSpPr>
        <p:spPr>
          <a:xfrm>
            <a:off x="7414808" y="1676639"/>
            <a:ext cx="1027288" cy="54186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/>
              <a:t>Develop</a:t>
            </a:r>
            <a:endParaRPr lang="ko-KR" altLang="en-US" sz="1700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4F02DFB0-3E0B-A91D-BD16-CD2CFED088E1}"/>
              </a:ext>
            </a:extLst>
          </p:cNvPr>
          <p:cNvCxnSpPr>
            <a:cxnSpLocks/>
          </p:cNvCxnSpPr>
          <p:nvPr/>
        </p:nvCxnSpPr>
        <p:spPr>
          <a:xfrm flipH="1">
            <a:off x="6060036" y="3149483"/>
            <a:ext cx="12399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2">
            <a:extLst>
              <a:ext uri="{FF2B5EF4-FFF2-40B4-BE49-F238E27FC236}">
                <a16:creationId xmlns:a16="http://schemas.microsoft.com/office/drawing/2014/main" id="{F8056E54-43A3-DE96-28D9-B3FE9100696C}"/>
              </a:ext>
            </a:extLst>
          </p:cNvPr>
          <p:cNvSpPr txBox="1"/>
          <p:nvPr/>
        </p:nvSpPr>
        <p:spPr>
          <a:xfrm>
            <a:off x="3661741" y="5860258"/>
            <a:ext cx="4868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현재 </a:t>
            </a:r>
            <a:r>
              <a:rPr lang="en-US" altLang="ko-KR" dirty="0"/>
              <a:t>develop </a:t>
            </a:r>
            <a:r>
              <a:rPr lang="ko-KR" altLang="en-US" dirty="0" err="1"/>
              <a:t>브랜치에</a:t>
            </a:r>
            <a:r>
              <a:rPr lang="ko-KR" altLang="en-US" dirty="0"/>
              <a:t> </a:t>
            </a:r>
            <a:r>
              <a:rPr lang="en-US" altLang="ko-KR" dirty="0"/>
              <a:t>checkout</a:t>
            </a:r>
            <a:r>
              <a:rPr lang="ko-KR" altLang="en-US" dirty="0"/>
              <a:t>한 상태이다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이 때 </a:t>
            </a:r>
            <a:r>
              <a:rPr lang="en-US" altLang="ko-KR" dirty="0"/>
              <a:t>master </a:t>
            </a:r>
            <a:r>
              <a:rPr lang="ko-KR" altLang="en-US" dirty="0" err="1"/>
              <a:t>브랜치로</a:t>
            </a:r>
            <a:r>
              <a:rPr lang="ko-KR" altLang="en-US" dirty="0"/>
              <a:t> </a:t>
            </a:r>
            <a:r>
              <a:rPr lang="en-US" altLang="ko-KR" dirty="0"/>
              <a:t>checkout</a:t>
            </a:r>
            <a:r>
              <a:rPr lang="ko-KR" altLang="en-US" dirty="0"/>
              <a:t>하면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9762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6506B5C-0EFE-0E6E-7CF5-6D3EB9F89698}"/>
              </a:ext>
            </a:extLst>
          </p:cNvPr>
          <p:cNvSpPr/>
          <p:nvPr/>
        </p:nvSpPr>
        <p:spPr>
          <a:xfrm>
            <a:off x="2099733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D6F2AF-D5EA-CD23-04A3-DE87C8E4D8CF}"/>
              </a:ext>
            </a:extLst>
          </p:cNvPr>
          <p:cNvSpPr/>
          <p:nvPr/>
        </p:nvSpPr>
        <p:spPr>
          <a:xfrm>
            <a:off x="5331177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7E76CF-24C8-7A26-1E4D-5EB3D78C6CBF}"/>
              </a:ext>
            </a:extLst>
          </p:cNvPr>
          <p:cNvSpPr/>
          <p:nvPr/>
        </p:nvSpPr>
        <p:spPr>
          <a:xfrm>
            <a:off x="8562622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CF93ECC-AC13-7EEA-8A03-F1BAD022DA6A}"/>
              </a:ext>
            </a:extLst>
          </p:cNvPr>
          <p:cNvSpPr/>
          <p:nvPr/>
        </p:nvSpPr>
        <p:spPr>
          <a:xfrm>
            <a:off x="8706556" y="4564375"/>
            <a:ext cx="1241778" cy="7563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1F06C92-E7F5-EFCE-7B42-417C87F070ED}"/>
              </a:ext>
            </a:extLst>
          </p:cNvPr>
          <p:cNvSpPr/>
          <p:nvPr/>
        </p:nvSpPr>
        <p:spPr>
          <a:xfrm>
            <a:off x="5473445" y="4564375"/>
            <a:ext cx="1241778" cy="7563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7B6231B-F32D-1F93-3D71-28743DB53690}"/>
              </a:ext>
            </a:extLst>
          </p:cNvPr>
          <p:cNvSpPr/>
          <p:nvPr/>
        </p:nvSpPr>
        <p:spPr>
          <a:xfrm>
            <a:off x="2243666" y="4564375"/>
            <a:ext cx="1241778" cy="7563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186673" y="270561"/>
            <a:ext cx="381867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[git checkout </a:t>
            </a:r>
            <a:r>
              <a:rPr lang="ko-KR" altLang="en-US" sz="3200" dirty="0"/>
              <a:t>동작</a:t>
            </a:r>
            <a:r>
              <a:rPr lang="en-US" altLang="ko-KR" sz="3200" dirty="0"/>
              <a:t>]</a:t>
            </a: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CAE0DA35-BD6B-BBF0-336F-08B7B7C911CD}"/>
              </a:ext>
            </a:extLst>
          </p:cNvPr>
          <p:cNvSpPr txBox="1"/>
          <p:nvPr/>
        </p:nvSpPr>
        <p:spPr>
          <a:xfrm>
            <a:off x="1560370" y="5860258"/>
            <a:ext cx="9071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Head</a:t>
            </a:r>
            <a:r>
              <a:rPr lang="ko-KR" altLang="en-US" dirty="0"/>
              <a:t>가 </a:t>
            </a:r>
            <a:r>
              <a:rPr lang="en-US" altLang="ko-KR" dirty="0"/>
              <a:t>master </a:t>
            </a:r>
            <a:r>
              <a:rPr lang="ko-KR" altLang="en-US" dirty="0" err="1"/>
              <a:t>브랜치를</a:t>
            </a:r>
            <a:r>
              <a:rPr lang="ko-KR" altLang="en-US" dirty="0"/>
              <a:t> 가리키도록 바뀌고</a:t>
            </a:r>
            <a:r>
              <a:rPr lang="en-US" altLang="ko-KR" dirty="0"/>
              <a:t>, </a:t>
            </a:r>
            <a:r>
              <a:rPr lang="ko-KR" altLang="en-US" dirty="0"/>
              <a:t>새로운 </a:t>
            </a:r>
            <a:r>
              <a:rPr lang="ko-KR" altLang="en-US" dirty="0" err="1"/>
              <a:t>커밋의</a:t>
            </a:r>
            <a:r>
              <a:rPr lang="ko-KR" altLang="en-US" dirty="0"/>
              <a:t> 스냅샷을 </a:t>
            </a:r>
            <a:r>
              <a:rPr lang="en-US" altLang="ko-KR" dirty="0"/>
              <a:t>index</a:t>
            </a:r>
            <a:r>
              <a:rPr lang="ko-KR" altLang="en-US" dirty="0"/>
              <a:t>에 놓는다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그리고 </a:t>
            </a:r>
            <a:r>
              <a:rPr lang="en-US" altLang="ko-KR" dirty="0"/>
              <a:t>index</a:t>
            </a:r>
            <a:r>
              <a:rPr lang="ko-KR" altLang="en-US" dirty="0"/>
              <a:t>의 내용을 </a:t>
            </a:r>
            <a:r>
              <a:rPr lang="en-US" altLang="ko-KR" dirty="0"/>
              <a:t>working directory</a:t>
            </a:r>
            <a:r>
              <a:rPr lang="ko-KR" altLang="en-US" dirty="0"/>
              <a:t>로 복사한다</a:t>
            </a:r>
            <a:r>
              <a:rPr lang="en-US" altLang="ko-KR" dirty="0"/>
              <a:t>.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DA4F83A-B77E-8446-992F-382FB17E6E08}"/>
              </a:ext>
            </a:extLst>
          </p:cNvPr>
          <p:cNvSpPr/>
          <p:nvPr/>
        </p:nvSpPr>
        <p:spPr>
          <a:xfrm>
            <a:off x="4818503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D9CE538-0B6C-308E-ECD5-0722B665D3EC}"/>
              </a:ext>
            </a:extLst>
          </p:cNvPr>
          <p:cNvSpPr txBox="1"/>
          <p:nvPr/>
        </p:nvSpPr>
        <p:spPr>
          <a:xfrm>
            <a:off x="4895250" y="2448875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c2d5dd7</a:t>
            </a:r>
            <a:endParaRPr lang="ko-KR" altLang="en-US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29DDD465-28E8-ED9B-94C0-D294B3B295C5}"/>
              </a:ext>
            </a:extLst>
          </p:cNvPr>
          <p:cNvSpPr/>
          <p:nvPr/>
        </p:nvSpPr>
        <p:spPr>
          <a:xfrm>
            <a:off x="4822430" y="2771305"/>
            <a:ext cx="1241778" cy="7563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E09FB83D-064F-D1CD-8FE7-360178BBF2C9}"/>
              </a:ext>
            </a:extLst>
          </p:cNvPr>
          <p:cNvCxnSpPr>
            <a:cxnSpLocks/>
            <a:stCxn id="116" idx="2"/>
          </p:cNvCxnSpPr>
          <p:nvPr/>
        </p:nvCxnSpPr>
        <p:spPr>
          <a:xfrm flipH="1">
            <a:off x="3582505" y="3149483"/>
            <a:ext cx="12399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39931BF-1EB2-C18D-1219-1AF1CDC4FAEC}"/>
              </a:ext>
            </a:extLst>
          </p:cNvPr>
          <p:cNvSpPr/>
          <p:nvPr/>
        </p:nvSpPr>
        <p:spPr>
          <a:xfrm>
            <a:off x="5275204" y="3738009"/>
            <a:ext cx="1639946" cy="73815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Staging</a:t>
            </a:r>
          </a:p>
          <a:p>
            <a:pPr algn="ctr"/>
            <a:r>
              <a:rPr lang="en-US" altLang="ko-KR" dirty="0"/>
              <a:t>Area</a:t>
            </a:r>
            <a:endParaRPr lang="ko-KR" altLang="en-US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6705BE7-5A26-8418-039C-831EF7BCBD24}"/>
              </a:ext>
            </a:extLst>
          </p:cNvPr>
          <p:cNvSpPr/>
          <p:nvPr/>
        </p:nvSpPr>
        <p:spPr>
          <a:xfrm>
            <a:off x="8502479" y="3738009"/>
            <a:ext cx="1639946" cy="7381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Working</a:t>
            </a:r>
          </a:p>
          <a:p>
            <a:pPr algn="ctr"/>
            <a:r>
              <a:rPr lang="en-US" altLang="ko-KR" dirty="0"/>
              <a:t>directory</a:t>
            </a:r>
            <a:endParaRPr lang="ko-KR" altLang="en-US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3A67466-F5DC-86E9-31CC-892E5CC9BC57}"/>
              </a:ext>
            </a:extLst>
          </p:cNvPr>
          <p:cNvSpPr/>
          <p:nvPr/>
        </p:nvSpPr>
        <p:spPr>
          <a:xfrm>
            <a:off x="2044582" y="3738009"/>
            <a:ext cx="1639946" cy="738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73656EB-1ECB-33CB-38FD-D924101ADAA3}"/>
              </a:ext>
            </a:extLst>
          </p:cNvPr>
          <p:cNvSpPr/>
          <p:nvPr/>
        </p:nvSpPr>
        <p:spPr>
          <a:xfrm>
            <a:off x="2099733" y="1002480"/>
            <a:ext cx="7992534" cy="2647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76311F7E-B2EA-B490-33E5-97CA9E19D934}"/>
              </a:ext>
            </a:extLst>
          </p:cNvPr>
          <p:cNvGrpSpPr/>
          <p:nvPr/>
        </p:nvGrpSpPr>
        <p:grpSpPr>
          <a:xfrm>
            <a:off x="2332872" y="2448875"/>
            <a:ext cx="1249633" cy="1126294"/>
            <a:chOff x="2332872" y="2421028"/>
            <a:chExt cx="1249633" cy="1126294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63A16D6B-A922-CA19-9E8A-87847638AD41}"/>
                </a:ext>
              </a:extLst>
            </p:cNvPr>
            <p:cNvSpPr/>
            <p:nvPr/>
          </p:nvSpPr>
          <p:spPr>
            <a:xfrm>
              <a:off x="2332872" y="2743458"/>
              <a:ext cx="1241778" cy="7563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file v1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3414EAC9-3B34-A028-ADD4-A80935C3DA41}"/>
                </a:ext>
              </a:extLst>
            </p:cNvPr>
            <p:cNvSpPr/>
            <p:nvPr/>
          </p:nvSpPr>
          <p:spPr>
            <a:xfrm>
              <a:off x="2332872" y="2472923"/>
              <a:ext cx="1249633" cy="10743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F1E06E7-8CCB-0D67-72C9-C373C4C5CBBB}"/>
                </a:ext>
              </a:extLst>
            </p:cNvPr>
            <p:cNvSpPr txBox="1"/>
            <p:nvPr/>
          </p:nvSpPr>
          <p:spPr>
            <a:xfrm>
              <a:off x="2409619" y="2421028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ab54dd2</a:t>
              </a:r>
              <a:endParaRPr lang="ko-KR" altLang="en-US" dirty="0"/>
            </a:p>
          </p:txBody>
        </p:sp>
      </p:grp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90AB5C6F-C794-C5BA-71C1-455A4DA6F56C}"/>
              </a:ext>
            </a:extLst>
          </p:cNvPr>
          <p:cNvCxnSpPr>
            <a:cxnSpLocks/>
          </p:cNvCxnSpPr>
          <p:nvPr/>
        </p:nvCxnSpPr>
        <p:spPr>
          <a:xfrm>
            <a:off x="5446994" y="1396087"/>
            <a:ext cx="0" cy="110468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2FF8BE76-AF39-E820-3BD7-351176F108EA}"/>
              </a:ext>
            </a:extLst>
          </p:cNvPr>
          <p:cNvSpPr/>
          <p:nvPr/>
        </p:nvSpPr>
        <p:spPr>
          <a:xfrm>
            <a:off x="4933350" y="1077106"/>
            <a:ext cx="1027288" cy="54186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13303413-CBFD-8CF6-64A3-6626D1001F03}"/>
              </a:ext>
            </a:extLst>
          </p:cNvPr>
          <p:cNvSpPr/>
          <p:nvPr/>
        </p:nvSpPr>
        <p:spPr>
          <a:xfrm>
            <a:off x="4933350" y="1676639"/>
            <a:ext cx="1027288" cy="54186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6451C8-293C-90C2-C10A-3033CA0825C0}"/>
              </a:ext>
            </a:extLst>
          </p:cNvPr>
          <p:cNvSpPr/>
          <p:nvPr/>
        </p:nvSpPr>
        <p:spPr>
          <a:xfrm>
            <a:off x="7299961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DB27F8-F1C7-07E9-DC2C-0E659D5B5C8A}"/>
              </a:ext>
            </a:extLst>
          </p:cNvPr>
          <p:cNvSpPr txBox="1"/>
          <p:nvPr/>
        </p:nvSpPr>
        <p:spPr>
          <a:xfrm>
            <a:off x="7433299" y="2448875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3d66sse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466E52B-9924-A911-0F7A-0336DB698AD5}"/>
              </a:ext>
            </a:extLst>
          </p:cNvPr>
          <p:cNvSpPr/>
          <p:nvPr/>
        </p:nvSpPr>
        <p:spPr>
          <a:xfrm>
            <a:off x="7303888" y="2771305"/>
            <a:ext cx="1241778" cy="7563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B73FA4B-ED15-43CD-E395-F8165F156F40}"/>
              </a:ext>
            </a:extLst>
          </p:cNvPr>
          <p:cNvCxnSpPr>
            <a:cxnSpLocks/>
            <a:stCxn id="12" idx="0"/>
          </p:cNvCxnSpPr>
          <p:nvPr/>
        </p:nvCxnSpPr>
        <p:spPr>
          <a:xfrm>
            <a:off x="7928452" y="1676639"/>
            <a:ext cx="0" cy="82413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664629-22AE-A93E-B8AE-4B63BF3556AC}"/>
              </a:ext>
            </a:extLst>
          </p:cNvPr>
          <p:cNvSpPr/>
          <p:nvPr/>
        </p:nvSpPr>
        <p:spPr>
          <a:xfrm>
            <a:off x="7414808" y="1676639"/>
            <a:ext cx="1027288" cy="54186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/>
              <a:t>Develop</a:t>
            </a:r>
            <a:endParaRPr lang="ko-KR" altLang="en-US" sz="17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D7DFB55-F6B0-4BE0-EB0E-EC73713425DD}"/>
              </a:ext>
            </a:extLst>
          </p:cNvPr>
          <p:cNvCxnSpPr>
            <a:cxnSpLocks/>
          </p:cNvCxnSpPr>
          <p:nvPr/>
        </p:nvCxnSpPr>
        <p:spPr>
          <a:xfrm flipH="1">
            <a:off x="6060036" y="3149483"/>
            <a:ext cx="12399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644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8A8028-DD3B-7E10-8056-3225EDF81E52}"/>
              </a:ext>
            </a:extLst>
          </p:cNvPr>
          <p:cNvSpPr txBox="1"/>
          <p:nvPr/>
        </p:nvSpPr>
        <p:spPr>
          <a:xfrm>
            <a:off x="167391" y="447994"/>
            <a:ext cx="3021981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800" dirty="0"/>
              <a:t>[</a:t>
            </a:r>
            <a:r>
              <a:rPr lang="ko-KR" altLang="en-US" sz="4800" dirty="0"/>
              <a:t>참고문헌</a:t>
            </a:r>
            <a:r>
              <a:rPr lang="en-US" altLang="ko-KR" sz="4800" dirty="0"/>
              <a:t>]</a:t>
            </a:r>
            <a:endParaRPr lang="ko-KR" altLang="en-US" sz="4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C4737D-F156-02B4-C0DE-1108B5AE9B2D}"/>
              </a:ext>
            </a:extLst>
          </p:cNvPr>
          <p:cNvSpPr txBox="1"/>
          <p:nvPr/>
        </p:nvSpPr>
        <p:spPr>
          <a:xfrm>
            <a:off x="243444" y="1653170"/>
            <a:ext cx="10911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“7.7 Git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도구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– Reset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명확히 알고 가기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”, 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&lt;</a:t>
            </a:r>
            <a:r>
              <a:rPr lang="en-US" altLang="ko-KR" b="0" i="0" u="none" strike="noStrike" dirty="0">
                <a:effectLst/>
                <a:latin typeface="NotoSansKR"/>
                <a:hlinkClick r:id="rId2"/>
              </a:rPr>
              <a:t>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https://git-scm.com/book/ko/v2/Git-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도구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-Reset-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명확히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-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알고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-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가기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&gt;.</a:t>
            </a:r>
            <a:endParaRPr lang="ko-KR" altLang="en-US" b="0" i="0" dirty="0">
              <a:solidFill>
                <a:srgbClr val="222222"/>
              </a:solidFill>
              <a:effectLst/>
              <a:latin typeface="Noto Sans Mediu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5B0F74-71D4-B2A2-0C83-E51B834C234F}"/>
              </a:ext>
            </a:extLst>
          </p:cNvPr>
          <p:cNvSpPr txBox="1"/>
          <p:nvPr/>
        </p:nvSpPr>
        <p:spPr>
          <a:xfrm>
            <a:off x="243444" y="2445884"/>
            <a:ext cx="11400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“sandbox”,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네이버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지식백과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, &lt;</a:t>
            </a:r>
            <a:r>
              <a:rPr lang="en-US" altLang="ko-KR" b="0" i="0" u="none" strike="noStrike" dirty="0">
                <a:effectLst/>
                <a:latin typeface="NotoSansKR"/>
                <a:hlinkClick r:id="rId2"/>
              </a:rPr>
              <a:t> </a:t>
            </a:r>
            <a:r>
              <a:rPr lang="en-US" altLang="ko-KR" b="0" i="0" u="none" strike="noStrike" dirty="0">
                <a:effectLst/>
                <a:latin typeface="NotoSansKR"/>
              </a:rPr>
              <a:t>https://terms.naver.com/entry.naver?docId=3482060&amp;cid=58439&amp;categoryId=58439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&gt;.</a:t>
            </a:r>
            <a:endParaRPr lang="ko-KR" altLang="en-US" b="0" i="0" dirty="0">
              <a:solidFill>
                <a:srgbClr val="222222"/>
              </a:solidFill>
              <a:effectLst/>
              <a:latin typeface="Noto Sa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4911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452C05-1494-512C-6C90-1962FBF1EBCF}"/>
              </a:ext>
            </a:extLst>
          </p:cNvPr>
          <p:cNvSpPr txBox="1"/>
          <p:nvPr/>
        </p:nvSpPr>
        <p:spPr>
          <a:xfrm>
            <a:off x="5256123" y="2967335"/>
            <a:ext cx="1679755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5400" dirty="0"/>
              <a:t>EOD.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386495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5186149" y="3105835"/>
            <a:ext cx="181972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/>
              <a:t>git</a:t>
            </a:r>
            <a:r>
              <a:rPr lang="ko-KR" altLang="en-US" sz="3600" dirty="0"/>
              <a:t> 트리</a:t>
            </a:r>
          </a:p>
        </p:txBody>
      </p:sp>
    </p:spTree>
    <p:extLst>
      <p:ext uri="{BB962C8B-B14F-4D97-AF65-F5344CB8AC3E}">
        <p14:creationId xmlns:p14="http://schemas.microsoft.com/office/powerpoint/2010/main" val="3027621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A62EE06A-A7DE-CEC8-2DDE-E419DFF8D71B}"/>
              </a:ext>
            </a:extLst>
          </p:cNvPr>
          <p:cNvSpPr/>
          <p:nvPr/>
        </p:nvSpPr>
        <p:spPr>
          <a:xfrm>
            <a:off x="711200" y="1176866"/>
            <a:ext cx="10769600" cy="7801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872755" y="270561"/>
            <a:ext cx="244650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[3</a:t>
            </a:r>
            <a:r>
              <a:rPr lang="ko-KR" altLang="en-US" sz="3200" dirty="0"/>
              <a:t>개의 트리</a:t>
            </a:r>
            <a:r>
              <a:rPr lang="en-US" altLang="ko-KR" sz="3200" dirty="0"/>
              <a:t>]</a:t>
            </a:r>
          </a:p>
        </p:txBody>
      </p:sp>
      <p:sp>
        <p:nvSpPr>
          <p:cNvPr id="23" name="TextBox 2">
            <a:extLst>
              <a:ext uri="{FF2B5EF4-FFF2-40B4-BE49-F238E27FC236}">
                <a16:creationId xmlns:a16="http://schemas.microsoft.com/office/drawing/2014/main" id="{34421776-C8FE-DC9A-6364-7BE8C0FAD8BE}"/>
              </a:ext>
            </a:extLst>
          </p:cNvPr>
          <p:cNvSpPr txBox="1"/>
          <p:nvPr/>
        </p:nvSpPr>
        <p:spPr>
          <a:xfrm>
            <a:off x="1244871" y="4861985"/>
            <a:ext cx="731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1) </a:t>
            </a:r>
            <a:r>
              <a:rPr lang="ko-KR" altLang="en-US" dirty="0"/>
              <a:t>자료구조의 트리를 의미하는 것이 아닌</a:t>
            </a:r>
            <a:r>
              <a:rPr lang="en-US" altLang="ko-KR" dirty="0"/>
              <a:t>, “</a:t>
            </a:r>
            <a:r>
              <a:rPr lang="ko-KR" altLang="en-US" dirty="0"/>
              <a:t>파일의 묶음</a:t>
            </a:r>
            <a:r>
              <a:rPr lang="en-US" altLang="ko-KR" dirty="0"/>
              <a:t>”</a:t>
            </a:r>
            <a:r>
              <a:rPr lang="ko-KR" altLang="en-US" dirty="0"/>
              <a:t>을 의미한다</a:t>
            </a:r>
            <a:r>
              <a:rPr lang="en-US" altLang="ko-KR" dirty="0"/>
              <a:t>.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F01C1F3-73B4-CFFB-75D6-B85247D46D06}"/>
              </a:ext>
            </a:extLst>
          </p:cNvPr>
          <p:cNvGrpSpPr/>
          <p:nvPr/>
        </p:nvGrpSpPr>
        <p:grpSpPr>
          <a:xfrm>
            <a:off x="711200" y="1176866"/>
            <a:ext cx="10856268" cy="3138312"/>
            <a:chOff x="1648178" y="1354666"/>
            <a:chExt cx="8449455" cy="3138312"/>
          </a:xfrm>
        </p:grpSpPr>
        <p:sp>
          <p:nvSpPr>
            <p:cNvPr id="4" name="TextBox 2">
              <a:extLst>
                <a:ext uri="{FF2B5EF4-FFF2-40B4-BE49-F238E27FC236}">
                  <a16:creationId xmlns:a16="http://schemas.microsoft.com/office/drawing/2014/main" id="{EF10013A-C445-5E71-C2B7-CE689D3726E1}"/>
                </a:ext>
              </a:extLst>
            </p:cNvPr>
            <p:cNvSpPr txBox="1"/>
            <p:nvPr/>
          </p:nvSpPr>
          <p:spPr>
            <a:xfrm>
              <a:off x="2088081" y="1566059"/>
              <a:ext cx="734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/>
                <a:t>트리</a:t>
              </a:r>
              <a:r>
                <a:rPr lang="en-US" altLang="ko-KR" sz="1200" normalizeH="1" baseline="56000" dirty="0"/>
                <a:t>1)</a:t>
              </a:r>
            </a:p>
          </p:txBody>
        </p:sp>
        <p:sp>
          <p:nvSpPr>
            <p:cNvPr id="5" name="TextBox 2">
              <a:extLst>
                <a:ext uri="{FF2B5EF4-FFF2-40B4-BE49-F238E27FC236}">
                  <a16:creationId xmlns:a16="http://schemas.microsoft.com/office/drawing/2014/main" id="{52AAAE4C-220F-CC5B-DB4E-F9ECE392E673}"/>
                </a:ext>
              </a:extLst>
            </p:cNvPr>
            <p:cNvSpPr txBox="1"/>
            <p:nvPr/>
          </p:nvSpPr>
          <p:spPr>
            <a:xfrm>
              <a:off x="3448054" y="1550685"/>
              <a:ext cx="646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/>
                <a:t>역할</a:t>
              </a:r>
              <a:endParaRPr lang="en-US" altLang="ko-KR" dirty="0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A531A219-BEBD-E40E-48ED-0A96137DF055}"/>
                </a:ext>
              </a:extLst>
            </p:cNvPr>
            <p:cNvCxnSpPr>
              <a:cxnSpLocks/>
            </p:cNvCxnSpPr>
            <p:nvPr/>
          </p:nvCxnSpPr>
          <p:spPr>
            <a:xfrm>
              <a:off x="1648178" y="2139244"/>
              <a:ext cx="83820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AF95B5B9-6FAA-392E-0ADE-8394E1CD76A9}"/>
                </a:ext>
              </a:extLst>
            </p:cNvPr>
            <p:cNvCxnSpPr>
              <a:cxnSpLocks/>
            </p:cNvCxnSpPr>
            <p:nvPr/>
          </p:nvCxnSpPr>
          <p:spPr>
            <a:xfrm>
              <a:off x="1648178" y="2923822"/>
              <a:ext cx="83820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E4208BF-3B60-851A-C943-824DB6297C70}"/>
                </a:ext>
              </a:extLst>
            </p:cNvPr>
            <p:cNvCxnSpPr>
              <a:cxnSpLocks/>
            </p:cNvCxnSpPr>
            <p:nvPr/>
          </p:nvCxnSpPr>
          <p:spPr>
            <a:xfrm>
              <a:off x="1648178" y="3708400"/>
              <a:ext cx="83820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14003F70-6C2A-BE04-444A-D994B2A77EED}"/>
                </a:ext>
              </a:extLst>
            </p:cNvPr>
            <p:cNvCxnSpPr>
              <a:cxnSpLocks/>
            </p:cNvCxnSpPr>
            <p:nvPr/>
          </p:nvCxnSpPr>
          <p:spPr>
            <a:xfrm>
              <a:off x="1648178" y="4492978"/>
              <a:ext cx="83820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F8ADB88-4035-B782-1F00-EFE9F4734427}"/>
                </a:ext>
              </a:extLst>
            </p:cNvPr>
            <p:cNvCxnSpPr>
              <a:cxnSpLocks/>
            </p:cNvCxnSpPr>
            <p:nvPr/>
          </p:nvCxnSpPr>
          <p:spPr>
            <a:xfrm>
              <a:off x="1648178" y="1354666"/>
              <a:ext cx="83820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AAAA04B6-2CB3-79D7-C3A9-98F9EF621856}"/>
                </a:ext>
              </a:extLst>
            </p:cNvPr>
            <p:cNvCxnSpPr/>
            <p:nvPr/>
          </p:nvCxnSpPr>
          <p:spPr>
            <a:xfrm>
              <a:off x="3262489" y="1354666"/>
              <a:ext cx="0" cy="3138312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2">
              <a:extLst>
                <a:ext uri="{FF2B5EF4-FFF2-40B4-BE49-F238E27FC236}">
                  <a16:creationId xmlns:a16="http://schemas.microsoft.com/office/drawing/2014/main" id="{97048209-3178-EBBA-B82B-599BC8EBECC6}"/>
                </a:ext>
              </a:extLst>
            </p:cNvPr>
            <p:cNvSpPr txBox="1"/>
            <p:nvPr/>
          </p:nvSpPr>
          <p:spPr>
            <a:xfrm>
              <a:off x="2061022" y="2339324"/>
              <a:ext cx="788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/>
                <a:t>HEAD</a:t>
              </a:r>
            </a:p>
          </p:txBody>
        </p:sp>
        <p:sp>
          <p:nvSpPr>
            <p:cNvPr id="18" name="TextBox 2">
              <a:extLst>
                <a:ext uri="{FF2B5EF4-FFF2-40B4-BE49-F238E27FC236}">
                  <a16:creationId xmlns:a16="http://schemas.microsoft.com/office/drawing/2014/main" id="{E27D5B9F-E33A-6877-2C94-9D6029556088}"/>
                </a:ext>
              </a:extLst>
            </p:cNvPr>
            <p:cNvSpPr txBox="1"/>
            <p:nvPr/>
          </p:nvSpPr>
          <p:spPr>
            <a:xfrm>
              <a:off x="1861367" y="3000413"/>
              <a:ext cx="11879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/>
                <a:t>Staging Area</a:t>
              </a:r>
            </a:p>
            <a:p>
              <a:pPr algn="ctr"/>
              <a:r>
                <a:rPr lang="en-US" altLang="ko-KR" dirty="0"/>
                <a:t>(Index)</a:t>
              </a:r>
            </a:p>
          </p:txBody>
        </p:sp>
        <p:sp>
          <p:nvSpPr>
            <p:cNvPr id="19" name="TextBox 2">
              <a:extLst>
                <a:ext uri="{FF2B5EF4-FFF2-40B4-BE49-F238E27FC236}">
                  <a16:creationId xmlns:a16="http://schemas.microsoft.com/office/drawing/2014/main" id="{249F5D86-3CE5-F40E-E2BB-05E6FEB3242F}"/>
                </a:ext>
              </a:extLst>
            </p:cNvPr>
            <p:cNvSpPr txBox="1"/>
            <p:nvPr/>
          </p:nvSpPr>
          <p:spPr>
            <a:xfrm>
              <a:off x="1833742" y="3777524"/>
              <a:ext cx="12431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/>
                <a:t>Working </a:t>
              </a:r>
            </a:p>
            <a:p>
              <a:pPr algn="ctr"/>
              <a:r>
                <a:rPr lang="en-US" altLang="ko-KR" dirty="0"/>
                <a:t>Directory</a:t>
              </a:r>
            </a:p>
          </p:txBody>
        </p:sp>
        <p:sp>
          <p:nvSpPr>
            <p:cNvPr id="21" name="TextBox 2">
              <a:extLst>
                <a:ext uri="{FF2B5EF4-FFF2-40B4-BE49-F238E27FC236}">
                  <a16:creationId xmlns:a16="http://schemas.microsoft.com/office/drawing/2014/main" id="{AD162499-9B9F-2C5A-38EF-D054B473C7FE}"/>
                </a:ext>
              </a:extLst>
            </p:cNvPr>
            <p:cNvSpPr txBox="1"/>
            <p:nvPr/>
          </p:nvSpPr>
          <p:spPr>
            <a:xfrm>
              <a:off x="3306486" y="2339324"/>
              <a:ext cx="66261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dirty="0"/>
                <a:t>마지막 </a:t>
              </a:r>
              <a:r>
                <a:rPr lang="ko-KR" altLang="en-US" dirty="0" err="1"/>
                <a:t>커밋</a:t>
              </a:r>
              <a:r>
                <a:rPr lang="ko-KR" altLang="en-US" dirty="0"/>
                <a:t> 스냅샷</a:t>
              </a:r>
              <a:r>
                <a:rPr lang="en-US" altLang="ko-KR" dirty="0"/>
                <a:t>, </a:t>
              </a:r>
              <a:r>
                <a:rPr lang="ko-KR" altLang="en-US" dirty="0"/>
                <a:t>다음 </a:t>
              </a:r>
              <a:r>
                <a:rPr lang="ko-KR" altLang="en-US" dirty="0" err="1"/>
                <a:t>커밋의</a:t>
              </a:r>
              <a:r>
                <a:rPr lang="ko-KR" altLang="en-US" dirty="0"/>
                <a:t> 부모 </a:t>
              </a:r>
              <a:r>
                <a:rPr lang="ko-KR" altLang="en-US" dirty="0" err="1"/>
                <a:t>커밋을</a:t>
              </a:r>
              <a:r>
                <a:rPr lang="ko-KR" altLang="en-US" dirty="0"/>
                <a:t> 의미한다</a:t>
              </a:r>
              <a:r>
                <a:rPr lang="en-US" altLang="ko-KR" dirty="0"/>
                <a:t>. .git </a:t>
              </a:r>
              <a:r>
                <a:rPr lang="ko-KR" altLang="en-US" dirty="0"/>
                <a:t>디렉토리에 저장된다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22" name="TextBox 2">
              <a:extLst>
                <a:ext uri="{FF2B5EF4-FFF2-40B4-BE49-F238E27FC236}">
                  <a16:creationId xmlns:a16="http://schemas.microsoft.com/office/drawing/2014/main" id="{C092A657-5A2F-D651-9CA3-263ABE5A1CA5}"/>
                </a:ext>
              </a:extLst>
            </p:cNvPr>
            <p:cNvSpPr txBox="1"/>
            <p:nvPr/>
          </p:nvSpPr>
          <p:spPr>
            <a:xfrm>
              <a:off x="3306486" y="3138989"/>
              <a:ext cx="4349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dirty="0"/>
                <a:t>다음에 커밋할 스냅샷이다</a:t>
              </a:r>
              <a:r>
                <a:rPr lang="en-US" altLang="ko-KR" dirty="0"/>
                <a:t>. .git </a:t>
              </a:r>
              <a:r>
                <a:rPr lang="ko-KR" altLang="en-US" dirty="0"/>
                <a:t>디렉토리에 저장된다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24" name="TextBox 2">
              <a:extLst>
                <a:ext uri="{FF2B5EF4-FFF2-40B4-BE49-F238E27FC236}">
                  <a16:creationId xmlns:a16="http://schemas.microsoft.com/office/drawing/2014/main" id="{036EA3A8-06A5-DECA-0140-09D9ED0EA7D4}"/>
                </a:ext>
              </a:extLst>
            </p:cNvPr>
            <p:cNvSpPr txBox="1"/>
            <p:nvPr/>
          </p:nvSpPr>
          <p:spPr>
            <a:xfrm>
              <a:off x="3306486" y="3912903"/>
              <a:ext cx="67911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sand</a:t>
              </a:r>
              <a:r>
                <a:rPr lang="ko-KR" altLang="en-US" dirty="0"/>
                <a:t> </a:t>
              </a:r>
              <a:r>
                <a:rPr lang="en-US" altLang="ko-KR" dirty="0"/>
                <a:t>box</a:t>
              </a:r>
              <a:r>
                <a:rPr lang="en-US" altLang="ko-KR" sz="1800" normalizeH="1" baseline="56000" dirty="0"/>
                <a:t> </a:t>
              </a:r>
              <a:r>
                <a:rPr lang="en-US" altLang="ko-KR" sz="1200" normalizeH="1" baseline="56000" dirty="0"/>
                <a:t>2) </a:t>
              </a:r>
              <a:r>
                <a:rPr lang="ko-KR" altLang="en-US" dirty="0"/>
                <a:t>다</a:t>
              </a:r>
              <a:r>
                <a:rPr lang="en-US" altLang="ko-KR" dirty="0"/>
                <a:t>. </a:t>
              </a:r>
              <a:r>
                <a:rPr lang="ko-KR" altLang="en-US" dirty="0"/>
                <a:t>커밋하기 전에는 </a:t>
              </a:r>
              <a:r>
                <a:rPr lang="en-US" altLang="ko-KR" dirty="0"/>
                <a:t>Staging Area</a:t>
              </a:r>
              <a:r>
                <a:rPr lang="ko-KR" altLang="en-US" dirty="0"/>
                <a:t>에 올려놓고 얼마든지 변경할 수 있다</a:t>
              </a:r>
              <a:r>
                <a:rPr lang="en-US" altLang="ko-KR" dirty="0"/>
                <a:t>.</a:t>
              </a:r>
            </a:p>
          </p:txBody>
        </p:sp>
      </p:grpSp>
      <p:sp>
        <p:nvSpPr>
          <p:cNvPr id="25" name="TextBox 2">
            <a:extLst>
              <a:ext uri="{FF2B5EF4-FFF2-40B4-BE49-F238E27FC236}">
                <a16:creationId xmlns:a16="http://schemas.microsoft.com/office/drawing/2014/main" id="{D8F379D6-3DF8-03F5-07C0-F206CA3BBEE8}"/>
              </a:ext>
            </a:extLst>
          </p:cNvPr>
          <p:cNvSpPr txBox="1"/>
          <p:nvPr/>
        </p:nvSpPr>
        <p:spPr>
          <a:xfrm>
            <a:off x="1244871" y="5361316"/>
            <a:ext cx="10599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2) </a:t>
            </a:r>
            <a:r>
              <a:rPr lang="ko-KR" altLang="en-US" dirty="0"/>
              <a:t>외부로부터 들어온 프로그램이 보호된 영역에서 동작해 시스템이 부정하게 조작되는 것을 막는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보안 형태이다</a:t>
            </a:r>
            <a:r>
              <a:rPr lang="en-US" altLang="ko-KR" dirty="0"/>
              <a:t>. </a:t>
            </a:r>
            <a:r>
              <a:rPr lang="ko-KR" altLang="en-US" dirty="0"/>
              <a:t>아이들이 안전한 모래밭에서 놀 수 있도록 한 것에서 유래된 </a:t>
            </a:r>
            <a:r>
              <a:rPr lang="en-US" altLang="ko-KR" dirty="0"/>
              <a:t>sandbox</a:t>
            </a:r>
            <a:r>
              <a:rPr lang="ko-KR" altLang="en-US" dirty="0"/>
              <a:t>는 외부에서</a:t>
            </a:r>
            <a:endParaRPr lang="en-US" altLang="ko-KR" dirty="0"/>
          </a:p>
          <a:p>
            <a:r>
              <a:rPr lang="ko-KR" altLang="en-US" dirty="0"/>
              <a:t>    받은 프로그램을 보호된 영역에서 실행시키는 것을 의미한다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0669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780583" y="270561"/>
            <a:ext cx="263084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워크 플로우</a:t>
            </a:r>
            <a:r>
              <a:rPr lang="en-US" altLang="ko-KR" sz="3200" dirty="0"/>
              <a:t>]</a:t>
            </a:r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D8F379D6-3DF8-03F5-07C0-F206CA3BBEE8}"/>
              </a:ext>
            </a:extLst>
          </p:cNvPr>
          <p:cNvSpPr txBox="1"/>
          <p:nvPr/>
        </p:nvSpPr>
        <p:spPr>
          <a:xfrm>
            <a:off x="2582859" y="5592738"/>
            <a:ext cx="7026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Git</a:t>
            </a:r>
            <a:r>
              <a:rPr lang="ko-KR" altLang="en-US" dirty="0"/>
              <a:t>의 주목적은 프로젝트의 스냅샷을 지속적으로 저장하는 것이다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이 트리 세 개를 사용해 더 나은 상태로 관리한다</a:t>
            </a:r>
            <a:r>
              <a:rPr lang="en-US" altLang="ko-KR" dirty="0"/>
              <a:t>.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79410317-AD61-7E24-D2D5-B9BFF873DD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008063"/>
            <a:ext cx="76200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53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4100917" y="3105835"/>
            <a:ext cx="399019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/>
              <a:t>git</a:t>
            </a:r>
            <a:r>
              <a:rPr lang="ko-KR" altLang="en-US" sz="3600" dirty="0"/>
              <a:t> 트리 기본 동작</a:t>
            </a:r>
          </a:p>
        </p:txBody>
      </p:sp>
    </p:spTree>
    <p:extLst>
      <p:ext uri="{BB962C8B-B14F-4D97-AF65-F5344CB8AC3E}">
        <p14:creationId xmlns:p14="http://schemas.microsoft.com/office/powerpoint/2010/main" val="56534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6506B5C-0EFE-0E6E-7CF5-6D3EB9F89698}"/>
              </a:ext>
            </a:extLst>
          </p:cNvPr>
          <p:cNvSpPr/>
          <p:nvPr/>
        </p:nvSpPr>
        <p:spPr>
          <a:xfrm>
            <a:off x="2099733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D6F2AF-D5EA-CD23-04A3-DE87C8E4D8CF}"/>
              </a:ext>
            </a:extLst>
          </p:cNvPr>
          <p:cNvSpPr/>
          <p:nvPr/>
        </p:nvSpPr>
        <p:spPr>
          <a:xfrm>
            <a:off x="5331177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7E76CF-24C8-7A26-1E4D-5EB3D78C6CBF}"/>
              </a:ext>
            </a:extLst>
          </p:cNvPr>
          <p:cNvSpPr/>
          <p:nvPr/>
        </p:nvSpPr>
        <p:spPr>
          <a:xfrm>
            <a:off x="8562622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CF93ECC-AC13-7EEA-8A03-F1BAD022DA6A}"/>
              </a:ext>
            </a:extLst>
          </p:cNvPr>
          <p:cNvSpPr/>
          <p:nvPr/>
        </p:nvSpPr>
        <p:spPr>
          <a:xfrm>
            <a:off x="8706556" y="4564375"/>
            <a:ext cx="1241778" cy="7563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186673" y="270561"/>
            <a:ext cx="381867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[git </a:t>
            </a:r>
            <a:r>
              <a:rPr lang="ko-KR" altLang="en-US" sz="3200" dirty="0"/>
              <a:t>트리 기본 동작</a:t>
            </a:r>
            <a:r>
              <a:rPr lang="en-US" altLang="ko-KR" sz="3200" dirty="0"/>
              <a:t>]</a:t>
            </a: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CAE0DA35-BD6B-BBF0-336F-08B7B7C911CD}"/>
              </a:ext>
            </a:extLst>
          </p:cNvPr>
          <p:cNvSpPr txBox="1"/>
          <p:nvPr/>
        </p:nvSpPr>
        <p:spPr>
          <a:xfrm>
            <a:off x="4050769" y="5860258"/>
            <a:ext cx="4090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working</a:t>
            </a:r>
            <a:r>
              <a:rPr lang="ko-KR" altLang="en-US" dirty="0"/>
              <a:t> </a:t>
            </a:r>
            <a:r>
              <a:rPr lang="en-US" altLang="ko-KR" dirty="0"/>
              <a:t>directory</a:t>
            </a:r>
            <a:r>
              <a:rPr lang="ko-KR" altLang="en-US" dirty="0"/>
              <a:t>에만 데이터가 있다</a:t>
            </a:r>
            <a:r>
              <a:rPr lang="en-US" altLang="ko-KR" dirty="0"/>
              <a:t>.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21941A6-7CD1-5219-D994-4AA199066450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2957689" y="1396087"/>
            <a:ext cx="11289" cy="101171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52E3A47-8654-5B32-1835-7DD70210063E}"/>
              </a:ext>
            </a:extLst>
          </p:cNvPr>
          <p:cNvSpPr/>
          <p:nvPr/>
        </p:nvSpPr>
        <p:spPr>
          <a:xfrm>
            <a:off x="2444045" y="1077106"/>
            <a:ext cx="1027288" cy="54186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350D66A-7186-42E4-B11F-BA7E064BC84D}"/>
              </a:ext>
            </a:extLst>
          </p:cNvPr>
          <p:cNvSpPr/>
          <p:nvPr/>
        </p:nvSpPr>
        <p:spPr>
          <a:xfrm>
            <a:off x="2444045" y="1676639"/>
            <a:ext cx="1027288" cy="54186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0633C4E-FBE2-1E15-7C23-9BF36B6D6F09}"/>
              </a:ext>
            </a:extLst>
          </p:cNvPr>
          <p:cNvSpPr/>
          <p:nvPr/>
        </p:nvSpPr>
        <p:spPr>
          <a:xfrm>
            <a:off x="2099733" y="1002480"/>
            <a:ext cx="7992534" cy="2647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046967B-C5E7-75AF-62E4-C8E7E69D8A02}"/>
              </a:ext>
            </a:extLst>
          </p:cNvPr>
          <p:cNvSpPr txBox="1"/>
          <p:nvPr/>
        </p:nvSpPr>
        <p:spPr>
          <a:xfrm>
            <a:off x="2823746" y="24078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E10DC55-582A-71D4-F739-115B517CBD72}"/>
              </a:ext>
            </a:extLst>
          </p:cNvPr>
          <p:cNvSpPr/>
          <p:nvPr/>
        </p:nvSpPr>
        <p:spPr>
          <a:xfrm>
            <a:off x="5275204" y="3738009"/>
            <a:ext cx="1639946" cy="73815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Staging</a:t>
            </a:r>
          </a:p>
          <a:p>
            <a:pPr algn="ctr"/>
            <a:r>
              <a:rPr lang="en-US" altLang="ko-KR" dirty="0"/>
              <a:t>Area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03FD7CD-3C5A-E81C-DA2A-5CDE545ADFCD}"/>
              </a:ext>
            </a:extLst>
          </p:cNvPr>
          <p:cNvSpPr/>
          <p:nvPr/>
        </p:nvSpPr>
        <p:spPr>
          <a:xfrm>
            <a:off x="8502479" y="3738009"/>
            <a:ext cx="1639946" cy="7381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Working</a:t>
            </a:r>
          </a:p>
          <a:p>
            <a:pPr algn="ctr"/>
            <a:r>
              <a:rPr lang="en-US" altLang="ko-KR" dirty="0"/>
              <a:t>directory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CD355D6-2D5F-40A6-86B6-D246964DFD26}"/>
              </a:ext>
            </a:extLst>
          </p:cNvPr>
          <p:cNvSpPr/>
          <p:nvPr/>
        </p:nvSpPr>
        <p:spPr>
          <a:xfrm>
            <a:off x="2044582" y="3738009"/>
            <a:ext cx="1639946" cy="738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2998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6506B5C-0EFE-0E6E-7CF5-6D3EB9F89698}"/>
              </a:ext>
            </a:extLst>
          </p:cNvPr>
          <p:cNvSpPr/>
          <p:nvPr/>
        </p:nvSpPr>
        <p:spPr>
          <a:xfrm>
            <a:off x="2099733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F313D2-D302-3BD7-3E76-A9D225C6B0BA}"/>
              </a:ext>
            </a:extLst>
          </p:cNvPr>
          <p:cNvSpPr txBox="1"/>
          <p:nvPr/>
        </p:nvSpPr>
        <p:spPr>
          <a:xfrm>
            <a:off x="2497307" y="3692688"/>
            <a:ext cx="1526400" cy="64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D6F2AF-D5EA-CD23-04A3-DE87C8E4D8CF}"/>
              </a:ext>
            </a:extLst>
          </p:cNvPr>
          <p:cNvSpPr/>
          <p:nvPr/>
        </p:nvSpPr>
        <p:spPr>
          <a:xfrm>
            <a:off x="5331177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7E76CF-24C8-7A26-1E4D-5EB3D78C6CBF}"/>
              </a:ext>
            </a:extLst>
          </p:cNvPr>
          <p:cNvSpPr/>
          <p:nvPr/>
        </p:nvSpPr>
        <p:spPr>
          <a:xfrm>
            <a:off x="8562622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CF93ECC-AC13-7EEA-8A03-F1BAD022DA6A}"/>
              </a:ext>
            </a:extLst>
          </p:cNvPr>
          <p:cNvSpPr/>
          <p:nvPr/>
        </p:nvSpPr>
        <p:spPr>
          <a:xfrm>
            <a:off x="8706556" y="4564375"/>
            <a:ext cx="1241778" cy="7563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404C615-7886-2349-9C14-086ACF97A71E}"/>
              </a:ext>
            </a:extLst>
          </p:cNvPr>
          <p:cNvSpPr txBox="1"/>
          <p:nvPr/>
        </p:nvSpPr>
        <p:spPr>
          <a:xfrm>
            <a:off x="7241081" y="4379709"/>
            <a:ext cx="9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add</a:t>
            </a:r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1F06C92-E7F5-EFCE-7B42-417C87F070ED}"/>
              </a:ext>
            </a:extLst>
          </p:cNvPr>
          <p:cNvSpPr/>
          <p:nvPr/>
        </p:nvSpPr>
        <p:spPr>
          <a:xfrm>
            <a:off x="5473445" y="4564375"/>
            <a:ext cx="1241778" cy="7563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186673" y="270561"/>
            <a:ext cx="381867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[git </a:t>
            </a:r>
            <a:r>
              <a:rPr lang="ko-KR" altLang="en-US" sz="3200" dirty="0"/>
              <a:t>트리 기본 동작</a:t>
            </a:r>
            <a:r>
              <a:rPr lang="en-US" altLang="ko-KR" sz="3200" dirty="0"/>
              <a:t>]</a:t>
            </a: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CAE0DA35-BD6B-BBF0-336F-08B7B7C911CD}"/>
              </a:ext>
            </a:extLst>
          </p:cNvPr>
          <p:cNvSpPr txBox="1"/>
          <p:nvPr/>
        </p:nvSpPr>
        <p:spPr>
          <a:xfrm>
            <a:off x="1889122" y="5860258"/>
            <a:ext cx="8413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add(</a:t>
            </a:r>
            <a:r>
              <a:rPr lang="ko-KR" altLang="en-US" dirty="0"/>
              <a:t>스테이지에 올리기</a:t>
            </a:r>
            <a:r>
              <a:rPr lang="en-US" altLang="ko-KR" dirty="0"/>
              <a:t>)</a:t>
            </a:r>
            <a:r>
              <a:rPr lang="ko-KR" altLang="en-US" dirty="0"/>
              <a:t>를 하면 </a:t>
            </a:r>
            <a:r>
              <a:rPr lang="en-US" altLang="ko-KR" dirty="0"/>
              <a:t>working directory </a:t>
            </a:r>
            <a:r>
              <a:rPr lang="ko-KR" altLang="en-US" dirty="0"/>
              <a:t>내용을 </a:t>
            </a:r>
            <a:r>
              <a:rPr lang="en-US" altLang="ko-KR" dirty="0"/>
              <a:t>index</a:t>
            </a:r>
            <a:r>
              <a:rPr lang="ko-KR" altLang="en-US" dirty="0"/>
              <a:t>로 복사한다</a:t>
            </a:r>
            <a:r>
              <a:rPr lang="en-US" altLang="ko-KR" dirty="0"/>
              <a:t>.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9CCE525-1BDE-D664-2113-AC0CA0B3E228}"/>
              </a:ext>
            </a:extLst>
          </p:cNvPr>
          <p:cNvCxnSpPr>
            <a:stCxn id="5" idx="1"/>
            <a:endCxn id="4" idx="3"/>
          </p:cNvCxnSpPr>
          <p:nvPr/>
        </p:nvCxnSpPr>
        <p:spPr>
          <a:xfrm flipH="1">
            <a:off x="6860822" y="4767576"/>
            <a:ext cx="170180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5946713-B8DE-556C-1E71-759AB5E1D2AA}"/>
              </a:ext>
            </a:extLst>
          </p:cNvPr>
          <p:cNvSpPr/>
          <p:nvPr/>
        </p:nvSpPr>
        <p:spPr>
          <a:xfrm>
            <a:off x="5275204" y="3738009"/>
            <a:ext cx="1639946" cy="73815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Staging</a:t>
            </a:r>
          </a:p>
          <a:p>
            <a:pPr algn="ctr"/>
            <a:r>
              <a:rPr lang="en-US" altLang="ko-KR" dirty="0"/>
              <a:t>Area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657E9A0-AD9E-4B87-78B9-6175DA357557}"/>
              </a:ext>
            </a:extLst>
          </p:cNvPr>
          <p:cNvSpPr/>
          <p:nvPr/>
        </p:nvSpPr>
        <p:spPr>
          <a:xfrm>
            <a:off x="8502479" y="3738009"/>
            <a:ext cx="1639946" cy="7381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Working</a:t>
            </a:r>
          </a:p>
          <a:p>
            <a:pPr algn="ctr"/>
            <a:r>
              <a:rPr lang="en-US" altLang="ko-KR" dirty="0"/>
              <a:t>directory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93F233F-B874-C476-65A5-904C6CE2A6C9}"/>
              </a:ext>
            </a:extLst>
          </p:cNvPr>
          <p:cNvSpPr/>
          <p:nvPr/>
        </p:nvSpPr>
        <p:spPr>
          <a:xfrm>
            <a:off x="2044582" y="3738009"/>
            <a:ext cx="1639946" cy="738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30BE545-C412-9847-4128-6961A3D4F74D}"/>
              </a:ext>
            </a:extLst>
          </p:cNvPr>
          <p:cNvSpPr/>
          <p:nvPr/>
        </p:nvSpPr>
        <p:spPr>
          <a:xfrm>
            <a:off x="2099733" y="1002480"/>
            <a:ext cx="7992534" cy="2647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70A3F56-B4B5-308C-2F0F-2C9958EDA5B8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2957689" y="1396087"/>
            <a:ext cx="11289" cy="101171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0539935-3DD5-3FC8-F92E-DD0607798E4B}"/>
              </a:ext>
            </a:extLst>
          </p:cNvPr>
          <p:cNvSpPr/>
          <p:nvPr/>
        </p:nvSpPr>
        <p:spPr>
          <a:xfrm>
            <a:off x="2444045" y="1077106"/>
            <a:ext cx="1027288" cy="54186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94B0D9E-6ABB-4411-6D24-334BC63C7CA1}"/>
              </a:ext>
            </a:extLst>
          </p:cNvPr>
          <p:cNvSpPr/>
          <p:nvPr/>
        </p:nvSpPr>
        <p:spPr>
          <a:xfrm>
            <a:off x="2444045" y="1676639"/>
            <a:ext cx="1027288" cy="54186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989EFD1-487F-09AE-3D9B-85739E5F4C20}"/>
              </a:ext>
            </a:extLst>
          </p:cNvPr>
          <p:cNvSpPr txBox="1"/>
          <p:nvPr/>
        </p:nvSpPr>
        <p:spPr>
          <a:xfrm>
            <a:off x="2823746" y="24078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4479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FC3C1A4-3692-7BBE-771B-3654CB8B776C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2957689" y="1396087"/>
            <a:ext cx="0" cy="110468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506B5C-0EFE-0E6E-7CF5-6D3EB9F89698}"/>
              </a:ext>
            </a:extLst>
          </p:cNvPr>
          <p:cNvSpPr/>
          <p:nvPr/>
        </p:nvSpPr>
        <p:spPr>
          <a:xfrm>
            <a:off x="2099733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D6F2AF-D5EA-CD23-04A3-DE87C8E4D8CF}"/>
              </a:ext>
            </a:extLst>
          </p:cNvPr>
          <p:cNvSpPr/>
          <p:nvPr/>
        </p:nvSpPr>
        <p:spPr>
          <a:xfrm>
            <a:off x="5331177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7E76CF-24C8-7A26-1E4D-5EB3D78C6CBF}"/>
              </a:ext>
            </a:extLst>
          </p:cNvPr>
          <p:cNvSpPr/>
          <p:nvPr/>
        </p:nvSpPr>
        <p:spPr>
          <a:xfrm>
            <a:off x="8562622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CF93ECC-AC13-7EEA-8A03-F1BAD022DA6A}"/>
              </a:ext>
            </a:extLst>
          </p:cNvPr>
          <p:cNvSpPr/>
          <p:nvPr/>
        </p:nvSpPr>
        <p:spPr>
          <a:xfrm>
            <a:off x="8706556" y="4564375"/>
            <a:ext cx="1241778" cy="7563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404C615-7886-2349-9C14-086ACF97A71E}"/>
              </a:ext>
            </a:extLst>
          </p:cNvPr>
          <p:cNvSpPr txBox="1"/>
          <p:nvPr/>
        </p:nvSpPr>
        <p:spPr>
          <a:xfrm>
            <a:off x="3814073" y="4379709"/>
            <a:ext cx="1332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commit</a:t>
            </a:r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1F06C92-E7F5-EFCE-7B42-417C87F070ED}"/>
              </a:ext>
            </a:extLst>
          </p:cNvPr>
          <p:cNvSpPr/>
          <p:nvPr/>
        </p:nvSpPr>
        <p:spPr>
          <a:xfrm>
            <a:off x="5473445" y="4564375"/>
            <a:ext cx="1241778" cy="7563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7B6231B-F32D-1F93-3D71-28743DB53690}"/>
              </a:ext>
            </a:extLst>
          </p:cNvPr>
          <p:cNvSpPr/>
          <p:nvPr/>
        </p:nvSpPr>
        <p:spPr>
          <a:xfrm>
            <a:off x="2243666" y="4564375"/>
            <a:ext cx="1241778" cy="7563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186673" y="270561"/>
            <a:ext cx="381867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[git </a:t>
            </a:r>
            <a:r>
              <a:rPr lang="ko-KR" altLang="en-US" sz="3200" dirty="0"/>
              <a:t>트리 기본 동작</a:t>
            </a:r>
            <a:r>
              <a:rPr lang="en-US" altLang="ko-KR" sz="3200" dirty="0"/>
              <a:t>]</a:t>
            </a: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CAE0DA35-BD6B-BBF0-336F-08B7B7C911CD}"/>
              </a:ext>
            </a:extLst>
          </p:cNvPr>
          <p:cNvSpPr txBox="1"/>
          <p:nvPr/>
        </p:nvSpPr>
        <p:spPr>
          <a:xfrm>
            <a:off x="1498449" y="5860258"/>
            <a:ext cx="9195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commit</a:t>
            </a:r>
            <a:r>
              <a:rPr lang="ko-KR" altLang="en-US" dirty="0"/>
              <a:t>을 실행하면 </a:t>
            </a:r>
            <a:r>
              <a:rPr lang="en-US" altLang="ko-KR" dirty="0"/>
              <a:t>index</a:t>
            </a:r>
            <a:r>
              <a:rPr lang="ko-KR" altLang="en-US" dirty="0"/>
              <a:t>의 내용을 스냅샷으로 영구히 저장하고 그 스냅샷을 가리키는</a:t>
            </a:r>
            <a:endParaRPr lang="en-US" altLang="ko-KR" dirty="0"/>
          </a:p>
          <a:p>
            <a:pPr algn="ctr"/>
            <a:r>
              <a:rPr lang="ko-KR" altLang="en-US" dirty="0" err="1"/>
              <a:t>커밋</a:t>
            </a:r>
            <a:r>
              <a:rPr lang="ko-KR" altLang="en-US" dirty="0"/>
              <a:t> 객체를 만든다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master</a:t>
            </a:r>
            <a:r>
              <a:rPr lang="ko-KR" altLang="en-US" dirty="0"/>
              <a:t>가 그 </a:t>
            </a:r>
            <a:r>
              <a:rPr lang="ko-KR" altLang="en-US" dirty="0" err="1"/>
              <a:t>커밋</a:t>
            </a:r>
            <a:r>
              <a:rPr lang="ko-KR" altLang="en-US" dirty="0"/>
              <a:t> 객체를 가리키도록 한다</a:t>
            </a:r>
            <a:r>
              <a:rPr lang="en-US" altLang="ko-KR" dirty="0"/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EAE461A-F02B-DAAB-FF6D-9DA5AA45386F}"/>
              </a:ext>
            </a:extLst>
          </p:cNvPr>
          <p:cNvSpPr/>
          <p:nvPr/>
        </p:nvSpPr>
        <p:spPr>
          <a:xfrm>
            <a:off x="2099733" y="1002480"/>
            <a:ext cx="7992534" cy="2647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9CCE525-1BDE-D664-2113-AC0CA0B3E228}"/>
              </a:ext>
            </a:extLst>
          </p:cNvPr>
          <p:cNvCxnSpPr>
            <a:cxnSpLocks/>
          </p:cNvCxnSpPr>
          <p:nvPr/>
        </p:nvCxnSpPr>
        <p:spPr>
          <a:xfrm flipH="1">
            <a:off x="3629378" y="4767576"/>
            <a:ext cx="170180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2748BF8-897C-B8E3-B780-48C85D40178C}"/>
              </a:ext>
            </a:extLst>
          </p:cNvPr>
          <p:cNvGrpSpPr/>
          <p:nvPr/>
        </p:nvGrpSpPr>
        <p:grpSpPr>
          <a:xfrm>
            <a:off x="2332872" y="2448875"/>
            <a:ext cx="1249633" cy="1126294"/>
            <a:chOff x="2332872" y="2421028"/>
            <a:chExt cx="1249633" cy="1126294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6F14D7C2-54DB-8897-0730-AF792ABD4983}"/>
                </a:ext>
              </a:extLst>
            </p:cNvPr>
            <p:cNvSpPr/>
            <p:nvPr/>
          </p:nvSpPr>
          <p:spPr>
            <a:xfrm>
              <a:off x="2332872" y="2743458"/>
              <a:ext cx="1241778" cy="7563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file v1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6C81C8B-0551-CF18-93B0-DACF389E0C3C}"/>
                </a:ext>
              </a:extLst>
            </p:cNvPr>
            <p:cNvSpPr/>
            <p:nvPr/>
          </p:nvSpPr>
          <p:spPr>
            <a:xfrm>
              <a:off x="2332872" y="2472923"/>
              <a:ext cx="1249633" cy="10743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F527A1A-26D4-D40F-F78E-99341D8F1524}"/>
                </a:ext>
              </a:extLst>
            </p:cNvPr>
            <p:cNvSpPr txBox="1"/>
            <p:nvPr/>
          </p:nvSpPr>
          <p:spPr>
            <a:xfrm>
              <a:off x="2409619" y="2421028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ab54dd2</a:t>
              </a:r>
              <a:endParaRPr lang="ko-KR" altLang="en-US" dirty="0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EC29024-E70E-798D-F187-708CBF1554FC}"/>
              </a:ext>
            </a:extLst>
          </p:cNvPr>
          <p:cNvSpPr/>
          <p:nvPr/>
        </p:nvSpPr>
        <p:spPr>
          <a:xfrm>
            <a:off x="5275204" y="3738009"/>
            <a:ext cx="1639946" cy="73815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Staging</a:t>
            </a:r>
          </a:p>
          <a:p>
            <a:pPr algn="ctr"/>
            <a:r>
              <a:rPr lang="en-US" altLang="ko-KR" dirty="0"/>
              <a:t>Area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5C96F89-D1CE-C456-A877-08A6E797E2A7}"/>
              </a:ext>
            </a:extLst>
          </p:cNvPr>
          <p:cNvSpPr/>
          <p:nvPr/>
        </p:nvSpPr>
        <p:spPr>
          <a:xfrm>
            <a:off x="8502479" y="3738009"/>
            <a:ext cx="1639946" cy="7381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Working</a:t>
            </a:r>
          </a:p>
          <a:p>
            <a:pPr algn="ctr"/>
            <a:r>
              <a:rPr lang="en-US" altLang="ko-KR" dirty="0"/>
              <a:t>directory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4F8F257-7AB1-FCE6-AEC9-AD1EAEC51BBD}"/>
              </a:ext>
            </a:extLst>
          </p:cNvPr>
          <p:cNvSpPr/>
          <p:nvPr/>
        </p:nvSpPr>
        <p:spPr>
          <a:xfrm>
            <a:off x="2044582" y="3738009"/>
            <a:ext cx="1639946" cy="738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E5127FB-487E-5433-AFA6-6FB163D4184A}"/>
              </a:ext>
            </a:extLst>
          </p:cNvPr>
          <p:cNvSpPr/>
          <p:nvPr/>
        </p:nvSpPr>
        <p:spPr>
          <a:xfrm>
            <a:off x="2444045" y="1077106"/>
            <a:ext cx="1027288" cy="54186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02081E6-AA38-9966-BBBF-3A7C2CD478D7}"/>
              </a:ext>
            </a:extLst>
          </p:cNvPr>
          <p:cNvSpPr/>
          <p:nvPr/>
        </p:nvSpPr>
        <p:spPr>
          <a:xfrm>
            <a:off x="2444045" y="1676639"/>
            <a:ext cx="1027288" cy="54186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8631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6506B5C-0EFE-0E6E-7CF5-6D3EB9F89698}"/>
              </a:ext>
            </a:extLst>
          </p:cNvPr>
          <p:cNvSpPr/>
          <p:nvPr/>
        </p:nvSpPr>
        <p:spPr>
          <a:xfrm>
            <a:off x="2099733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D6F2AF-D5EA-CD23-04A3-DE87C8E4D8CF}"/>
              </a:ext>
            </a:extLst>
          </p:cNvPr>
          <p:cNvSpPr/>
          <p:nvPr/>
        </p:nvSpPr>
        <p:spPr>
          <a:xfrm>
            <a:off x="5331177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7E76CF-24C8-7A26-1E4D-5EB3D78C6CBF}"/>
              </a:ext>
            </a:extLst>
          </p:cNvPr>
          <p:cNvSpPr/>
          <p:nvPr/>
        </p:nvSpPr>
        <p:spPr>
          <a:xfrm>
            <a:off x="8562622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CF93ECC-AC13-7EEA-8A03-F1BAD022DA6A}"/>
              </a:ext>
            </a:extLst>
          </p:cNvPr>
          <p:cNvSpPr/>
          <p:nvPr/>
        </p:nvSpPr>
        <p:spPr>
          <a:xfrm>
            <a:off x="8706556" y="4564375"/>
            <a:ext cx="1241778" cy="7563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1F06C92-E7F5-EFCE-7B42-417C87F070ED}"/>
              </a:ext>
            </a:extLst>
          </p:cNvPr>
          <p:cNvSpPr/>
          <p:nvPr/>
        </p:nvSpPr>
        <p:spPr>
          <a:xfrm>
            <a:off x="5473445" y="4564375"/>
            <a:ext cx="1241778" cy="7563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7B6231B-F32D-1F93-3D71-28743DB53690}"/>
              </a:ext>
            </a:extLst>
          </p:cNvPr>
          <p:cNvSpPr/>
          <p:nvPr/>
        </p:nvSpPr>
        <p:spPr>
          <a:xfrm>
            <a:off x="2243666" y="4564375"/>
            <a:ext cx="1241778" cy="7563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186673" y="270561"/>
            <a:ext cx="381867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[git </a:t>
            </a:r>
            <a:r>
              <a:rPr lang="ko-KR" altLang="en-US" sz="3200" dirty="0"/>
              <a:t>트리 기본 동작</a:t>
            </a:r>
            <a:r>
              <a:rPr lang="en-US" altLang="ko-KR" sz="3200" dirty="0"/>
              <a:t>]</a:t>
            </a: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CAE0DA35-BD6B-BBF0-336F-08B7B7C911CD}"/>
              </a:ext>
            </a:extLst>
          </p:cNvPr>
          <p:cNvSpPr txBox="1"/>
          <p:nvPr/>
        </p:nvSpPr>
        <p:spPr>
          <a:xfrm>
            <a:off x="3819955" y="5860258"/>
            <a:ext cx="4552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다시 </a:t>
            </a:r>
            <a:r>
              <a:rPr lang="en-US" altLang="ko-KR" dirty="0"/>
              <a:t>file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수정한다</a:t>
            </a:r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working directory</a:t>
            </a:r>
            <a:r>
              <a:rPr lang="ko-KR" altLang="en-US" dirty="0"/>
              <a:t>의 데이터가 변경되었다</a:t>
            </a:r>
            <a:r>
              <a:rPr lang="en-US" altLang="ko-KR" dirty="0"/>
              <a:t>.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B874117-F130-263E-7F85-394C5C122EDC}"/>
              </a:ext>
            </a:extLst>
          </p:cNvPr>
          <p:cNvSpPr/>
          <p:nvPr/>
        </p:nvSpPr>
        <p:spPr>
          <a:xfrm>
            <a:off x="5275204" y="3738009"/>
            <a:ext cx="1639946" cy="73815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Staging</a:t>
            </a:r>
          </a:p>
          <a:p>
            <a:pPr algn="ctr"/>
            <a:r>
              <a:rPr lang="en-US" altLang="ko-KR" dirty="0"/>
              <a:t>Area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DC966B7-937E-91A7-AF47-602DCDC6D45B}"/>
              </a:ext>
            </a:extLst>
          </p:cNvPr>
          <p:cNvSpPr/>
          <p:nvPr/>
        </p:nvSpPr>
        <p:spPr>
          <a:xfrm>
            <a:off x="8502479" y="3738009"/>
            <a:ext cx="1639946" cy="7381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Working</a:t>
            </a:r>
          </a:p>
          <a:p>
            <a:pPr algn="ctr"/>
            <a:r>
              <a:rPr lang="en-US" altLang="ko-KR" dirty="0"/>
              <a:t>directory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1308AA4-0560-2537-576B-3E3E6509F85E}"/>
              </a:ext>
            </a:extLst>
          </p:cNvPr>
          <p:cNvSpPr/>
          <p:nvPr/>
        </p:nvSpPr>
        <p:spPr>
          <a:xfrm>
            <a:off x="2044582" y="3738009"/>
            <a:ext cx="1639946" cy="738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A73E211-D2FB-5A4F-7702-6D45E8841415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2957689" y="1396087"/>
            <a:ext cx="0" cy="110468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A94ED08-8998-AF38-8727-C46B49AE86A3}"/>
              </a:ext>
            </a:extLst>
          </p:cNvPr>
          <p:cNvSpPr/>
          <p:nvPr/>
        </p:nvSpPr>
        <p:spPr>
          <a:xfrm>
            <a:off x="2099733" y="1002480"/>
            <a:ext cx="7992534" cy="2647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83E1560-DBCD-AA1C-B79F-6879AE16FD58}"/>
              </a:ext>
            </a:extLst>
          </p:cNvPr>
          <p:cNvGrpSpPr/>
          <p:nvPr/>
        </p:nvGrpSpPr>
        <p:grpSpPr>
          <a:xfrm>
            <a:off x="2332872" y="2448875"/>
            <a:ext cx="1249633" cy="1126294"/>
            <a:chOff x="2332872" y="2421028"/>
            <a:chExt cx="1249633" cy="1126294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C23814A0-8A8A-D65D-5A36-4D8CFE7A5745}"/>
                </a:ext>
              </a:extLst>
            </p:cNvPr>
            <p:cNvSpPr/>
            <p:nvPr/>
          </p:nvSpPr>
          <p:spPr>
            <a:xfrm>
              <a:off x="2332872" y="2743458"/>
              <a:ext cx="1241778" cy="7563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file v1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DACC796-27B5-D5C3-0D39-2CB6B1C4474B}"/>
                </a:ext>
              </a:extLst>
            </p:cNvPr>
            <p:cNvSpPr/>
            <p:nvPr/>
          </p:nvSpPr>
          <p:spPr>
            <a:xfrm>
              <a:off x="2332872" y="2472923"/>
              <a:ext cx="1249633" cy="10743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0C1862D-4E14-D39F-0A84-658AEA80BF92}"/>
                </a:ext>
              </a:extLst>
            </p:cNvPr>
            <p:cNvSpPr txBox="1"/>
            <p:nvPr/>
          </p:nvSpPr>
          <p:spPr>
            <a:xfrm>
              <a:off x="2409619" y="2421028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ab54dd2</a:t>
              </a:r>
              <a:endParaRPr lang="ko-KR" altLang="en-US" dirty="0"/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69696B1-D817-C559-15B7-D2CD22DAAB68}"/>
              </a:ext>
            </a:extLst>
          </p:cNvPr>
          <p:cNvSpPr/>
          <p:nvPr/>
        </p:nvSpPr>
        <p:spPr>
          <a:xfrm>
            <a:off x="2444045" y="1077106"/>
            <a:ext cx="1027288" cy="54186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DDF556A-5C90-D909-CA93-D7316265227B}"/>
              </a:ext>
            </a:extLst>
          </p:cNvPr>
          <p:cNvSpPr/>
          <p:nvPr/>
        </p:nvSpPr>
        <p:spPr>
          <a:xfrm>
            <a:off x="2444045" y="1676639"/>
            <a:ext cx="1027288" cy="54186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9964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>
              <a:lumMod val="65000"/>
              <a:lumOff val="35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553</Words>
  <Application>Microsoft Office PowerPoint</Application>
  <PresentationFormat>와이드스크린</PresentationFormat>
  <Paragraphs>170</Paragraphs>
  <Slides>16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Noto Sans Medium</vt:lpstr>
      <vt:lpstr>NotoSansKR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 승희</dc:creator>
  <cp:lastModifiedBy>노 승희</cp:lastModifiedBy>
  <cp:revision>415</cp:revision>
  <dcterms:created xsi:type="dcterms:W3CDTF">2022-10-17T05:30:20Z</dcterms:created>
  <dcterms:modified xsi:type="dcterms:W3CDTF">2022-12-07T06:48:13Z</dcterms:modified>
</cp:coreProperties>
</file>