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11" r:id="rId3"/>
    <p:sldId id="313" r:id="rId4"/>
    <p:sldId id="315" r:id="rId5"/>
    <p:sldId id="326" r:id="rId6"/>
    <p:sldId id="322" r:id="rId7"/>
    <p:sldId id="325" r:id="rId8"/>
    <p:sldId id="349" r:id="rId9"/>
    <p:sldId id="350" r:id="rId10"/>
    <p:sldId id="351" r:id="rId11"/>
    <p:sldId id="352" r:id="rId12"/>
    <p:sldId id="353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8" r:id="rId31"/>
    <p:sldId id="347" r:id="rId32"/>
    <p:sldId id="354" r:id="rId33"/>
    <p:sldId id="355" r:id="rId34"/>
    <p:sldId id="356" r:id="rId35"/>
    <p:sldId id="357" r:id="rId36"/>
    <p:sldId id="359" r:id="rId37"/>
    <p:sldId id="358" r:id="rId38"/>
    <p:sldId id="360" r:id="rId39"/>
    <p:sldId id="337" r:id="rId40"/>
    <p:sldId id="362" r:id="rId41"/>
    <p:sldId id="361" r:id="rId42"/>
    <p:sldId id="336" r:id="rId43"/>
    <p:sldId id="363" r:id="rId44"/>
    <p:sldId id="364" r:id="rId45"/>
    <p:sldId id="369" r:id="rId46"/>
    <p:sldId id="365" r:id="rId47"/>
    <p:sldId id="366" r:id="rId48"/>
    <p:sldId id="367" r:id="rId49"/>
    <p:sldId id="368" r:id="rId50"/>
    <p:sldId id="370" r:id="rId51"/>
    <p:sldId id="260" r:id="rId52"/>
    <p:sldId id="26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E694"/>
    <a:srgbClr val="8CABD9"/>
    <a:srgbClr val="FFD966"/>
    <a:srgbClr val="DAE3F3"/>
    <a:srgbClr val="2E75B6"/>
    <a:srgbClr val="FFFFFF"/>
    <a:srgbClr val="FA5965"/>
    <a:srgbClr val="4CD3D6"/>
    <a:srgbClr val="4ED1A1"/>
    <a:srgbClr val="FEE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C397-B515-48E2-B4D9-52F34646B07B}" v="504" dt="2022-10-30T11:06:41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82326" autoAdjust="0"/>
  </p:normalViewPr>
  <p:slideViewPr>
    <p:cSldViewPr snapToGrid="0">
      <p:cViewPr varScale="1">
        <p:scale>
          <a:sx n="93" d="100"/>
          <a:sy n="93" d="100"/>
        </p:scale>
        <p:origin x="1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노 승희" userId="e2161007-85f4-4c8d-953c-de942ac4610a" providerId="ADAL" clId="{7642C397-B515-48E2-B4D9-52F34646B07B}"/>
    <pc:docChg chg="undo redo custSel addSld delSld modSld">
      <pc:chgData name="노 승희" userId="e2161007-85f4-4c8d-953c-de942ac4610a" providerId="ADAL" clId="{7642C397-B515-48E2-B4D9-52F34646B07B}" dt="2022-10-30T11:07:47.198" v="4019" actId="1076"/>
      <pc:docMkLst>
        <pc:docMk/>
      </pc:docMkLst>
      <pc:sldChg chg="addSp delSp modSp mod">
        <pc:chgData name="노 승희" userId="e2161007-85f4-4c8d-953c-de942ac4610a" providerId="ADAL" clId="{7642C397-B515-48E2-B4D9-52F34646B07B}" dt="2022-10-30T11:07:47.198" v="4019" actId="1076"/>
        <pc:sldMkLst>
          <pc:docMk/>
          <pc:sldMk cId="374911859" sldId="260"/>
        </pc:sldMkLst>
        <pc:spChg chg="mod">
          <ac:chgData name="노 승희" userId="e2161007-85f4-4c8d-953c-de942ac4610a" providerId="ADAL" clId="{7642C397-B515-48E2-B4D9-52F34646B07B}" dt="2022-10-30T11:07:47.198" v="4019" actId="1076"/>
          <ac:spMkLst>
            <pc:docMk/>
            <pc:sldMk cId="374911859" sldId="260"/>
            <ac:spMk id="2" creationId="{21622783-335C-AE04-9A76-05A66E19473B}"/>
          </ac:spMkLst>
        </pc:spChg>
        <pc:spChg chg="add del mod">
          <ac:chgData name="노 승희" userId="e2161007-85f4-4c8d-953c-de942ac4610a" providerId="ADAL" clId="{7642C397-B515-48E2-B4D9-52F34646B07B}" dt="2022-10-30T11:06:42.533" v="4009" actId="478"/>
          <ac:spMkLst>
            <pc:docMk/>
            <pc:sldMk cId="374911859" sldId="260"/>
            <ac:spMk id="3" creationId="{E9C7E39B-A0C3-1CBD-B8FF-A5E87F663D5D}"/>
          </ac:spMkLst>
        </pc:spChg>
        <pc:spChg chg="mod">
          <ac:chgData name="노 승희" userId="e2161007-85f4-4c8d-953c-de942ac4610a" providerId="ADAL" clId="{7642C397-B515-48E2-B4D9-52F34646B07B}" dt="2022-10-30T11:07:44.064" v="4018" actId="20577"/>
          <ac:spMkLst>
            <pc:docMk/>
            <pc:sldMk cId="374911859" sldId="260"/>
            <ac:spMk id="5" creationId="{440B3F72-C396-99D9-61BC-C4548B1E5310}"/>
          </ac:spMkLst>
        </pc:spChg>
        <pc:spChg chg="del">
          <ac:chgData name="노 승희" userId="e2161007-85f4-4c8d-953c-de942ac4610a" providerId="ADAL" clId="{7642C397-B515-48E2-B4D9-52F34646B07B}" dt="2022-10-30T11:07:16.420" v="4012" actId="478"/>
          <ac:spMkLst>
            <pc:docMk/>
            <pc:sldMk cId="374911859" sldId="260"/>
            <ac:spMk id="6" creationId="{D428426E-4CF7-5D99-25AA-BDA0436E1117}"/>
          </ac:spMkLst>
        </pc:spChg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3362913192" sldId="261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853711494" sldId="262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291442948" sldId="263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743880687" sldId="264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2084990820" sldId="265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962125720" sldId="266"/>
        </pc:sldMkLst>
      </pc:sldChg>
      <pc:sldChg chg="del">
        <pc:chgData name="노 승희" userId="e2161007-85f4-4c8d-953c-de942ac4610a" providerId="ADAL" clId="{7642C397-B515-48E2-B4D9-52F34646B07B}" dt="2022-10-29T02:58:37.935" v="0" actId="47"/>
        <pc:sldMkLst>
          <pc:docMk/>
          <pc:sldMk cId="1653528108" sldId="267"/>
        </pc:sldMkLst>
      </pc:sldChg>
      <pc:sldChg chg="modSp add mod">
        <pc:chgData name="노 승희" userId="e2161007-85f4-4c8d-953c-de942ac4610a" providerId="ADAL" clId="{7642C397-B515-48E2-B4D9-52F34646B07B}" dt="2022-10-29T03:05:42.397" v="171"/>
        <pc:sldMkLst>
          <pc:docMk/>
          <pc:sldMk cId="1725449462" sldId="274"/>
        </pc:sldMkLst>
        <pc:spChg chg="mod">
          <ac:chgData name="노 승희" userId="e2161007-85f4-4c8d-953c-de942ac4610a" providerId="ADAL" clId="{7642C397-B515-48E2-B4D9-52F34646B07B}" dt="2022-10-29T03:05:42.397" v="171"/>
          <ac:spMkLst>
            <pc:docMk/>
            <pc:sldMk cId="1725449462" sldId="274"/>
            <ac:spMk id="4" creationId="{253AFF4E-34A2-EBC4-9671-C2D5DEBA9D07}"/>
          </ac:spMkLst>
        </pc:spChg>
      </pc:sldChg>
      <pc:sldChg chg="modSp add mod">
        <pc:chgData name="노 승희" userId="e2161007-85f4-4c8d-953c-de942ac4610a" providerId="ADAL" clId="{7642C397-B515-48E2-B4D9-52F34646B07B}" dt="2022-10-29T03:38:23.053" v="2491"/>
        <pc:sldMkLst>
          <pc:docMk/>
          <pc:sldMk cId="2351713297" sldId="275"/>
        </pc:sldMkLst>
        <pc:spChg chg="mod">
          <ac:chgData name="노 승희" userId="e2161007-85f4-4c8d-953c-de942ac4610a" providerId="ADAL" clId="{7642C397-B515-48E2-B4D9-52F34646B07B}" dt="2022-10-29T03:38:23.053" v="2491"/>
          <ac:spMkLst>
            <pc:docMk/>
            <pc:sldMk cId="2351713297" sldId="275"/>
            <ac:spMk id="4" creationId="{253AFF4E-34A2-EBC4-9671-C2D5DEBA9D07}"/>
          </ac:spMkLst>
        </pc:spChg>
      </pc:sldChg>
      <pc:sldChg chg="addSp delSp modSp add mod">
        <pc:chgData name="노 승희" userId="e2161007-85f4-4c8d-953c-de942ac4610a" providerId="ADAL" clId="{7642C397-B515-48E2-B4D9-52F34646B07B}" dt="2022-10-29T03:05:29.940" v="117" actId="1076"/>
        <pc:sldMkLst>
          <pc:docMk/>
          <pc:sldMk cId="1488397554" sldId="276"/>
        </pc:sldMkLst>
        <pc:spChg chg="mod">
          <ac:chgData name="노 승희" userId="e2161007-85f4-4c8d-953c-de942ac4610a" providerId="ADAL" clId="{7642C397-B515-48E2-B4D9-52F34646B07B}" dt="2022-10-29T03:00:07.850" v="56"/>
          <ac:spMkLst>
            <pc:docMk/>
            <pc:sldMk cId="1488397554" sldId="276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3" creationId="{34421776-C8FE-DC9A-6364-7BE8C0FAD8BE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4" creationId="{4D01A7CE-4B5F-86A5-9BF9-115CD5CB0184}"/>
          </ac:spMkLst>
        </pc:spChg>
        <pc:spChg chg="del">
          <ac:chgData name="노 승희" userId="e2161007-85f4-4c8d-953c-de942ac4610a" providerId="ADAL" clId="{7642C397-B515-48E2-B4D9-52F34646B07B}" dt="2022-10-29T03:00:10.170" v="58" actId="478"/>
          <ac:spMkLst>
            <pc:docMk/>
            <pc:sldMk cId="1488397554" sldId="276"/>
            <ac:spMk id="5" creationId="{266933A9-2541-B055-79BE-0A862AB2738E}"/>
          </ac:spMkLst>
        </pc:spChg>
        <pc:spChg chg="add mod">
          <ac:chgData name="노 승희" userId="e2161007-85f4-4c8d-953c-de942ac4610a" providerId="ADAL" clId="{7642C397-B515-48E2-B4D9-52F34646B07B}" dt="2022-10-29T03:05:29.940" v="117" actId="1076"/>
          <ac:spMkLst>
            <pc:docMk/>
            <pc:sldMk cId="1488397554" sldId="276"/>
            <ac:spMk id="8" creationId="{4501E077-26D1-3CA1-F3BD-54CEAE934976}"/>
          </ac:spMkLst>
        </pc:spChg>
        <pc:picChg chg="add mod">
          <ac:chgData name="노 승희" userId="e2161007-85f4-4c8d-953c-de942ac4610a" providerId="ADAL" clId="{7642C397-B515-48E2-B4D9-52F34646B07B}" dt="2022-10-29T03:05:29.940" v="117" actId="1076"/>
          <ac:picMkLst>
            <pc:docMk/>
            <pc:sldMk cId="1488397554" sldId="276"/>
            <ac:picMk id="7" creationId="{9134DB68-3F3F-477B-C78B-2241816B52A3}"/>
          </ac:picMkLst>
        </pc:picChg>
        <pc:picChg chg="del">
          <ac:chgData name="노 승희" userId="e2161007-85f4-4c8d-953c-de942ac4610a" providerId="ADAL" clId="{7642C397-B515-48E2-B4D9-52F34646B07B}" dt="2022-10-29T03:00:08.327" v="57" actId="478"/>
          <ac:picMkLst>
            <pc:docMk/>
            <pc:sldMk cId="1488397554" sldId="276"/>
            <ac:picMk id="1026" creationId="{0980EA27-D56A-B5A7-207A-09AB1004D5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13:33.691" v="1255" actId="465"/>
        <pc:sldMkLst>
          <pc:docMk/>
          <pc:sldMk cId="3989776739" sldId="277"/>
        </pc:sldMkLst>
        <pc:spChg chg="add mod">
          <ac:chgData name="노 승희" userId="e2161007-85f4-4c8d-953c-de942ac4610a" providerId="ADAL" clId="{7642C397-B515-48E2-B4D9-52F34646B07B}" dt="2022-10-29T03:09:44.958" v="569" actId="1076"/>
          <ac:spMkLst>
            <pc:docMk/>
            <pc:sldMk cId="3989776739" sldId="277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13:30.387" v="1254" actId="1076"/>
          <ac:spMkLst>
            <pc:docMk/>
            <pc:sldMk cId="3989776739" sldId="277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06:06.759" v="175" actId="478"/>
          <ac:spMkLst>
            <pc:docMk/>
            <pc:sldMk cId="3989776739" sldId="277"/>
            <ac:spMk id="8" creationId="{4501E077-26D1-3CA1-F3BD-54CEAE934976}"/>
          </ac:spMkLst>
        </pc:spChg>
        <pc:spChg chg="add mod">
          <ac:chgData name="노 승희" userId="e2161007-85f4-4c8d-953c-de942ac4610a" providerId="ADAL" clId="{7642C397-B515-48E2-B4D9-52F34646B07B}" dt="2022-10-29T03:13:33.691" v="1255" actId="465"/>
          <ac:spMkLst>
            <pc:docMk/>
            <pc:sldMk cId="3989776739" sldId="277"/>
            <ac:spMk id="9" creationId="{FE4B9A01-0C45-F44E-DCB3-4DB7E286E90E}"/>
          </ac:spMkLst>
        </pc:spChg>
        <pc:spChg chg="add del mod">
          <ac:chgData name="노 승희" userId="e2161007-85f4-4c8d-953c-de942ac4610a" providerId="ADAL" clId="{7642C397-B515-48E2-B4D9-52F34646B07B}" dt="2022-10-29T03:06:43.242" v="179" actId="478"/>
          <ac:spMkLst>
            <pc:docMk/>
            <pc:sldMk cId="3989776739" sldId="277"/>
            <ac:spMk id="10" creationId="{84057074-CAFA-3581-E9C5-3DFE66FB547D}"/>
          </ac:spMkLst>
        </pc:spChg>
        <pc:spChg chg="add mod">
          <ac:chgData name="노 승희" userId="e2161007-85f4-4c8d-953c-de942ac4610a" providerId="ADAL" clId="{7642C397-B515-48E2-B4D9-52F34646B07B}" dt="2022-10-29T03:07:23.002" v="204" actId="1035"/>
          <ac:spMkLst>
            <pc:docMk/>
            <pc:sldMk cId="3989776739" sldId="277"/>
            <ac:spMk id="11" creationId="{CECEC4FC-0861-1218-9D44-6712EE843E4B}"/>
          </ac:spMkLst>
        </pc:spChg>
        <pc:spChg chg="add mod">
          <ac:chgData name="노 승희" userId="e2161007-85f4-4c8d-953c-de942ac4610a" providerId="ADAL" clId="{7642C397-B515-48E2-B4D9-52F34646B07B}" dt="2022-10-29T03:07:36.578" v="208" actId="1076"/>
          <ac:spMkLst>
            <pc:docMk/>
            <pc:sldMk cId="3989776739" sldId="277"/>
            <ac:spMk id="12" creationId="{891C3C6E-D790-6851-1681-0E64F075E414}"/>
          </ac:spMkLst>
        </pc:spChg>
        <pc:spChg chg="add mod">
          <ac:chgData name="노 승희" userId="e2161007-85f4-4c8d-953c-de942ac4610a" providerId="ADAL" clId="{7642C397-B515-48E2-B4D9-52F34646B07B}" dt="2022-10-29T03:07:46.782" v="212"/>
          <ac:spMkLst>
            <pc:docMk/>
            <pc:sldMk cId="3989776739" sldId="277"/>
            <ac:spMk id="13" creationId="{9EEA3A02-0DC4-3FFD-E632-75FDDA29E22A}"/>
          </ac:spMkLst>
        </pc:spChg>
        <pc:picChg chg="add mod">
          <ac:chgData name="노 승희" userId="e2161007-85f4-4c8d-953c-de942ac4610a" providerId="ADAL" clId="{7642C397-B515-48E2-B4D9-52F34646B07B}" dt="2022-10-29T03:06:05.759" v="174" actId="1076"/>
          <ac:picMkLst>
            <pc:docMk/>
            <pc:sldMk cId="3989776739" sldId="277"/>
            <ac:picMk id="4" creationId="{983151A4-5962-EB85-588F-40ACA6151ED5}"/>
          </ac:picMkLst>
        </pc:picChg>
        <pc:picChg chg="del">
          <ac:chgData name="노 승희" userId="e2161007-85f4-4c8d-953c-de942ac4610a" providerId="ADAL" clId="{7642C397-B515-48E2-B4D9-52F34646B07B}" dt="2022-10-29T03:06:02.537" v="173" actId="478"/>
          <ac:picMkLst>
            <pc:docMk/>
            <pc:sldMk cId="3989776739" sldId="277"/>
            <ac:picMk id="7" creationId="{9134DB68-3F3F-477B-C78B-2241816B52A3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5:41.448" v="1679" actId="22"/>
        <pc:sldMkLst>
          <pc:docMk/>
          <pc:sldMk cId="3499915140" sldId="278"/>
        </pc:sldMkLst>
        <pc:spChg chg="mod">
          <ac:chgData name="노 승희" userId="e2161007-85f4-4c8d-953c-de942ac4610a" providerId="ADAL" clId="{7642C397-B515-48E2-B4D9-52F34646B07B}" dt="2022-10-29T03:17:54.075" v="1366"/>
          <ac:spMkLst>
            <pc:docMk/>
            <pc:sldMk cId="3499915140" sldId="278"/>
            <ac:spMk id="2" creationId="{2A1CB3E1-0179-A769-9EB1-1D24BD0F0746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5:16.940" v="1329" actId="478"/>
          <ac:spMkLst>
            <pc:docMk/>
            <pc:sldMk cId="3499915140" sldId="278"/>
            <ac:spMk id="13" creationId="{9EEA3A02-0DC4-3FFD-E632-75FDDA29E22A}"/>
          </ac:spMkLst>
        </pc:spChg>
        <pc:picChg chg="del">
          <ac:chgData name="노 승희" userId="e2161007-85f4-4c8d-953c-de942ac4610a" providerId="ADAL" clId="{7642C397-B515-48E2-B4D9-52F34646B07B}" dt="2022-10-29T03:15:14.544" v="1328" actId="478"/>
          <ac:picMkLst>
            <pc:docMk/>
            <pc:sldMk cId="3499915140" sldId="278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25:41.191" v="1678" actId="478"/>
          <ac:picMkLst>
            <pc:docMk/>
            <pc:sldMk cId="3499915140" sldId="278"/>
            <ac:picMk id="7" creationId="{8D9A371C-F993-907C-5C60-E8413DD2F162}"/>
          </ac:picMkLst>
        </pc:picChg>
        <pc:picChg chg="add">
          <ac:chgData name="노 승희" userId="e2161007-85f4-4c8d-953c-de942ac4610a" providerId="ADAL" clId="{7642C397-B515-48E2-B4D9-52F34646B07B}" dt="2022-10-29T03:25:41.448" v="1679" actId="22"/>
          <ac:picMkLst>
            <pc:docMk/>
            <pc:sldMk cId="3499915140" sldId="278"/>
            <ac:picMk id="10" creationId="{24F94008-30D9-16C2-F65D-DF2A349DBD96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9:59.541" v="1741" actId="6549"/>
        <pc:sldMkLst>
          <pc:docMk/>
          <pc:sldMk cId="942599571" sldId="279"/>
        </pc:sldMkLst>
        <pc:spChg chg="mod">
          <ac:chgData name="노 승희" userId="e2161007-85f4-4c8d-953c-de942ac4610a" providerId="ADAL" clId="{7642C397-B515-48E2-B4D9-52F34646B07B}" dt="2022-10-29T03:29:59.541" v="1741" actId="6549"/>
          <ac:spMkLst>
            <pc:docMk/>
            <pc:sldMk cId="942599571" sldId="279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20:27.387" v="1558" actId="12788"/>
          <ac:spMkLst>
            <pc:docMk/>
            <pc:sldMk cId="942599571" sldId="279"/>
            <ac:spMk id="5" creationId="{D4594FDA-BE78-F39E-1C5F-B869083B956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6" creationId="{183EEF3F-56B9-8E26-0A39-480BE3C837EA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9" creationId="{FE4B9A01-0C45-F44E-DCB3-4DB7E286E90E}"/>
          </ac:spMkLst>
        </pc:spChg>
        <pc:spChg chg="del">
          <ac:chgData name="노 승희" userId="e2161007-85f4-4c8d-953c-de942ac4610a" providerId="ADAL" clId="{7642C397-B515-48E2-B4D9-52F34646B07B}" dt="2022-10-29T03:16:53.381" v="1336" actId="478"/>
          <ac:spMkLst>
            <pc:docMk/>
            <pc:sldMk cId="942599571" sldId="279"/>
            <ac:spMk id="11" creationId="{CECEC4FC-0861-1218-9D44-6712EE843E4B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2" creationId="{891C3C6E-D790-6851-1681-0E64F075E414}"/>
          </ac:spMkLst>
        </pc:spChg>
        <pc:spChg chg="del">
          <ac:chgData name="노 승희" userId="e2161007-85f4-4c8d-953c-de942ac4610a" providerId="ADAL" clId="{7642C397-B515-48E2-B4D9-52F34646B07B}" dt="2022-10-29T03:16:51.338" v="1335" actId="478"/>
          <ac:spMkLst>
            <pc:docMk/>
            <pc:sldMk cId="942599571" sldId="279"/>
            <ac:spMk id="13" creationId="{9EEA3A02-0DC4-3FFD-E632-75FDDA29E22A}"/>
          </ac:spMkLst>
        </pc:spChg>
        <pc:picChg chg="add del mod">
          <ac:chgData name="노 승희" userId="e2161007-85f4-4c8d-953c-de942ac4610a" providerId="ADAL" clId="{7642C397-B515-48E2-B4D9-52F34646B07B}" dt="2022-10-29T03:16:49.080" v="1334"/>
          <ac:picMkLst>
            <pc:docMk/>
            <pc:sldMk cId="942599571" sldId="279"/>
            <ac:picMk id="3" creationId="{B0159A67-5AA8-C92E-DDB8-16538DB152A3}"/>
          </ac:picMkLst>
        </pc:picChg>
        <pc:picChg chg="del">
          <ac:chgData name="노 승희" userId="e2161007-85f4-4c8d-953c-de942ac4610a" providerId="ADAL" clId="{7642C397-B515-48E2-B4D9-52F34646B07B}" dt="2022-10-29T03:16:48.185" v="1332" actId="478"/>
          <ac:picMkLst>
            <pc:docMk/>
            <pc:sldMk cId="942599571" sldId="279"/>
            <ac:picMk id="4" creationId="{983151A4-5962-EB85-588F-40ACA6151ED5}"/>
          </ac:picMkLst>
        </pc:picChg>
        <pc:picChg chg="add del mod">
          <ac:chgData name="노 승희" userId="e2161007-85f4-4c8d-953c-de942ac4610a" providerId="ADAL" clId="{7642C397-B515-48E2-B4D9-52F34646B07B}" dt="2022-10-29T03:18:04.603" v="1368" actId="478"/>
          <ac:picMkLst>
            <pc:docMk/>
            <pc:sldMk cId="942599571" sldId="279"/>
            <ac:picMk id="7" creationId="{4588200F-DAB1-1E4F-ECE2-8D3F3D3C1A4C}"/>
          </ac:picMkLst>
        </pc:picChg>
        <pc:picChg chg="add mod modCrop">
          <ac:chgData name="노 승희" userId="e2161007-85f4-4c8d-953c-de942ac4610a" providerId="ADAL" clId="{7642C397-B515-48E2-B4D9-52F34646B07B}" dt="2022-10-29T03:22:28.178" v="1610" actId="12788"/>
          <ac:picMkLst>
            <pc:docMk/>
            <pc:sldMk cId="942599571" sldId="279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23:38.500" v="1676" actId="20577"/>
        <pc:sldMkLst>
          <pc:docMk/>
          <pc:sldMk cId="4183095033" sldId="280"/>
        </pc:sldMkLst>
        <pc:spChg chg="mod">
          <ac:chgData name="노 승희" userId="e2161007-85f4-4c8d-953c-de942ac4610a" providerId="ADAL" clId="{7642C397-B515-48E2-B4D9-52F34646B07B}" dt="2022-10-29T03:23:38.500" v="1676" actId="20577"/>
          <ac:spMkLst>
            <pc:docMk/>
            <pc:sldMk cId="4183095033" sldId="280"/>
            <ac:spMk id="2" creationId="{2A1CB3E1-0179-A769-9EB1-1D24BD0F0746}"/>
          </ac:spMkLst>
        </pc:spChg>
        <pc:spChg chg="add mod">
          <ac:chgData name="노 승희" userId="e2161007-85f4-4c8d-953c-de942ac4610a" providerId="ADAL" clId="{7642C397-B515-48E2-B4D9-52F34646B07B}" dt="2022-10-29T03:20:49.562" v="1596" actId="20577"/>
          <ac:spMkLst>
            <pc:docMk/>
            <pc:sldMk cId="4183095033" sldId="280"/>
            <ac:spMk id="5" creationId="{3F56DC03-4C45-0FF6-F2BD-2373876C1560}"/>
          </ac:spMkLst>
        </pc:spChg>
        <pc:picChg chg="add del mod">
          <ac:chgData name="노 승희" userId="e2161007-85f4-4c8d-953c-de942ac4610a" providerId="ADAL" clId="{7642C397-B515-48E2-B4D9-52F34646B07B}" dt="2022-10-29T03:21:23.781" v="1598" actId="478"/>
          <ac:picMkLst>
            <pc:docMk/>
            <pc:sldMk cId="4183095033" sldId="280"/>
            <ac:picMk id="4" creationId="{D11A6BD6-493C-E63E-8169-468EBF090DA5}"/>
          </ac:picMkLst>
        </pc:picChg>
        <pc:picChg chg="del">
          <ac:chgData name="노 승희" userId="e2161007-85f4-4c8d-953c-de942ac4610a" providerId="ADAL" clId="{7642C397-B515-48E2-B4D9-52F34646B07B}" dt="2022-10-29T03:19:47.420" v="1479" actId="478"/>
          <ac:picMkLst>
            <pc:docMk/>
            <pc:sldMk cId="4183095033" sldId="280"/>
            <ac:picMk id="7" creationId="{8D9A371C-F993-907C-5C60-E8413DD2F162}"/>
          </ac:picMkLst>
        </pc:picChg>
        <pc:picChg chg="add del">
          <ac:chgData name="노 승희" userId="e2161007-85f4-4c8d-953c-de942ac4610a" providerId="ADAL" clId="{7642C397-B515-48E2-B4D9-52F34646B07B}" dt="2022-10-29T03:21:47.404" v="1599" actId="478"/>
          <ac:picMkLst>
            <pc:docMk/>
            <pc:sldMk cId="4183095033" sldId="280"/>
            <ac:picMk id="8" creationId="{50BC9527-53E8-3A56-787E-1FF305F37CA0}"/>
          </ac:picMkLst>
        </pc:picChg>
        <pc:picChg chg="add mod modCrop">
          <ac:chgData name="노 승희" userId="e2161007-85f4-4c8d-953c-de942ac4610a" providerId="ADAL" clId="{7642C397-B515-48E2-B4D9-52F34646B07B}" dt="2022-10-29T03:22:17.149" v="1608" actId="1076"/>
          <ac:picMkLst>
            <pc:docMk/>
            <pc:sldMk cId="4183095033" sldId="280"/>
            <ac:picMk id="10" creationId="{6185C3A9-CDC3-9DE0-7793-B9A57EA3481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4:26.039" v="2080" actId="20577"/>
        <pc:sldMkLst>
          <pc:docMk/>
          <pc:sldMk cId="4082693995" sldId="281"/>
        </pc:sldMkLst>
        <pc:spChg chg="mod">
          <ac:chgData name="노 승희" userId="e2161007-85f4-4c8d-953c-de942ac4610a" providerId="ADAL" clId="{7642C397-B515-48E2-B4D9-52F34646B07B}" dt="2022-10-29T03:29:57.353" v="1740"/>
          <ac:spMkLst>
            <pc:docMk/>
            <pc:sldMk cId="4082693995" sldId="281"/>
            <ac:spMk id="2" creationId="{2A1CB3E1-0179-A769-9EB1-1D24BD0F0746}"/>
          </ac:spMkLst>
        </pc:spChg>
        <pc:spChg chg="mod">
          <ac:chgData name="노 승희" userId="e2161007-85f4-4c8d-953c-de942ac4610a" providerId="ADAL" clId="{7642C397-B515-48E2-B4D9-52F34646B07B}" dt="2022-10-29T03:34:26.039" v="2080" actId="20577"/>
          <ac:spMkLst>
            <pc:docMk/>
            <pc:sldMk cId="4082693995" sldId="281"/>
            <ac:spMk id="5" creationId="{D4594FDA-BE78-F39E-1C5F-B869083B956A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6" creationId="{E88ACB77-1220-026B-8E64-F6B503B3FBF1}"/>
          </ac:spMkLst>
        </pc:spChg>
        <pc:spChg chg="add mod">
          <ac:chgData name="노 승희" userId="e2161007-85f4-4c8d-953c-de942ac4610a" providerId="ADAL" clId="{7642C397-B515-48E2-B4D9-52F34646B07B}" dt="2022-10-29T03:33:17.897" v="1766" actId="164"/>
          <ac:spMkLst>
            <pc:docMk/>
            <pc:sldMk cId="4082693995" sldId="281"/>
            <ac:spMk id="7" creationId="{89135248-E5EA-994F-6559-47E507C23613}"/>
          </ac:spMkLst>
        </pc:spChg>
        <pc:grpChg chg="add mod">
          <ac:chgData name="노 승희" userId="e2161007-85f4-4c8d-953c-de942ac4610a" providerId="ADAL" clId="{7642C397-B515-48E2-B4D9-52F34646B07B}" dt="2022-10-29T03:33:19.726" v="1767" actId="12788"/>
          <ac:grpSpMkLst>
            <pc:docMk/>
            <pc:sldMk cId="4082693995" sldId="281"/>
            <ac:grpSpMk id="8" creationId="{1E16EA57-09D9-9A20-8BBA-AF0FA46ACAAF}"/>
          </ac:grpSpMkLst>
        </pc:grpChg>
        <pc:picChg chg="add mod">
          <ac:chgData name="노 승희" userId="e2161007-85f4-4c8d-953c-de942ac4610a" providerId="ADAL" clId="{7642C397-B515-48E2-B4D9-52F34646B07B}" dt="2022-10-29T03:33:17.897" v="1766" actId="164"/>
          <ac:picMkLst>
            <pc:docMk/>
            <pc:sldMk cId="4082693995" sldId="281"/>
            <ac:picMk id="4" creationId="{6200075F-912F-A3BF-F30A-1E9F409363AA}"/>
          </ac:picMkLst>
        </pc:picChg>
        <pc:picChg chg="del">
          <ac:chgData name="노 승희" userId="e2161007-85f4-4c8d-953c-de942ac4610a" providerId="ADAL" clId="{7642C397-B515-48E2-B4D9-52F34646B07B}" dt="2022-10-29T03:30:07.714" v="1742" actId="478"/>
          <ac:picMkLst>
            <pc:docMk/>
            <pc:sldMk cId="4082693995" sldId="281"/>
            <ac:picMk id="10" creationId="{60A7A772-5DD1-FCE8-5D51-569715F2556E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5:22.324" v="2195" actId="12788"/>
        <pc:sldMkLst>
          <pc:docMk/>
          <pc:sldMk cId="1579620906" sldId="282"/>
        </pc:sldMkLst>
        <pc:spChg chg="mod">
          <ac:chgData name="노 승희" userId="e2161007-85f4-4c8d-953c-de942ac4610a" providerId="ADAL" clId="{7642C397-B515-48E2-B4D9-52F34646B07B}" dt="2022-10-29T03:35:12.870" v="2193"/>
          <ac:spMkLst>
            <pc:docMk/>
            <pc:sldMk cId="1579620906" sldId="282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0:58.014" v="1747" actId="478"/>
          <ac:picMkLst>
            <pc:docMk/>
            <pc:sldMk cId="1579620906" sldId="282"/>
            <ac:picMk id="4" creationId="{6200075F-912F-A3BF-F30A-1E9F409363AA}"/>
          </ac:picMkLst>
        </pc:picChg>
        <pc:picChg chg="add del">
          <ac:chgData name="노 승희" userId="e2161007-85f4-4c8d-953c-de942ac4610a" providerId="ADAL" clId="{7642C397-B515-48E2-B4D9-52F34646B07B}" dt="2022-10-29T03:31:32.270" v="1749" actId="478"/>
          <ac:picMkLst>
            <pc:docMk/>
            <pc:sldMk cId="1579620906" sldId="282"/>
            <ac:picMk id="6" creationId="{2E36F409-8FF2-2F66-DC72-C4963FBAF909}"/>
          </ac:picMkLst>
        </pc:picChg>
        <pc:picChg chg="add mod modCrop">
          <ac:chgData name="노 승희" userId="e2161007-85f4-4c8d-953c-de942ac4610a" providerId="ADAL" clId="{7642C397-B515-48E2-B4D9-52F34646B07B}" dt="2022-10-29T03:35:22.324" v="2195" actId="12788"/>
          <ac:picMkLst>
            <pc:docMk/>
            <pc:sldMk cId="1579620906" sldId="282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11.491" v="2341" actId="20577"/>
        <pc:sldMkLst>
          <pc:docMk/>
          <pc:sldMk cId="466008369" sldId="283"/>
        </pc:sldMkLst>
        <pc:spChg chg="mod">
          <ac:chgData name="노 승희" userId="e2161007-85f4-4c8d-953c-de942ac4610a" providerId="ADAL" clId="{7642C397-B515-48E2-B4D9-52F34646B07B}" dt="2022-10-29T03:36:11.491" v="2341" actId="20577"/>
          <ac:spMkLst>
            <pc:docMk/>
            <pc:sldMk cId="466008369" sldId="283"/>
            <ac:spMk id="5" creationId="{D4594FDA-BE78-F39E-1C5F-B869083B956A}"/>
          </ac:spMkLst>
        </pc:spChg>
        <pc:picChg chg="add">
          <ac:chgData name="노 승희" userId="e2161007-85f4-4c8d-953c-de942ac4610a" providerId="ADAL" clId="{7642C397-B515-48E2-B4D9-52F34646B07B}" dt="2022-10-29T03:31:54.177" v="1753" actId="22"/>
          <ac:picMkLst>
            <pc:docMk/>
            <pc:sldMk cId="466008369" sldId="283"/>
            <ac:picMk id="4" creationId="{85837484-AC78-5ACB-60B0-91381E84EE6C}"/>
          </ac:picMkLst>
        </pc:picChg>
        <pc:picChg chg="del">
          <ac:chgData name="노 승희" userId="e2161007-85f4-4c8d-953c-de942ac4610a" providerId="ADAL" clId="{7642C397-B515-48E2-B4D9-52F34646B07B}" dt="2022-10-29T03:31:53.853" v="1752" actId="478"/>
          <ac:picMkLst>
            <pc:docMk/>
            <pc:sldMk cId="466008369" sldId="283"/>
            <ac:picMk id="8" creationId="{B0185E86-5B85-8FF7-2367-DD904A6C2D7F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36:28.639" v="2428" actId="20577"/>
        <pc:sldMkLst>
          <pc:docMk/>
          <pc:sldMk cId="2978901006" sldId="284"/>
        </pc:sldMkLst>
        <pc:spChg chg="mod">
          <ac:chgData name="노 승희" userId="e2161007-85f4-4c8d-953c-de942ac4610a" providerId="ADAL" clId="{7642C397-B515-48E2-B4D9-52F34646B07B}" dt="2022-10-29T03:36:28.639" v="2428" actId="20577"/>
          <ac:spMkLst>
            <pc:docMk/>
            <pc:sldMk cId="2978901006" sldId="284"/>
            <ac:spMk id="5" creationId="{D4594FDA-BE78-F39E-1C5F-B869083B956A}"/>
          </ac:spMkLst>
        </pc:spChg>
        <pc:picChg chg="del">
          <ac:chgData name="노 승희" userId="e2161007-85f4-4c8d-953c-de942ac4610a" providerId="ADAL" clId="{7642C397-B515-48E2-B4D9-52F34646B07B}" dt="2022-10-29T03:32:21.327" v="1755" actId="478"/>
          <ac:picMkLst>
            <pc:docMk/>
            <pc:sldMk cId="2978901006" sldId="284"/>
            <ac:picMk id="4" creationId="{85837484-AC78-5ACB-60B0-91381E84EE6C}"/>
          </ac:picMkLst>
        </pc:picChg>
        <pc:picChg chg="add">
          <ac:chgData name="노 승희" userId="e2161007-85f4-4c8d-953c-de942ac4610a" providerId="ADAL" clId="{7642C397-B515-48E2-B4D9-52F34646B07B}" dt="2022-10-29T03:32:21.542" v="1756" actId="22"/>
          <ac:picMkLst>
            <pc:docMk/>
            <pc:sldMk cId="2978901006" sldId="284"/>
            <ac:picMk id="6" creationId="{40857738-1B8A-C1CC-46AF-BB9A9A79B4D0}"/>
          </ac:picMkLst>
        </pc:picChg>
      </pc:sldChg>
      <pc:sldChg chg="modSp add mod">
        <pc:chgData name="노 승희" userId="e2161007-85f4-4c8d-953c-de942ac4610a" providerId="ADAL" clId="{7642C397-B515-48E2-B4D9-52F34646B07B}" dt="2022-10-29T03:38:24.802" v="2492" actId="20577"/>
        <pc:sldMkLst>
          <pc:docMk/>
          <pc:sldMk cId="3040623770" sldId="285"/>
        </pc:sldMkLst>
        <pc:spChg chg="mod">
          <ac:chgData name="노 승희" userId="e2161007-85f4-4c8d-953c-de942ac4610a" providerId="ADAL" clId="{7642C397-B515-48E2-B4D9-52F34646B07B}" dt="2022-10-29T03:38:24.802" v="2492" actId="20577"/>
          <ac:spMkLst>
            <pc:docMk/>
            <pc:sldMk cId="3040623770" sldId="285"/>
            <ac:spMk id="4" creationId="{253AFF4E-34A2-EBC4-9671-C2D5DEBA9D07}"/>
          </ac:spMkLst>
        </pc:spChg>
      </pc:sldChg>
      <pc:sldChg chg="addSp delSp modSp new mod">
        <pc:chgData name="노 승희" userId="e2161007-85f4-4c8d-953c-de942ac4610a" providerId="ADAL" clId="{7642C397-B515-48E2-B4D9-52F34646B07B}" dt="2022-10-29T03:48:06.322" v="3093" actId="22"/>
        <pc:sldMkLst>
          <pc:docMk/>
          <pc:sldMk cId="3395127754" sldId="286"/>
        </pc:sldMkLst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2" creationId="{584C9FB4-2245-57F6-5E03-ED5A4664D4E8}"/>
          </ac:spMkLst>
        </pc:spChg>
        <pc:spChg chg="del">
          <ac:chgData name="노 승희" userId="e2161007-85f4-4c8d-953c-de942ac4610a" providerId="ADAL" clId="{7642C397-B515-48E2-B4D9-52F34646B07B}" dt="2022-10-29T03:38:53.303" v="2494" actId="478"/>
          <ac:spMkLst>
            <pc:docMk/>
            <pc:sldMk cId="3395127754" sldId="286"/>
            <ac:spMk id="3" creationId="{0597C0AC-E2A0-3BCD-CE7D-F284EBFBF44E}"/>
          </ac:spMkLst>
        </pc:spChg>
        <pc:spChg chg="add mod">
          <ac:chgData name="노 승희" userId="e2161007-85f4-4c8d-953c-de942ac4610a" providerId="ADAL" clId="{7642C397-B515-48E2-B4D9-52F34646B07B}" dt="2022-10-29T03:47:15.036" v="3089" actId="20577"/>
          <ac:spMkLst>
            <pc:docMk/>
            <pc:sldMk cId="3395127754" sldId="286"/>
            <ac:spMk id="6" creationId="{F6147AD3-740E-DA09-22B6-43F39FF02B80}"/>
          </ac:spMkLst>
        </pc:spChg>
        <pc:picChg chg="add del">
          <ac:chgData name="노 승희" userId="e2161007-85f4-4c8d-953c-de942ac4610a" providerId="ADAL" clId="{7642C397-B515-48E2-B4D9-52F34646B07B}" dt="2022-10-29T03:48:06.069" v="3092" actId="478"/>
          <ac:picMkLst>
            <pc:docMk/>
            <pc:sldMk cId="3395127754" sldId="286"/>
            <ac:picMk id="5" creationId="{7D6BC902-58B1-B5F5-8E0D-0413A28FC549}"/>
          </ac:picMkLst>
        </pc:picChg>
        <pc:picChg chg="add">
          <ac:chgData name="노 승희" userId="e2161007-85f4-4c8d-953c-de942ac4610a" providerId="ADAL" clId="{7642C397-B515-48E2-B4D9-52F34646B07B}" dt="2022-10-29T03:48:06.322" v="3093" actId="22"/>
          <ac:picMkLst>
            <pc:docMk/>
            <pc:sldMk cId="3395127754" sldId="286"/>
            <ac:picMk id="8" creationId="{DC4DED21-BEF4-646C-8FC3-6D0057414B75}"/>
          </ac:picMkLst>
        </pc:picChg>
      </pc:sldChg>
      <pc:sldChg chg="addSp delSp modSp add mod setBg">
        <pc:chgData name="노 승희" userId="e2161007-85f4-4c8d-953c-de942ac4610a" providerId="ADAL" clId="{7642C397-B515-48E2-B4D9-52F34646B07B}" dt="2022-10-29T03:49:23.153" v="3099"/>
        <pc:sldMkLst>
          <pc:docMk/>
          <pc:sldMk cId="24849657" sldId="287"/>
        </pc:sldMkLst>
        <pc:spChg chg="mod">
          <ac:chgData name="노 승희" userId="e2161007-85f4-4c8d-953c-de942ac4610a" providerId="ADAL" clId="{7642C397-B515-48E2-B4D9-52F34646B07B}" dt="2022-10-29T03:49:23.153" v="3099"/>
          <ac:spMkLst>
            <pc:docMk/>
            <pc:sldMk cId="24849657" sldId="287"/>
            <ac:spMk id="6" creationId="{F6147AD3-740E-DA09-22B6-43F39FF02B80}"/>
          </ac:spMkLst>
        </pc:spChg>
        <pc:spChg chg="add del">
          <ac:chgData name="노 승희" userId="e2161007-85f4-4c8d-953c-de942ac4610a" providerId="ADAL" clId="{7642C397-B515-48E2-B4D9-52F34646B07B}" dt="2022-10-29T03:40:14.156" v="2527" actId="26606"/>
          <ac:spMkLst>
            <pc:docMk/>
            <pc:sldMk cId="24849657" sldId="287"/>
            <ac:spMk id="12" creationId="{99ED5833-B85B-4103-8A3B-CAB0308E6C15}"/>
          </ac:spMkLst>
        </pc:spChg>
        <pc:picChg chg="add del mod">
          <ac:chgData name="노 승희" userId="e2161007-85f4-4c8d-953c-de942ac4610a" providerId="ADAL" clId="{7642C397-B515-48E2-B4D9-52F34646B07B}" dt="2022-10-29T03:49:05.449" v="3094" actId="478"/>
          <ac:picMkLst>
            <pc:docMk/>
            <pc:sldMk cId="24849657" sldId="287"/>
            <ac:picMk id="3" creationId="{6DEC0ECB-EAEC-1070-A5D7-DB3DD95DD598}"/>
          </ac:picMkLst>
        </pc:picChg>
        <pc:picChg chg="del">
          <ac:chgData name="노 승희" userId="e2161007-85f4-4c8d-953c-de942ac4610a" providerId="ADAL" clId="{7642C397-B515-48E2-B4D9-52F34646B07B}" dt="2022-10-29T03:39:37.123" v="2520" actId="478"/>
          <ac:picMkLst>
            <pc:docMk/>
            <pc:sldMk cId="24849657" sldId="287"/>
            <ac:picMk id="5" creationId="{7D6BC902-58B1-B5F5-8E0D-0413A28FC549}"/>
          </ac:picMkLst>
        </pc:picChg>
        <pc:picChg chg="add mod">
          <ac:chgData name="노 승희" userId="e2161007-85f4-4c8d-953c-de942ac4610a" providerId="ADAL" clId="{7642C397-B515-48E2-B4D9-52F34646B07B}" dt="2022-10-29T03:49:12.251" v="3098" actId="1076"/>
          <ac:picMkLst>
            <pc:docMk/>
            <pc:sldMk cId="24849657" sldId="287"/>
            <ac:picMk id="7" creationId="{BCB9D8FE-A9DE-2129-1D1F-9C1D03714519}"/>
          </ac:picMkLst>
        </pc:picChg>
        <pc:picChg chg="add mod">
          <ac:chgData name="노 승희" userId="e2161007-85f4-4c8d-953c-de942ac4610a" providerId="ADAL" clId="{7642C397-B515-48E2-B4D9-52F34646B07B}" dt="2022-10-29T03:49:08.329" v="3097" actId="1076"/>
          <ac:picMkLst>
            <pc:docMk/>
            <pc:sldMk cId="24849657" sldId="287"/>
            <ac:picMk id="9" creationId="{F8DE0539-B02E-8429-00F5-8027DC2E020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29T03:49:25.054" v="3100"/>
        <pc:sldMkLst>
          <pc:docMk/>
          <pc:sldMk cId="966179680" sldId="288"/>
        </pc:sldMkLst>
        <pc:spChg chg="add mod">
          <ac:chgData name="노 승희" userId="e2161007-85f4-4c8d-953c-de942ac4610a" providerId="ADAL" clId="{7642C397-B515-48E2-B4D9-52F34646B07B}" dt="2022-10-29T03:45:07.327" v="2737" actId="20577"/>
          <ac:spMkLst>
            <pc:docMk/>
            <pc:sldMk cId="966179680" sldId="288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9:25.054" v="3100"/>
          <ac:spMkLst>
            <pc:docMk/>
            <pc:sldMk cId="966179680" sldId="288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3" creationId="{6DEC0ECB-EAEC-1070-A5D7-DB3DD95DD598}"/>
          </ac:picMkLst>
        </pc:picChg>
        <pc:picChg chg="add">
          <ac:chgData name="노 승희" userId="e2161007-85f4-4c8d-953c-de942ac4610a" providerId="ADAL" clId="{7642C397-B515-48E2-B4D9-52F34646B07B}" dt="2022-10-29T03:40:49.864" v="2536" actId="22"/>
          <ac:picMkLst>
            <pc:docMk/>
            <pc:sldMk cId="966179680" sldId="288"/>
            <ac:picMk id="4" creationId="{0AAFDCA2-9C4A-5081-5AE5-0BE14D5E9B15}"/>
          </ac:picMkLst>
        </pc:picChg>
        <pc:picChg chg="del">
          <ac:chgData name="노 승희" userId="e2161007-85f4-4c8d-953c-de942ac4610a" providerId="ADAL" clId="{7642C397-B515-48E2-B4D9-52F34646B07B}" dt="2022-10-29T03:40:49.503" v="2535" actId="478"/>
          <ac:picMkLst>
            <pc:docMk/>
            <pc:sldMk cId="966179680" sldId="288"/>
            <ac:picMk id="7" creationId="{BCB9D8FE-A9DE-2129-1D1F-9C1D03714519}"/>
          </ac:picMkLst>
        </pc:picChg>
      </pc:sldChg>
      <pc:sldChg chg="addSp delSp add mod">
        <pc:chgData name="노 승희" userId="e2161007-85f4-4c8d-953c-de942ac4610a" providerId="ADAL" clId="{7642C397-B515-48E2-B4D9-52F34646B07B}" dt="2022-10-30T10:58:11.616" v="3330" actId="22"/>
        <pc:sldMkLst>
          <pc:docMk/>
          <pc:sldMk cId="1121670049" sldId="289"/>
        </pc:sldMkLst>
        <pc:spChg chg="del">
          <ac:chgData name="노 승희" userId="e2161007-85f4-4c8d-953c-de942ac4610a" providerId="ADAL" clId="{7642C397-B515-48E2-B4D9-52F34646B07B}" dt="2022-10-30T10:57:37.776" v="3328" actId="478"/>
          <ac:spMkLst>
            <pc:docMk/>
            <pc:sldMk cId="1121670049" sldId="289"/>
            <ac:spMk id="5" creationId="{2F8A2B46-4B40-A84A-DAE2-A4BB9D14F19F}"/>
          </ac:spMkLst>
        </pc:spChg>
        <pc:picChg chg="add del">
          <ac:chgData name="노 승희" userId="e2161007-85f4-4c8d-953c-de942ac4610a" providerId="ADAL" clId="{7642C397-B515-48E2-B4D9-52F34646B07B}" dt="2022-10-30T10:58:11.404" v="3329" actId="478"/>
          <ac:picMkLst>
            <pc:docMk/>
            <pc:sldMk cId="1121670049" sldId="289"/>
            <ac:picMk id="3" creationId="{D5F7C300-13C9-ACA9-53D6-EB05AFACD651}"/>
          </ac:picMkLst>
        </pc:picChg>
        <pc:picChg chg="del">
          <ac:chgData name="노 승희" userId="e2161007-85f4-4c8d-953c-de942ac4610a" providerId="ADAL" clId="{7642C397-B515-48E2-B4D9-52F34646B07B}" dt="2022-10-30T10:56:35.225" v="3326" actId="478"/>
          <ac:picMkLst>
            <pc:docMk/>
            <pc:sldMk cId="1121670049" sldId="289"/>
            <ac:picMk id="4" creationId="{0AAFDCA2-9C4A-5081-5AE5-0BE14D5E9B15}"/>
          </ac:picMkLst>
        </pc:picChg>
        <pc:picChg chg="add">
          <ac:chgData name="노 승희" userId="e2161007-85f4-4c8d-953c-de942ac4610a" providerId="ADAL" clId="{7642C397-B515-48E2-B4D9-52F34646B07B}" dt="2022-10-30T10:58:11.616" v="3330" actId="22"/>
          <ac:picMkLst>
            <pc:docMk/>
            <pc:sldMk cId="1121670049" sldId="289"/>
            <ac:picMk id="8" creationId="{E0411B08-C687-C73C-A6EE-EC8830654F5A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5:59.933" v="4007" actId="20577"/>
        <pc:sldMkLst>
          <pc:docMk/>
          <pc:sldMk cId="1886429487" sldId="290"/>
        </pc:sldMkLst>
        <pc:spChg chg="add mod">
          <ac:chgData name="노 승희" userId="e2161007-85f4-4c8d-953c-de942ac4610a" providerId="ADAL" clId="{7642C397-B515-48E2-B4D9-52F34646B07B}" dt="2022-10-30T11:05:56.902" v="4002" actId="1076"/>
          <ac:spMkLst>
            <pc:docMk/>
            <pc:sldMk cId="1886429487" sldId="290"/>
            <ac:spMk id="2" creationId="{81E258BC-D895-618A-EE88-65FCA76909B4}"/>
          </ac:spMkLst>
        </pc:spChg>
        <pc:spChg chg="add mod">
          <ac:chgData name="노 승희" userId="e2161007-85f4-4c8d-953c-de942ac4610a" providerId="ADAL" clId="{7642C397-B515-48E2-B4D9-52F34646B07B}" dt="2022-10-30T11:05:59.933" v="4007" actId="20577"/>
          <ac:spMkLst>
            <pc:docMk/>
            <pc:sldMk cId="1886429487" sldId="290"/>
            <ac:spMk id="3" creationId="{E857B5D3-CCC1-A009-1927-11808D7B3A76}"/>
          </ac:spMkLst>
        </pc:spChg>
        <pc:spChg chg="del mod">
          <ac:chgData name="노 승희" userId="e2161007-85f4-4c8d-953c-de942ac4610a" providerId="ADAL" clId="{7642C397-B515-48E2-B4D9-52F34646B07B}" dt="2022-10-29T03:46:13.586" v="2999" actId="478"/>
          <ac:spMkLst>
            <pc:docMk/>
            <pc:sldMk cId="1886429487" sldId="290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29T03:44:49.020" v="2717"/>
          <ac:spMkLst>
            <pc:docMk/>
            <pc:sldMk cId="1886429487" sldId="290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29T03:44:49.421" v="2718" actId="478"/>
          <ac:picMkLst>
            <pc:docMk/>
            <pc:sldMk cId="1886429487" sldId="290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0:56:06.526" v="3325" actId="20577"/>
        <pc:sldMkLst>
          <pc:docMk/>
          <pc:sldMk cId="1936210471" sldId="291"/>
        </pc:sldMkLst>
        <pc:spChg chg="mod">
          <ac:chgData name="노 승희" userId="e2161007-85f4-4c8d-953c-de942ac4610a" providerId="ADAL" clId="{7642C397-B515-48E2-B4D9-52F34646B07B}" dt="2022-10-30T10:56:06.526" v="3325" actId="20577"/>
          <ac:spMkLst>
            <pc:docMk/>
            <pc:sldMk cId="1936210471" sldId="291"/>
            <ac:spMk id="5" creationId="{2F8A2B46-4B40-A84A-DAE2-A4BB9D14F19F}"/>
          </ac:spMkLst>
        </pc:spChg>
        <pc:picChg chg="add mod">
          <ac:chgData name="노 승희" userId="e2161007-85f4-4c8d-953c-de942ac4610a" providerId="ADAL" clId="{7642C397-B515-48E2-B4D9-52F34646B07B}" dt="2022-10-29T03:51:04.723" v="3117" actId="1076"/>
          <ac:picMkLst>
            <pc:docMk/>
            <pc:sldMk cId="1936210471" sldId="291"/>
            <ac:picMk id="3" creationId="{1F93B9AB-07B0-6D3A-708C-B44BED6D4FE7}"/>
          </ac:picMkLst>
        </pc:picChg>
        <pc:picChg chg="del">
          <ac:chgData name="노 승희" userId="e2161007-85f4-4c8d-953c-de942ac4610a" providerId="ADAL" clId="{7642C397-B515-48E2-B4D9-52F34646B07B}" dt="2022-10-29T03:49:37.545" v="3102" actId="478"/>
          <ac:picMkLst>
            <pc:docMk/>
            <pc:sldMk cId="1936210471" sldId="291"/>
            <ac:picMk id="4" creationId="{0AAFDCA2-9C4A-5081-5AE5-0BE14D5E9B15}"/>
          </ac:picMkLst>
        </pc:picChg>
        <pc:picChg chg="add del mod">
          <ac:chgData name="노 승희" userId="e2161007-85f4-4c8d-953c-de942ac4610a" providerId="ADAL" clId="{7642C397-B515-48E2-B4D9-52F34646B07B}" dt="2022-10-29T03:50:54.311" v="3113" actId="478"/>
          <ac:picMkLst>
            <pc:docMk/>
            <pc:sldMk cId="1936210471" sldId="291"/>
            <ac:picMk id="7" creationId="{1D1DC5D8-A891-4CE3-AB99-4C5D1A5B6C17}"/>
          </ac:picMkLst>
        </pc:picChg>
        <pc:picChg chg="add mod modCrop">
          <ac:chgData name="노 승희" userId="e2161007-85f4-4c8d-953c-de942ac4610a" providerId="ADAL" clId="{7642C397-B515-48E2-B4D9-52F34646B07B}" dt="2022-10-29T03:51:02.291" v="3116" actId="1076"/>
          <ac:picMkLst>
            <pc:docMk/>
            <pc:sldMk cId="1936210471" sldId="291"/>
            <ac:picMk id="9" creationId="{32FDF5F2-FA71-DBA2-591D-2C8EE86406FC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2:37.850" v="3690" actId="1076"/>
        <pc:sldMkLst>
          <pc:docMk/>
          <pc:sldMk cId="1219803612" sldId="292"/>
        </pc:sldMkLst>
        <pc:spChg chg="mod">
          <ac:chgData name="노 승희" userId="e2161007-85f4-4c8d-953c-de942ac4610a" providerId="ADAL" clId="{7642C397-B515-48E2-B4D9-52F34646B07B}" dt="2022-10-30T11:02:37.850" v="3690" actId="1076"/>
          <ac:spMkLst>
            <pc:docMk/>
            <pc:sldMk cId="1219803612" sldId="292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0:58:36.148" v="3332"/>
          <ac:spMkLst>
            <pc:docMk/>
            <pc:sldMk cId="1219803612" sldId="292"/>
            <ac:spMk id="6" creationId="{F6147AD3-740E-DA09-22B6-43F39FF02B80}"/>
          </ac:spMkLst>
        </pc:spChg>
        <pc:picChg chg="add">
          <ac:chgData name="노 승희" userId="e2161007-85f4-4c8d-953c-de942ac4610a" providerId="ADAL" clId="{7642C397-B515-48E2-B4D9-52F34646B07B}" dt="2022-10-30T10:58:53.640" v="3334" actId="22"/>
          <ac:picMkLst>
            <pc:docMk/>
            <pc:sldMk cId="1219803612" sldId="292"/>
            <ac:picMk id="3" creationId="{2F9A8738-A47C-7762-6F67-C5D0CB0C751E}"/>
          </ac:picMkLst>
        </pc:picChg>
        <pc:picChg chg="del">
          <ac:chgData name="노 승희" userId="e2161007-85f4-4c8d-953c-de942ac4610a" providerId="ADAL" clId="{7642C397-B515-48E2-B4D9-52F34646B07B}" dt="2022-10-30T10:58:53.428" v="3333" actId="478"/>
          <ac:picMkLst>
            <pc:docMk/>
            <pc:sldMk cId="1219803612" sldId="292"/>
            <ac:picMk id="4" creationId="{0AAFDCA2-9C4A-5081-5AE5-0BE14D5E9B15}"/>
          </ac:picMkLst>
        </pc:picChg>
      </pc:sldChg>
      <pc:sldChg chg="addSp delSp modSp add mod">
        <pc:chgData name="노 승희" userId="e2161007-85f4-4c8d-953c-de942ac4610a" providerId="ADAL" clId="{7642C397-B515-48E2-B4D9-52F34646B07B}" dt="2022-10-30T11:04:56.814" v="3884"/>
        <pc:sldMkLst>
          <pc:docMk/>
          <pc:sldMk cId="4079782439" sldId="293"/>
        </pc:sldMkLst>
        <pc:spChg chg="mod">
          <ac:chgData name="노 승희" userId="e2161007-85f4-4c8d-953c-de942ac4610a" providerId="ADAL" clId="{7642C397-B515-48E2-B4D9-52F34646B07B}" dt="2022-10-30T11:04:56.814" v="3884"/>
          <ac:spMkLst>
            <pc:docMk/>
            <pc:sldMk cId="4079782439" sldId="293"/>
            <ac:spMk id="5" creationId="{2F8A2B46-4B40-A84A-DAE2-A4BB9D14F19F}"/>
          </ac:spMkLst>
        </pc:spChg>
        <pc:spChg chg="mod">
          <ac:chgData name="노 승희" userId="e2161007-85f4-4c8d-953c-de942ac4610a" providerId="ADAL" clId="{7642C397-B515-48E2-B4D9-52F34646B07B}" dt="2022-10-30T11:03:15.841" v="3692"/>
          <ac:spMkLst>
            <pc:docMk/>
            <pc:sldMk cId="4079782439" sldId="293"/>
            <ac:spMk id="6" creationId="{F6147AD3-740E-DA09-22B6-43F39FF02B80}"/>
          </ac:spMkLst>
        </pc:spChg>
        <pc:picChg chg="del">
          <ac:chgData name="노 승희" userId="e2161007-85f4-4c8d-953c-de942ac4610a" providerId="ADAL" clId="{7642C397-B515-48E2-B4D9-52F34646B07B}" dt="2022-10-30T11:04:02.740" v="3693" actId="478"/>
          <ac:picMkLst>
            <pc:docMk/>
            <pc:sldMk cId="4079782439" sldId="293"/>
            <ac:picMk id="3" creationId="{1F93B9AB-07B0-6D3A-708C-B44BED6D4FE7}"/>
          </ac:picMkLst>
        </pc:picChg>
        <pc:picChg chg="add mod">
          <ac:chgData name="노 승희" userId="e2161007-85f4-4c8d-953c-de942ac4610a" providerId="ADAL" clId="{7642C397-B515-48E2-B4D9-52F34646B07B}" dt="2022-10-30T11:04:17.158" v="3695" actId="1076"/>
          <ac:picMkLst>
            <pc:docMk/>
            <pc:sldMk cId="4079782439" sldId="293"/>
            <ac:picMk id="4" creationId="{97C682ED-7B9D-7CFA-A907-72F087EE4EFF}"/>
          </ac:picMkLst>
        </pc:picChg>
        <pc:picChg chg="add mod">
          <ac:chgData name="노 승희" userId="e2161007-85f4-4c8d-953c-de942ac4610a" providerId="ADAL" clId="{7642C397-B515-48E2-B4D9-52F34646B07B}" dt="2022-10-30T11:04:21.652" v="3698" actId="1076"/>
          <ac:picMkLst>
            <pc:docMk/>
            <pc:sldMk cId="4079782439" sldId="293"/>
            <ac:picMk id="8" creationId="{012D5948-FC4E-5FFB-2F7B-B816354D23A5}"/>
          </ac:picMkLst>
        </pc:picChg>
        <pc:picChg chg="del">
          <ac:chgData name="노 승희" userId="e2161007-85f4-4c8d-953c-de942ac4610a" providerId="ADAL" clId="{7642C397-B515-48E2-B4D9-52F34646B07B}" dt="2022-10-30T11:04:18.146" v="3696" actId="478"/>
          <ac:picMkLst>
            <pc:docMk/>
            <pc:sldMk cId="4079782439" sldId="293"/>
            <ac:picMk id="9" creationId="{32FDF5F2-FA71-DBA2-591D-2C8EE86406FC}"/>
          </ac:picMkLst>
        </pc:picChg>
      </pc:sldChg>
    </pc:docChg>
  </pc:docChgLst>
  <pc:docChgLst>
    <pc:chgData name="승희 노" userId="e2161007-85f4-4c8d-953c-de942ac4610a" providerId="ADAL" clId="{7642C397-B515-48E2-B4D9-52F34646B07B}"/>
    <pc:docChg chg="undo custSel addSld delSld modSld">
      <pc:chgData name="승희 노" userId="e2161007-85f4-4c8d-953c-de942ac4610a" providerId="ADAL" clId="{7642C397-B515-48E2-B4D9-52F34646B07B}" dt="2022-10-29T02:52:13.361" v="858" actId="20577"/>
      <pc:docMkLst>
        <pc:docMk/>
      </pc:docMkLst>
      <pc:sldChg chg="modSp mod">
        <pc:chgData name="승희 노" userId="e2161007-85f4-4c8d-953c-de942ac4610a" providerId="ADAL" clId="{7642C397-B515-48E2-B4D9-52F34646B07B}" dt="2022-10-29T02:52:13.361" v="858" actId="20577"/>
        <pc:sldMkLst>
          <pc:docMk/>
          <pc:sldMk cId="1653528108" sldId="267"/>
        </pc:sldMkLst>
        <pc:spChg chg="mod">
          <ac:chgData name="승희 노" userId="e2161007-85f4-4c8d-953c-de942ac4610a" providerId="ADAL" clId="{7642C397-B515-48E2-B4D9-52F34646B07B}" dt="2022-10-29T02:52:13.361" v="858" actId="20577"/>
          <ac:spMkLst>
            <pc:docMk/>
            <pc:sldMk cId="1653528108" sldId="267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5:59.313" v="9" actId="20577"/>
        <pc:sldMkLst>
          <pc:docMk/>
          <pc:sldMk cId="2417174808" sldId="268"/>
        </pc:sldMkLst>
        <pc:spChg chg="mod">
          <ac:chgData name="승희 노" userId="e2161007-85f4-4c8d-953c-de942ac4610a" providerId="ADAL" clId="{7642C397-B515-48E2-B4D9-52F34646B07B}" dt="2022-10-29T02:45:59.313" v="9" actId="20577"/>
          <ac:spMkLst>
            <pc:docMk/>
            <pc:sldMk cId="2417174808" sldId="268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6:10.087" v="17" actId="20577"/>
        <pc:sldMkLst>
          <pc:docMk/>
          <pc:sldMk cId="955512516" sldId="269"/>
        </pc:sldMkLst>
        <pc:spChg chg="mod">
          <ac:chgData name="승희 노" userId="e2161007-85f4-4c8d-953c-de942ac4610a" providerId="ADAL" clId="{7642C397-B515-48E2-B4D9-52F34646B07B}" dt="2022-10-29T02:46:10.087" v="17" actId="20577"/>
          <ac:spMkLst>
            <pc:docMk/>
            <pc:sldMk cId="955512516" sldId="269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6:06.642" v="13" actId="20577"/>
        <pc:sldMkLst>
          <pc:docMk/>
          <pc:sldMk cId="3449715874" sldId="270"/>
        </pc:sldMkLst>
        <pc:spChg chg="mod">
          <ac:chgData name="승희 노" userId="e2161007-85f4-4c8d-953c-de942ac4610a" providerId="ADAL" clId="{7642C397-B515-48E2-B4D9-52F34646B07B}" dt="2022-10-29T02:46:06.642" v="13" actId="20577"/>
          <ac:spMkLst>
            <pc:docMk/>
            <pc:sldMk cId="3449715874" sldId="270"/>
            <ac:spMk id="2" creationId="{2A1CB3E1-0179-A769-9EB1-1D24BD0F0746}"/>
          </ac:spMkLst>
        </pc:spChg>
      </pc:sldChg>
      <pc:sldChg chg="modSp mod">
        <pc:chgData name="승희 노" userId="e2161007-85f4-4c8d-953c-de942ac4610a" providerId="ADAL" clId="{7642C397-B515-48E2-B4D9-52F34646B07B}" dt="2022-10-29T02:45:54.822" v="5" actId="6549"/>
        <pc:sldMkLst>
          <pc:docMk/>
          <pc:sldMk cId="3250901388" sldId="271"/>
        </pc:sldMkLst>
        <pc:spChg chg="mod">
          <ac:chgData name="승희 노" userId="e2161007-85f4-4c8d-953c-de942ac4610a" providerId="ADAL" clId="{7642C397-B515-48E2-B4D9-52F34646B07B}" dt="2022-10-29T02:45:54.822" v="5" actId="6549"/>
          <ac:spMkLst>
            <pc:docMk/>
            <pc:sldMk cId="3250901388" sldId="271"/>
            <ac:spMk id="4" creationId="{253AFF4E-34A2-EBC4-9671-C2D5DEBA9D07}"/>
          </ac:spMkLst>
        </pc:spChg>
      </pc:sldChg>
      <pc:sldChg chg="modSp mod">
        <pc:chgData name="승희 노" userId="e2161007-85f4-4c8d-953c-de942ac4610a" providerId="ADAL" clId="{7642C397-B515-48E2-B4D9-52F34646B07B}" dt="2022-10-29T02:49:57.637" v="846" actId="20577"/>
        <pc:sldMkLst>
          <pc:docMk/>
          <pc:sldMk cId="1628372880" sldId="272"/>
        </pc:sldMkLst>
        <pc:spChg chg="mod">
          <ac:chgData name="승희 노" userId="e2161007-85f4-4c8d-953c-de942ac4610a" providerId="ADAL" clId="{7642C397-B515-48E2-B4D9-52F34646B07B}" dt="2022-10-29T02:49:57.637" v="846" actId="20577"/>
          <ac:spMkLst>
            <pc:docMk/>
            <pc:sldMk cId="1628372880" sldId="272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4:02.829" v="0" actId="20577"/>
          <ac:spMkLst>
            <pc:docMk/>
            <pc:sldMk cId="1628372880" sldId="272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49:40.923" v="744" actId="20577"/>
          <ac:spMkLst>
            <pc:docMk/>
            <pc:sldMk cId="1628372880" sldId="272"/>
            <ac:spMk id="5" creationId="{266933A9-2541-B055-79BE-0A862AB2738E}"/>
          </ac:spMkLst>
        </pc:spChg>
      </pc:sldChg>
      <pc:sldChg chg="addSp delSp modSp add mod">
        <pc:chgData name="승희 노" userId="e2161007-85f4-4c8d-953c-de942ac4610a" providerId="ADAL" clId="{7642C397-B515-48E2-B4D9-52F34646B07B}" dt="2022-10-29T02:50:15.514" v="849" actId="21"/>
        <pc:sldMkLst>
          <pc:docMk/>
          <pc:sldMk cId="322643564" sldId="273"/>
        </pc:sldMkLst>
        <pc:spChg chg="mod">
          <ac:chgData name="승희 노" userId="e2161007-85f4-4c8d-953c-de942ac4610a" providerId="ADAL" clId="{7642C397-B515-48E2-B4D9-52F34646B07B}" dt="2022-10-29T02:48:22.929" v="474"/>
          <ac:spMkLst>
            <pc:docMk/>
            <pc:sldMk cId="322643564" sldId="273"/>
            <ac:spMk id="2" creationId="{2A1CB3E1-0179-A769-9EB1-1D24BD0F0746}"/>
          </ac:spMkLst>
        </pc:spChg>
        <pc:spChg chg="mod">
          <ac:chgData name="승희 노" userId="e2161007-85f4-4c8d-953c-de942ac4610a" providerId="ADAL" clId="{7642C397-B515-48E2-B4D9-52F34646B07B}" dt="2022-10-29T02:48:47.823" v="586" actId="20577"/>
          <ac:spMkLst>
            <pc:docMk/>
            <pc:sldMk cId="322643564" sldId="273"/>
            <ac:spMk id="3" creationId="{34421776-C8FE-DC9A-6364-7BE8C0FAD8BE}"/>
          </ac:spMkLst>
        </pc:spChg>
        <pc:spChg chg="mod">
          <ac:chgData name="승희 노" userId="e2161007-85f4-4c8d-953c-de942ac4610a" providerId="ADAL" clId="{7642C397-B515-48E2-B4D9-52F34646B07B}" dt="2022-10-29T02:46:53.145" v="112" actId="20577"/>
          <ac:spMkLst>
            <pc:docMk/>
            <pc:sldMk cId="322643564" sldId="273"/>
            <ac:spMk id="4" creationId="{4D01A7CE-4B5F-86A5-9BF9-115CD5CB0184}"/>
          </ac:spMkLst>
        </pc:spChg>
        <pc:spChg chg="mod">
          <ac:chgData name="승희 노" userId="e2161007-85f4-4c8d-953c-de942ac4610a" providerId="ADAL" clId="{7642C397-B515-48E2-B4D9-52F34646B07B}" dt="2022-10-29T02:50:07.745" v="847" actId="465"/>
          <ac:spMkLst>
            <pc:docMk/>
            <pc:sldMk cId="322643564" sldId="273"/>
            <ac:spMk id="5" creationId="{266933A9-2541-B055-79BE-0A862AB2738E}"/>
          </ac:spMkLst>
        </pc:spChg>
        <pc:picChg chg="add del">
          <ac:chgData name="승희 노" userId="e2161007-85f4-4c8d-953c-de942ac4610a" providerId="ADAL" clId="{7642C397-B515-48E2-B4D9-52F34646B07B}" dt="2022-10-29T02:50:15.514" v="849" actId="21"/>
          <ac:picMkLst>
            <pc:docMk/>
            <pc:sldMk cId="322643564" sldId="273"/>
            <ac:picMk id="6" creationId="{967F6F01-266D-8D38-2BB2-1C98684B378D}"/>
          </ac:picMkLst>
        </pc:picChg>
      </pc:sldChg>
      <pc:sldChg chg="del">
        <pc:chgData name="승희 노" userId="e2161007-85f4-4c8d-953c-de942ac4610a" providerId="ADAL" clId="{7642C397-B515-48E2-B4D9-52F34646B07B}" dt="2022-10-29T02:45:46.825" v="1" actId="47"/>
        <pc:sldMkLst>
          <pc:docMk/>
          <pc:sldMk cId="1032755989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5509-D1D1-47CF-BFB7-E1AA9548D41D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F75-7E5F-419D-AB03-9C193CB4F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70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4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9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d542ddz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3d66sse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0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3d66sse</a:t>
            </a:r>
            <a:r>
              <a:rPr lang="ko-KR" altLang="en-US" dirty="0"/>
              <a:t> </a:t>
            </a:r>
            <a:r>
              <a:rPr lang="ko-KR" altLang="en-US" dirty="0" err="1"/>
              <a:t>커밋의</a:t>
            </a:r>
            <a:r>
              <a:rPr lang="ko-KR" altLang="en-US" dirty="0"/>
              <a:t> 부모는 </a:t>
            </a:r>
            <a:r>
              <a:rPr lang="en-US" altLang="ko-KR" dirty="0"/>
              <a:t>c2d5dd7</a:t>
            </a:r>
            <a:r>
              <a:rPr lang="ko-KR" altLang="en-US" dirty="0"/>
              <a:t>이기 때문이다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4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57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6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21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95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9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75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42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14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40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9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3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4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78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24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74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05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3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2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82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head</a:t>
            </a:r>
            <a:r>
              <a:rPr lang="ko-KR" altLang="en-US" dirty="0"/>
              <a:t>는 마지막 </a:t>
            </a:r>
            <a:r>
              <a:rPr lang="ko-KR" altLang="en-US" dirty="0" err="1"/>
              <a:t>커밋</a:t>
            </a:r>
            <a:r>
              <a:rPr lang="ko-KR" altLang="en-US" dirty="0"/>
              <a:t> 스냅샷을 가리키므로 </a:t>
            </a:r>
            <a:r>
              <a:rPr lang="en-US" altLang="ko-KR" dirty="0"/>
              <a:t>v2</a:t>
            </a:r>
            <a:r>
              <a:rPr lang="ko-KR" altLang="en-US" dirty="0"/>
              <a:t>로 변경된다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F75-7E5F-419D-AB03-9C193CB4F1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4EC17-9FF6-4897-8BE8-9FE562DAD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BBF8D-2C01-C9BF-C9F6-B1FAA69D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456F4-329D-286F-CD04-06ED4D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E717C-B11A-F332-3645-8E09313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9C481-1CB8-D4EF-E8F7-39B49ABB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4DB2A-982A-90F8-B231-53F063C9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617F1-9978-60F9-5877-E559C385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E37BA-464A-304F-30CC-A5DB7AB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0B37-3A35-A5E3-35E9-8BF4AF1D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AC654-07B2-A895-ADC1-B10E1536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4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51D7CF-A830-4B4D-8DD6-0B8B0293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C543A-E598-66EC-EACC-61837EB1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14B1B-D3CA-D1CB-0DE3-634E46B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D7541-EC11-DB81-83E6-3040A144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5811-BC25-A2EF-00F1-F30E6121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4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9BBAF-12AD-BAB9-D0C8-B1F7749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C755C-E247-FEA3-1650-9E520D6A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55009-99AF-8148-365B-B1DFC8C7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4A02D-19D8-5370-9B3F-84510C16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134BF-1E46-984D-813C-22DF4B8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7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477D-0E6B-C32B-EB5C-3E0FACBF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A12F6-3CEA-4762-8268-6B113620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DA3CE-8F40-F1D3-740A-3BFA6C97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D75ED-A5E9-E699-2140-4C74E42D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3CF2A-6185-CFC6-E227-4A88BF7A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200EA-CFFA-57A4-C67D-8A052EE9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9C92B-4F5B-8809-1C36-211DC531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E28C2-A62B-71F9-D973-B02BABDA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7A80D-FF46-881F-E99C-D59D183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08DB2-12DE-F379-A7BF-97A1D893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31973-ACB1-FDEA-898A-D321D39B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2B53-D6F3-98FB-0F1E-C7B979D4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FC6B4-84CA-C057-AFFD-F7F1EDB4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CD7B63-2D4B-58B4-EFD7-A2927B22B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6E28-3C05-32FA-F1C4-A896BD98D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89B10-3235-C197-B2DF-9C544C6E6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CE8BE3-905A-E4D8-A3A6-CC422697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C7597-8FCF-FDD1-CFE3-C0931F33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460DC4-BEB9-35D9-CEF3-A7669562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D7A73-9E1D-751F-3C05-AA3EAB2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8EA69B-33FA-12D3-9CAC-C0EDD3E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A4BB1D-A56D-87DA-803F-A7E7695D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506C96-FFAD-BBE1-D48A-22E774FF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0EDCC7-2C27-0CAB-0A99-C8D7714D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51B6-319B-B786-661F-84E2A40E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C0D5F-E580-0839-5C42-67BAE82D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3737-329D-E927-C157-2C7BC6E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C53FE-109C-3DE6-256D-7248551A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85C0-01B1-6986-E82F-D74429166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6298E3-9AA5-3C32-C456-99C183F0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CF2148-727A-DC2D-A031-AC8FA71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D17472-0F3D-16EB-D2A0-C43F3E74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3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6AE08-6389-9C44-0F2D-01E3D57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79CCD4-72A3-8649-B14F-9D610AAD4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FD102A-CFB9-27BE-E3EA-0086AD159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3DABA-B27F-4D3D-F294-B9A26DD0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614BA-A293-8212-2B14-7209E11E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1F106-D499-2575-6F9F-BB97509A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112BA-DBBE-55D2-B8A5-205A581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CB97B-F968-7656-B6F3-96A7AF2D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44601-127B-B69D-6ED6-9AA0ECC53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5BC7-3CC9-4CF8-9043-E85E9F2EC4FF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F548A-89C4-ED46-6D38-06D434D3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51969-713C-442B-3D97-71DF2B515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3B5F-F05D-47A7-B33E-D5F5A1DE3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odyios.tistory.com/14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3631492" y="1273329"/>
            <a:ext cx="492904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git reset</a:t>
            </a:r>
            <a:r>
              <a:rPr lang="ko-KR" altLang="en-US" sz="4800" dirty="0"/>
              <a:t>과 </a:t>
            </a:r>
            <a:r>
              <a:rPr lang="en-US" altLang="ko-KR" sz="4800" dirty="0"/>
              <a:t>revert</a:t>
            </a:r>
            <a:endParaRPr lang="ko-KR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FB931-48DF-20F3-3EA6-C5A6DCF6670A}"/>
              </a:ext>
            </a:extLst>
          </p:cNvPr>
          <p:cNvSpPr txBox="1"/>
          <p:nvPr/>
        </p:nvSpPr>
        <p:spPr>
          <a:xfrm>
            <a:off x="8651173" y="4946074"/>
            <a:ext cx="18598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데이사이드</a:t>
            </a:r>
            <a:endParaRPr lang="en-US" altLang="ko-KR" dirty="0"/>
          </a:p>
          <a:p>
            <a:r>
              <a:rPr lang="ko-KR" altLang="en-US" dirty="0"/>
              <a:t>서비스 개발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노승희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2022. 12. 18.</a:t>
            </a:r>
          </a:p>
        </p:txBody>
      </p:sp>
    </p:spTree>
    <p:extLst>
      <p:ext uri="{BB962C8B-B14F-4D97-AF65-F5344CB8AC3E}">
        <p14:creationId xmlns:p14="http://schemas.microsoft.com/office/powerpoint/2010/main" val="256298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2" y="270561"/>
            <a:ext cx="25079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524435" y="5945970"/>
            <a:ext cx="11143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되지만</a:t>
            </a:r>
            <a:r>
              <a:rPr lang="en-US" altLang="ko-KR" dirty="0"/>
              <a:t> Staging Area</a:t>
            </a:r>
            <a:r>
              <a:rPr lang="ko-KR" altLang="en-US" dirty="0"/>
              <a:t>와 </a:t>
            </a:r>
            <a:r>
              <a:rPr lang="en-US" altLang="ko-KR" dirty="0"/>
              <a:t>Working directory</a:t>
            </a:r>
            <a:r>
              <a:rPr lang="ko-KR" altLang="en-US" dirty="0"/>
              <a:t>에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staged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6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6" y="270561"/>
            <a:ext cx="29293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797863" y="5945970"/>
            <a:ext cx="659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mixed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0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631313" y="270561"/>
            <a:ext cx="292939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--mixed]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182630" y="5945970"/>
            <a:ext cx="982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에서만 </a:t>
            </a:r>
            <a:r>
              <a:rPr lang="en-US" altLang="ko-KR" dirty="0"/>
              <a:t>file v4 </a:t>
            </a:r>
            <a:r>
              <a:rPr lang="ko-KR" altLang="en-US" dirty="0"/>
              <a:t>상태가 유지된다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v4</a:t>
            </a:r>
            <a:r>
              <a:rPr lang="ko-KR" altLang="en-US" dirty="0"/>
              <a:t>로 상태는 </a:t>
            </a:r>
            <a:r>
              <a:rPr lang="en-US" altLang="ko-KR" dirty="0"/>
              <a:t>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3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3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876282" y="5945970"/>
            <a:ext cx="643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hard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0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70390" y="270561"/>
            <a:ext cx="26512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--hard]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1261770" y="5945970"/>
            <a:ext cx="966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의 </a:t>
            </a:r>
            <a:r>
              <a:rPr lang="en-US" altLang="ko-KR" dirty="0"/>
              <a:t>v3, v4</a:t>
            </a:r>
            <a:r>
              <a:rPr lang="ko-KR" altLang="en-US" dirty="0"/>
              <a:t>를 커밋했던 내역이 제거 되고 </a:t>
            </a:r>
            <a:r>
              <a:rPr lang="en-US" altLang="ko-KR" dirty="0"/>
              <a:t>Working directory</a:t>
            </a:r>
            <a:r>
              <a:rPr lang="ko-KR" altLang="en-US" dirty="0"/>
              <a:t>에서도 </a:t>
            </a:r>
            <a:r>
              <a:rPr lang="en-US" altLang="ko-KR" dirty="0"/>
              <a:t>file v2 </a:t>
            </a:r>
            <a:r>
              <a:rPr lang="ko-KR" altLang="en-US" dirty="0"/>
              <a:t>상태로 전환된다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(file</a:t>
            </a:r>
            <a:r>
              <a:rPr lang="ko-KR" altLang="en-US" dirty="0"/>
              <a:t>의 버전은 </a:t>
            </a:r>
            <a:r>
              <a:rPr lang="en-US" altLang="ko-KR" dirty="0"/>
              <a:t>v2</a:t>
            </a:r>
            <a:r>
              <a:rPr lang="ko-KR" altLang="en-US" dirty="0"/>
              <a:t>로 상태는 </a:t>
            </a:r>
            <a:r>
              <a:rPr lang="en-US" altLang="ko-KR" dirty="0"/>
              <a:t>unmodified </a:t>
            </a:r>
            <a:r>
              <a:rPr lang="ko-KR" altLang="en-US" dirty="0"/>
              <a:t>상태이다</a:t>
            </a:r>
            <a:r>
              <a:rPr lang="en-US" altLang="ko-KR" dirty="0"/>
              <a:t>.)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625842" y="3105835"/>
            <a:ext cx="294035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revert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4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669258" y="5945970"/>
            <a:ext cx="485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그럼 </a:t>
            </a:r>
            <a:r>
              <a:rPr lang="en-US" altLang="ko-KR" dirty="0"/>
              <a:t>revert</a:t>
            </a:r>
            <a:r>
              <a:rPr lang="ko-KR" altLang="en-US" dirty="0"/>
              <a:t>를 이용해서 </a:t>
            </a:r>
            <a:r>
              <a:rPr lang="en-US" altLang="ko-KR" dirty="0"/>
              <a:t>file v2</a:t>
            </a:r>
            <a:r>
              <a:rPr lang="ko-KR" altLang="en-US" dirty="0"/>
              <a:t>로 복구하려면</a:t>
            </a:r>
            <a:r>
              <a:rPr lang="en-US" altLang="ko-KR" dirty="0"/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7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67669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753445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680625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85555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98888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85947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02982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7163158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033747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v4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v3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912ABE-7687-9E3C-32F8-541146875921}"/>
              </a:ext>
            </a:extLst>
          </p:cNvPr>
          <p:cNvCxnSpPr>
            <a:cxnSpLocks/>
          </p:cNvCxnSpPr>
          <p:nvPr/>
        </p:nvCxnSpPr>
        <p:spPr>
          <a:xfrm flipH="1">
            <a:off x="392240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18294A-A3B8-347F-08F9-19EEEDD248BB}"/>
              </a:ext>
            </a:extLst>
          </p:cNvPr>
          <p:cNvCxnSpPr>
            <a:cxnSpLocks/>
          </p:cNvCxnSpPr>
          <p:nvPr/>
        </p:nvCxnSpPr>
        <p:spPr>
          <a:xfrm flipH="1">
            <a:off x="6105183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3884517-EBDF-531B-EC90-BF67734B03B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81924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874876-02AB-B9C2-3C08-82F7E0280B83}"/>
              </a:ext>
            </a:extLst>
          </p:cNvPr>
          <p:cNvSpPr/>
          <p:nvPr/>
        </p:nvSpPr>
        <p:spPr>
          <a:xfrm>
            <a:off x="930560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4B1E0F-0C7D-3DB4-F878-9A57DE71D263}"/>
              </a:ext>
            </a:extLst>
          </p:cNvPr>
          <p:cNvSpPr/>
          <p:nvPr/>
        </p:nvSpPr>
        <p:spPr>
          <a:xfrm>
            <a:off x="930560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919075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9324096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919468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787CAB-89D4-D719-CA44-EB226BD2CAB5}"/>
              </a:ext>
            </a:extLst>
          </p:cNvPr>
          <p:cNvSpPr/>
          <p:nvPr/>
        </p:nvSpPr>
        <p:spPr>
          <a:xfrm>
            <a:off x="899560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062CA31-7F76-CC3B-EB69-FB354E17BEB0}"/>
              </a:ext>
            </a:extLst>
          </p:cNvPr>
          <p:cNvCxnSpPr>
            <a:cxnSpLocks/>
          </p:cNvCxnSpPr>
          <p:nvPr/>
        </p:nvCxnSpPr>
        <p:spPr>
          <a:xfrm flipH="1">
            <a:off x="8266121" y="3149483"/>
            <a:ext cx="92856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1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398506" y="5945970"/>
            <a:ext cx="739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file v3</a:t>
            </a:r>
            <a:r>
              <a:rPr lang="ko-KR" altLang="en-US" dirty="0"/>
              <a:t>내용을 </a:t>
            </a:r>
            <a:r>
              <a:rPr lang="en-US" altLang="ko-KR" dirty="0"/>
              <a:t>revert</a:t>
            </a:r>
            <a:r>
              <a:rPr lang="ko-KR" altLang="en-US" dirty="0"/>
              <a:t>한다</a:t>
            </a:r>
            <a:r>
              <a:rPr lang="en-US" altLang="ko-KR" dirty="0"/>
              <a:t>. working </a:t>
            </a:r>
            <a:r>
              <a:rPr lang="en-US" altLang="ko-KR" dirty="0" err="1"/>
              <a:t>directroy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의 내용은 </a:t>
            </a:r>
            <a:r>
              <a:rPr lang="en-US" altLang="ko-KR" dirty="0"/>
              <a:t>v2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2448875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24488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2771305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3149483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8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68575" y="3105835"/>
            <a:ext cx="265489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동작성</a:t>
            </a:r>
            <a:r>
              <a:rPr lang="ko-KR" altLang="en-US" sz="3600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4650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720208" y="3105835"/>
            <a:ext cx="47516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git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커밋기록</a:t>
            </a:r>
            <a:r>
              <a:rPr lang="ko-KR" altLang="en-US" sz="3600" dirty="0"/>
              <a:t> 되돌리기</a:t>
            </a:r>
          </a:p>
        </p:txBody>
      </p:sp>
    </p:spTree>
    <p:extLst>
      <p:ext uri="{BB962C8B-B14F-4D97-AF65-F5344CB8AC3E}">
        <p14:creationId xmlns:p14="http://schemas.microsoft.com/office/powerpoint/2010/main" val="3027621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780588" y="270561"/>
            <a:ext cx="2630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동작성</a:t>
            </a:r>
            <a:r>
              <a:rPr lang="ko-KR" altLang="en-US" sz="3200" dirty="0"/>
              <a:t> 비교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26303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2339780" y="522532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266960" y="5547756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</p:cNvCxnSpPr>
          <p:nvPr/>
        </p:nvCxnSpPr>
        <p:spPr>
          <a:xfrm flipH="1">
            <a:off x="1748134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3778931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5225326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4007446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4140784" y="522532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4011373" y="5547756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572513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5858476" y="522532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5729065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88AD1F-CE8F-0610-A7CF-CB3D356137DA}"/>
              </a:ext>
            </a:extLst>
          </p:cNvPr>
          <p:cNvSpPr/>
          <p:nvPr/>
        </p:nvSpPr>
        <p:spPr>
          <a:xfrm>
            <a:off x="7457393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00B9B-6407-A462-F8EB-C9354A55E979}"/>
              </a:ext>
            </a:extLst>
          </p:cNvPr>
          <p:cNvSpPr txBox="1"/>
          <p:nvPr/>
        </p:nvSpPr>
        <p:spPr>
          <a:xfrm>
            <a:off x="7590731" y="5225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d5zzd68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3D1752C-6EE7-A2C4-6054-A7E50E2BEE07}"/>
              </a:ext>
            </a:extLst>
          </p:cNvPr>
          <p:cNvSpPr/>
          <p:nvPr/>
        </p:nvSpPr>
        <p:spPr>
          <a:xfrm>
            <a:off x="7461320" y="5547756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v4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D699D9-4D5B-A671-81B4-4CBBB404D077}"/>
              </a:ext>
            </a:extLst>
          </p:cNvPr>
          <p:cNvCxnSpPr>
            <a:cxnSpLocks/>
          </p:cNvCxnSpPr>
          <p:nvPr/>
        </p:nvCxnSpPr>
        <p:spPr>
          <a:xfrm flipH="1">
            <a:off x="350873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CFCEC73-69DE-F054-61B8-14414B8559EE}"/>
              </a:ext>
            </a:extLst>
          </p:cNvPr>
          <p:cNvCxnSpPr>
            <a:cxnSpLocks/>
          </p:cNvCxnSpPr>
          <p:nvPr/>
        </p:nvCxnSpPr>
        <p:spPr>
          <a:xfrm flipH="1">
            <a:off x="5225679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F6C480-0FF0-66C5-FF6D-B5C865D1DD6D}"/>
              </a:ext>
            </a:extLst>
          </p:cNvPr>
          <p:cNvCxnSpPr>
            <a:cxnSpLocks/>
          </p:cNvCxnSpPr>
          <p:nvPr/>
        </p:nvCxnSpPr>
        <p:spPr>
          <a:xfrm flipH="1">
            <a:off x="6970843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9AC4D82-09E6-0859-50C1-839D6ED43BC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92509" y="4395423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425787-1FD5-CFC6-982E-27ABF738B206}"/>
              </a:ext>
            </a:extLst>
          </p:cNvPr>
          <p:cNvSpPr/>
          <p:nvPr/>
        </p:nvSpPr>
        <p:spPr>
          <a:xfrm>
            <a:off x="9278865" y="3853557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5FCBA69-1865-D074-DE14-699D896861CD}"/>
              </a:ext>
            </a:extLst>
          </p:cNvPr>
          <p:cNvSpPr/>
          <p:nvPr/>
        </p:nvSpPr>
        <p:spPr>
          <a:xfrm>
            <a:off x="9278865" y="4453090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4EDA2E-1D5E-7D2B-2B83-AB555EB603C9}"/>
              </a:ext>
            </a:extLst>
          </p:cNvPr>
          <p:cNvSpPr/>
          <p:nvPr/>
        </p:nvSpPr>
        <p:spPr>
          <a:xfrm>
            <a:off x="9164018" y="5277221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3FBA-35D3-368C-1A4B-34678CF1F46A}"/>
              </a:ext>
            </a:extLst>
          </p:cNvPr>
          <p:cNvSpPr txBox="1"/>
          <p:nvPr/>
        </p:nvSpPr>
        <p:spPr>
          <a:xfrm>
            <a:off x="9297356" y="522532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t4ee5qq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4E09C8C-5881-E613-0AAB-CB8B6A0E98BC}"/>
              </a:ext>
            </a:extLst>
          </p:cNvPr>
          <p:cNvSpPr/>
          <p:nvPr/>
        </p:nvSpPr>
        <p:spPr>
          <a:xfrm>
            <a:off x="9167945" y="5547756"/>
            <a:ext cx="1241778" cy="756356"/>
          </a:xfrm>
          <a:prstGeom prst="ellipse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file v3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내용제거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FA7EB57-D325-2ED9-FE55-1788068E0974}"/>
              </a:ext>
            </a:extLst>
          </p:cNvPr>
          <p:cNvSpPr/>
          <p:nvPr/>
        </p:nvSpPr>
        <p:spPr>
          <a:xfrm>
            <a:off x="8968862" y="5174001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2B9BDC2-EFD1-98AF-89F5-4DF50C737707}"/>
              </a:ext>
            </a:extLst>
          </p:cNvPr>
          <p:cNvCxnSpPr>
            <a:cxnSpLocks/>
          </p:cNvCxnSpPr>
          <p:nvPr/>
        </p:nvCxnSpPr>
        <p:spPr>
          <a:xfrm flipH="1">
            <a:off x="8677468" y="5925934"/>
            <a:ext cx="49553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74F89-CDEF-74E1-ED90-C342F1BD2627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F52-8D35-0546-4223-81099A050A8A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CF1B29-6F9C-E957-3A1E-B0E74F19626F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1C3B6A-1D4F-9F0F-2030-C397C42CCCA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5FFAA8-C149-D830-10F9-CF2386B38F25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13F114-2F1D-77CD-1346-FB19FC28A79D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CF37F1-BA6B-F8C7-AA1D-9A695BB204B5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7F5CCF6-1179-C771-938C-6CCAF28F9E7D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AE1214-DCCA-C930-DD75-34EA82C5DC93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3244DD-2EFB-1DAE-BD0F-6750772D465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574523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6004DE-5B79-0DA7-DC95-BAA8E7CB3A64}"/>
              </a:ext>
            </a:extLst>
          </p:cNvPr>
          <p:cNvSpPr/>
          <p:nvPr/>
        </p:nvSpPr>
        <p:spPr>
          <a:xfrm>
            <a:off x="3060879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5119F41-61A9-D8AC-BF29-55B2C8D27D2D}"/>
              </a:ext>
            </a:extLst>
          </p:cNvPr>
          <p:cNvSpPr/>
          <p:nvPr/>
        </p:nvSpPr>
        <p:spPr>
          <a:xfrm>
            <a:off x="3060879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BAC761-D83E-85D3-BF9E-2B4A4280D823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03D9B-75E1-D481-E397-C2137529F816}"/>
              </a:ext>
            </a:extLst>
          </p:cNvPr>
          <p:cNvSpPr txBox="1"/>
          <p:nvPr/>
        </p:nvSpPr>
        <p:spPr>
          <a:xfrm>
            <a:off x="443866" y="1084544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 </a:t>
            </a:r>
            <a:r>
              <a:rPr lang="ko-KR" altLang="en-US" dirty="0"/>
              <a:t>실행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A5F636-A6AF-C360-8DF4-3EB7FE72949E}"/>
              </a:ext>
            </a:extLst>
          </p:cNvPr>
          <p:cNvSpPr txBox="1"/>
          <p:nvPr/>
        </p:nvSpPr>
        <p:spPr>
          <a:xfrm>
            <a:off x="443866" y="3865101"/>
            <a:ext cx="133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revert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75611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490250" y="3105835"/>
            <a:ext cx="52115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reset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140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01EE2F-6E91-4B51-05FB-F33ECAB6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33" y="1157571"/>
            <a:ext cx="8316135" cy="37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5A1B2D0-A75F-2084-CFB2-3B189C826523}"/>
              </a:ext>
            </a:extLst>
          </p:cNvPr>
          <p:cNvSpPr txBox="1"/>
          <p:nvPr/>
        </p:nvSpPr>
        <p:spPr>
          <a:xfrm>
            <a:off x="1656781" y="6195918"/>
            <a:ext cx="895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10</a:t>
            </a:r>
            <a:r>
              <a:rPr lang="ko-KR" altLang="en-US" dirty="0"/>
              <a:t>주차 과제가 생성되기 전 마지막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“fix : pr</a:t>
            </a:r>
            <a:r>
              <a:rPr lang="ko-KR" altLang="en-US" dirty="0"/>
              <a:t>창에서</a:t>
            </a:r>
            <a:r>
              <a:rPr lang="en-US" altLang="ko-KR" dirty="0"/>
              <a:t>~~”</a:t>
            </a:r>
            <a:r>
              <a:rPr lang="ko-KR" altLang="en-US" dirty="0"/>
              <a:t>상태로 돌아가고자 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145BB4-BF90-26F5-F6FE-DB2F5727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505" y="1027423"/>
            <a:ext cx="5340990" cy="480315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2ED555A-652A-2A94-00A1-81DE63A6C54A}"/>
              </a:ext>
            </a:extLst>
          </p:cNvPr>
          <p:cNvSpPr/>
          <p:nvPr/>
        </p:nvSpPr>
        <p:spPr>
          <a:xfrm>
            <a:off x="3568223" y="1572527"/>
            <a:ext cx="220006" cy="1775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8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384371" y="270561"/>
            <a:ext cx="542328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[10</a:t>
            </a:r>
            <a:r>
              <a:rPr lang="ko-KR" altLang="en-US" sz="3200" dirty="0"/>
              <a:t>주차 과제 </a:t>
            </a:r>
            <a:r>
              <a:rPr lang="ko-KR" altLang="en-US" sz="3200" dirty="0" err="1"/>
              <a:t>커밋</a:t>
            </a:r>
            <a:r>
              <a:rPr lang="ko-KR" altLang="en-US" sz="3200" dirty="0"/>
              <a:t> 제거하기</a:t>
            </a:r>
            <a:r>
              <a:rPr lang="en-US" altLang="ko-KR" sz="3200" dirty="0"/>
              <a:t>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0405-698A-8B7B-48A7-B26FD422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38" y="1377639"/>
            <a:ext cx="4809524" cy="225714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13FD9DAB-165E-584E-ABC9-1F47FE528367}"/>
              </a:ext>
            </a:extLst>
          </p:cNvPr>
          <p:cNvSpPr txBox="1"/>
          <p:nvPr/>
        </p:nvSpPr>
        <p:spPr>
          <a:xfrm>
            <a:off x="928991" y="4478795"/>
            <a:ext cx="852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mixed(default)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- 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                   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2685DED-9B91-D0DC-C282-7003D7DF1A61}"/>
              </a:ext>
            </a:extLst>
          </p:cNvPr>
          <p:cNvSpPr txBox="1"/>
          <p:nvPr/>
        </p:nvSpPr>
        <p:spPr>
          <a:xfrm>
            <a:off x="928991" y="5262170"/>
            <a:ext cx="950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 hard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취소</a:t>
            </a:r>
            <a:r>
              <a:rPr lang="en-US" altLang="ko-KR" dirty="0"/>
              <a:t>(add</a:t>
            </a:r>
            <a:r>
              <a:rPr lang="ko-KR" altLang="en-US" dirty="0"/>
              <a:t>하기 전 상태</a:t>
            </a:r>
            <a:r>
              <a:rPr lang="en-US" altLang="ko-KR" dirty="0"/>
              <a:t> – unmodified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ko-KR" altLang="en-US" dirty="0"/>
              <a:t> 내용들이 삭제됨</a:t>
            </a:r>
            <a:endParaRPr lang="en-US" altLang="ko-KR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9FE4D-46BE-A839-A926-61EE12F8487C}"/>
              </a:ext>
            </a:extLst>
          </p:cNvPr>
          <p:cNvSpPr txBox="1"/>
          <p:nvPr/>
        </p:nvSpPr>
        <p:spPr>
          <a:xfrm>
            <a:off x="928991" y="3972419"/>
            <a:ext cx="996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◎</a:t>
            </a:r>
            <a:r>
              <a:rPr lang="ko-KR" altLang="en-US" dirty="0"/>
              <a:t> </a:t>
            </a:r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보존</a:t>
            </a:r>
            <a:r>
              <a:rPr lang="en-US" altLang="ko-KR" dirty="0"/>
              <a:t>(add</a:t>
            </a:r>
            <a:r>
              <a:rPr lang="ko-KR" altLang="en-US" dirty="0"/>
              <a:t>한 상태</a:t>
            </a:r>
            <a:r>
              <a:rPr lang="en-US" altLang="ko-KR" dirty="0"/>
              <a:t> - staged </a:t>
            </a:r>
            <a:r>
              <a:rPr lang="ko-KR" altLang="en-US" dirty="0"/>
              <a:t>상태</a:t>
            </a:r>
            <a:r>
              <a:rPr lang="en-US" altLang="ko-KR" dirty="0"/>
              <a:t>), commit</a:t>
            </a:r>
            <a:r>
              <a:rPr lang="ko-KR" altLang="en-US" dirty="0" err="1"/>
              <a:t>했었던</a:t>
            </a:r>
            <a:r>
              <a:rPr lang="en-US" altLang="ko-KR" dirty="0"/>
              <a:t> </a:t>
            </a:r>
            <a:r>
              <a:rPr lang="ko-KR" altLang="en-US" dirty="0"/>
              <a:t>내용들이 워킹 디렉토리로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085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803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566587" y="270561"/>
            <a:ext cx="30588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[soft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96B0D-0A2C-75BE-B649-662C79CC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978" y="1079565"/>
            <a:ext cx="9720044" cy="469887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3302621" y="6124014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staged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97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5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355889" y="270561"/>
            <a:ext cx="348024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[mixed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2319247" y="6124014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삭제된 </a:t>
            </a:r>
            <a:r>
              <a:rPr lang="ko-KR" altLang="en-US" dirty="0" err="1"/>
              <a:t>커밋</a:t>
            </a:r>
            <a:r>
              <a:rPr lang="ko-KR" altLang="en-US" dirty="0"/>
              <a:t> 내역들이 </a:t>
            </a:r>
            <a:r>
              <a:rPr lang="en-US" altLang="ko-KR" dirty="0"/>
              <a:t>modified </a:t>
            </a:r>
            <a:r>
              <a:rPr lang="ko-KR" altLang="en-US" dirty="0"/>
              <a:t>또는 </a:t>
            </a:r>
            <a:r>
              <a:rPr lang="en-US" altLang="ko-KR" dirty="0"/>
              <a:t>untracked</a:t>
            </a:r>
            <a:r>
              <a:rPr lang="ko-KR" altLang="en-US" dirty="0"/>
              <a:t>상태로 노출된다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C421-3FB0-A775-EDDC-5B7E9A4A1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50" y="889284"/>
            <a:ext cx="10743500" cy="507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FDF67C-B2BE-6CCC-BF36-CCE976A6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90" y="1133762"/>
            <a:ext cx="8447619" cy="459047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2484298" y="6124014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돌아온 </a:t>
            </a:r>
            <a:r>
              <a:rPr lang="en-US" altLang="ko-KR" dirty="0"/>
              <a:t>commit</a:t>
            </a:r>
            <a:r>
              <a:rPr lang="ko-KR" altLang="en-US" dirty="0"/>
              <a:t>을 기준으로 이후의 </a:t>
            </a:r>
            <a:r>
              <a:rPr lang="ko-KR" altLang="en-US" dirty="0" err="1"/>
              <a:t>커밋들이</a:t>
            </a:r>
            <a:r>
              <a:rPr lang="ko-KR" altLang="en-US" dirty="0"/>
              <a:t> 노출되지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1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848439" y="270561"/>
            <a:ext cx="449514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[git </a:t>
            </a:r>
            <a:r>
              <a:rPr lang="ko-KR" altLang="en-US" sz="3200" dirty="0" err="1"/>
              <a:t>커밋기록</a:t>
            </a:r>
            <a:r>
              <a:rPr lang="ko-KR" altLang="en-US" sz="3200" dirty="0"/>
              <a:t> 되돌리기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3024165" y="4898567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을 </a:t>
            </a:r>
            <a:r>
              <a:rPr lang="ko-KR" altLang="en-US" dirty="0" err="1"/>
              <a:t>사용하다보면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되돌려야 하는 상황이 발생한다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295855" y="5545058"/>
            <a:ext cx="1171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배포하기로 했던 기능이 삭제되어 </a:t>
            </a:r>
            <a:r>
              <a:rPr lang="ko-KR" altLang="en-US" dirty="0" err="1"/>
              <a:t>커밋</a:t>
            </a:r>
            <a:r>
              <a:rPr lang="ko-KR" altLang="en-US" dirty="0"/>
              <a:t> 자체를 삭제해야 하거나 잘못 커밋한 기록을 삭제하고 싶은 상황 등에서</a:t>
            </a:r>
            <a:endParaRPr lang="en-US" altLang="ko-KR" dirty="0"/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reset</a:t>
            </a:r>
            <a:r>
              <a:rPr lang="ko-KR" altLang="en-US" b="1" dirty="0">
                <a:solidFill>
                  <a:srgbClr val="FF0000"/>
                </a:solidFill>
              </a:rPr>
              <a:t>과 </a:t>
            </a:r>
            <a:r>
              <a:rPr lang="en-US" altLang="ko-KR" b="1" dirty="0">
                <a:solidFill>
                  <a:srgbClr val="FF0000"/>
                </a:solidFill>
              </a:rPr>
              <a:t>revert </a:t>
            </a:r>
            <a:r>
              <a:rPr lang="ko-KR" altLang="en-US" b="1" dirty="0">
                <a:solidFill>
                  <a:srgbClr val="FF0000"/>
                </a:solidFill>
              </a:rPr>
              <a:t>명령어를 사용하여 </a:t>
            </a:r>
            <a:r>
              <a:rPr lang="ko-KR" altLang="en-US" b="1" dirty="0" err="1">
                <a:solidFill>
                  <a:srgbClr val="FF0000"/>
                </a:solidFill>
              </a:rPr>
              <a:t>커밋</a:t>
            </a:r>
            <a:r>
              <a:rPr lang="ko-KR" altLang="en-US" b="1" dirty="0">
                <a:solidFill>
                  <a:srgbClr val="FF0000"/>
                </a:solidFill>
              </a:rPr>
              <a:t> 기록을 되돌릴 수 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95D2C-7EB1-C8DB-FCA8-46533471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736" y="1082249"/>
            <a:ext cx="3822528" cy="321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6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6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7175FB1-D556-32E0-D0E9-2F8519466804}"/>
              </a:ext>
            </a:extLst>
          </p:cNvPr>
          <p:cNvSpPr txBox="1"/>
          <p:nvPr/>
        </p:nvSpPr>
        <p:spPr>
          <a:xfrm>
            <a:off x="1277281" y="6124014"/>
            <a:ext cx="900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hard </a:t>
            </a:r>
            <a:r>
              <a:rPr lang="ko-KR" altLang="en-US" dirty="0"/>
              <a:t>옵션은 </a:t>
            </a:r>
            <a:r>
              <a:rPr lang="en-US" altLang="ko-KR" dirty="0"/>
              <a:t>commit</a:t>
            </a:r>
            <a:r>
              <a:rPr lang="ko-KR" altLang="en-US" dirty="0" err="1"/>
              <a:t>했었던</a:t>
            </a:r>
            <a:r>
              <a:rPr lang="ko-KR" altLang="en-US" dirty="0"/>
              <a:t> 스냅샷들을 모두 삭제하므로 경고창이 한 번 더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B224ED-E5E3-62EA-EE73-A37AE6EA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19" y="2495666"/>
            <a:ext cx="5304762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494967" y="270561"/>
            <a:ext cx="320209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[hard </a:t>
            </a:r>
            <a:r>
              <a:rPr lang="ko-KR" altLang="en-US" sz="3200" dirty="0"/>
              <a:t>옵션 선택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E55E48-76C6-173F-DBBC-24704F2F136B}"/>
              </a:ext>
            </a:extLst>
          </p:cNvPr>
          <p:cNvSpPr txBox="1"/>
          <p:nvPr/>
        </p:nvSpPr>
        <p:spPr>
          <a:xfrm>
            <a:off x="1676232" y="6124014"/>
            <a:ext cx="821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git</a:t>
            </a:r>
            <a:r>
              <a:rPr lang="ko-KR" altLang="en-US" dirty="0"/>
              <a:t>에서 관리되고 있지 않았던 </a:t>
            </a:r>
            <a:r>
              <a:rPr lang="en-US" altLang="ko-KR" dirty="0"/>
              <a:t>bin</a:t>
            </a:r>
            <a:r>
              <a:rPr lang="ko-KR" altLang="en-US" dirty="0"/>
              <a:t>파일만 남고 </a:t>
            </a:r>
            <a:r>
              <a:rPr lang="en-US" altLang="ko-KR" dirty="0"/>
              <a:t>java</a:t>
            </a:r>
            <a:r>
              <a:rPr lang="ko-KR" altLang="en-US" dirty="0"/>
              <a:t> 파일들이 모두 삭제되었다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15955-E072-AF67-26EC-501A19695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571" y="2629000"/>
            <a:ext cx="5342857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3308982" y="3105835"/>
            <a:ext cx="55740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 err="1"/>
              <a:t>소스트리를</a:t>
            </a:r>
            <a:r>
              <a:rPr lang="ko-KR" altLang="en-US" sz="3600" dirty="0"/>
              <a:t> 이용한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8156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C7B9-02D1-8FEA-47FC-CB871881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52" y="1119476"/>
            <a:ext cx="9238095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6BD204-3F0F-7932-6E80-66EBA248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434"/>
            <a:ext cx="12192000" cy="4901132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115806" y="6124014"/>
            <a:ext cx="733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커밋의</a:t>
            </a:r>
            <a:r>
              <a:rPr lang="ko-KR" altLang="en-US" dirty="0"/>
              <a:t> 내용은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과제의 </a:t>
            </a:r>
            <a:r>
              <a:rPr lang="en-US" altLang="ko-KR" dirty="0"/>
              <a:t>README.md </a:t>
            </a:r>
            <a:r>
              <a:rPr lang="ko-KR" altLang="en-US" dirty="0"/>
              <a:t>수정 내용이다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473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5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4295244" y="6124014"/>
            <a:ext cx="297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r>
              <a:rPr lang="ko-KR" altLang="en-US" dirty="0"/>
              <a:t>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B151B-045B-0FDB-7B9F-7F042BDD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43" y="1757571"/>
            <a:ext cx="648571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44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2685037" y="6124014"/>
            <a:ext cx="619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한 번 더 </a:t>
            </a:r>
            <a:r>
              <a:rPr lang="en-US" altLang="ko-KR" dirty="0"/>
              <a:t>revert</a:t>
            </a:r>
            <a:r>
              <a:rPr lang="ko-KR" altLang="en-US" dirty="0"/>
              <a:t>할 것인지 묻는다</a:t>
            </a:r>
            <a:r>
              <a:rPr lang="en-US" altLang="ko-KR" dirty="0"/>
              <a:t>. </a:t>
            </a:r>
            <a:r>
              <a:rPr lang="ko-KR" altLang="en-US" dirty="0"/>
              <a:t>여기서 예 버튼을 누른다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068CE-AA2E-C83D-6ECB-0E680E6A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467" y="2756471"/>
            <a:ext cx="3899066" cy="13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7A0494B-570D-907C-FABF-E314CD886442}"/>
              </a:ext>
            </a:extLst>
          </p:cNvPr>
          <p:cNvSpPr txBox="1"/>
          <p:nvPr/>
        </p:nvSpPr>
        <p:spPr>
          <a:xfrm>
            <a:off x="1585830" y="6124014"/>
            <a:ext cx="839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85cf7fe</a:t>
            </a:r>
            <a:r>
              <a:rPr lang="ko-KR" altLang="en-US" dirty="0" err="1"/>
              <a:t>커밋</a:t>
            </a:r>
            <a:r>
              <a:rPr lang="ko-KR" altLang="en-US" dirty="0"/>
              <a:t> 다음에 새로운 </a:t>
            </a:r>
            <a:r>
              <a:rPr lang="ko-KR" altLang="en-US" dirty="0" err="1"/>
              <a:t>커밋인</a:t>
            </a:r>
            <a:r>
              <a:rPr lang="ko-KR" altLang="en-US" dirty="0"/>
              <a:t> </a:t>
            </a:r>
            <a:r>
              <a:rPr lang="en-US" altLang="ko-KR" dirty="0"/>
              <a:t>1a5ed98</a:t>
            </a:r>
            <a:r>
              <a:rPr lang="ko-KR" altLang="en-US" dirty="0" err="1"/>
              <a:t>커밋이</a:t>
            </a:r>
            <a:r>
              <a:rPr lang="ko-KR" altLang="en-US" dirty="0"/>
              <a:t> 생성된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62EF7-A691-ABCC-E20E-4488DCBA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4" y="847067"/>
            <a:ext cx="10830172" cy="527694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9AFA8F-9341-33F4-57F1-A18D85B75C32}"/>
              </a:ext>
            </a:extLst>
          </p:cNvPr>
          <p:cNvSpPr/>
          <p:nvPr/>
        </p:nvSpPr>
        <p:spPr>
          <a:xfrm>
            <a:off x="2100105" y="2602522"/>
            <a:ext cx="1617785" cy="2110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42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57754" y="270561"/>
            <a:ext cx="24765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[revert</a:t>
            </a:r>
            <a:r>
              <a:rPr lang="ko-KR" altLang="en-US" sz="3200" dirty="0"/>
              <a:t> 실행</a:t>
            </a:r>
            <a:r>
              <a:rPr lang="en-US" altLang="ko-KR" sz="3200" dirty="0"/>
              <a:t>]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2F501F-0771-FA1B-2AB7-169F962450F0}"/>
              </a:ext>
            </a:extLst>
          </p:cNvPr>
          <p:cNvGrpSpPr/>
          <p:nvPr/>
        </p:nvGrpSpPr>
        <p:grpSpPr>
          <a:xfrm>
            <a:off x="1443895" y="1393245"/>
            <a:ext cx="9304210" cy="4934458"/>
            <a:chOff x="535288" y="1393245"/>
            <a:chExt cx="9304210" cy="4934458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57A0494B-570D-907C-FABF-E314CD886442}"/>
                </a:ext>
              </a:extLst>
            </p:cNvPr>
            <p:cNvSpPr txBox="1"/>
            <p:nvPr/>
          </p:nvSpPr>
          <p:spPr>
            <a:xfrm>
              <a:off x="535288" y="1393245"/>
              <a:ext cx="1278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전</a:t>
              </a:r>
              <a:endParaRPr lang="en-US" altLang="ko-KR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B62EF7-A691-ABCC-E20E-4488DCBAC3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39" t="63343"/>
            <a:stretch/>
          </p:blipFill>
          <p:spPr>
            <a:xfrm>
              <a:off x="573731" y="4425504"/>
              <a:ext cx="9218662" cy="190219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95FDD26-E188-0F53-F1A2-7013333CA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454" y="1849834"/>
              <a:ext cx="9216044" cy="2197467"/>
            </a:xfrm>
            <a:prstGeom prst="rect">
              <a:avLst/>
            </a:prstGeom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9D870CA0-A1D1-0E89-9EB9-AAD74DCC47B9}"/>
                </a:ext>
              </a:extLst>
            </p:cNvPr>
            <p:cNvSpPr txBox="1"/>
            <p:nvPr/>
          </p:nvSpPr>
          <p:spPr>
            <a:xfrm>
              <a:off x="535288" y="3949892"/>
              <a:ext cx="127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- revert </a:t>
              </a:r>
              <a:r>
                <a:rPr lang="ko-KR" altLang="en-US" dirty="0"/>
                <a:t>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749198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2485102" y="3105835"/>
            <a:ext cx="72218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r>
              <a:rPr lang="ko-KR" altLang="en-US" sz="3600" dirty="0"/>
              <a:t>를 사용하는 타이밍</a:t>
            </a:r>
          </a:p>
        </p:txBody>
      </p:sp>
    </p:spTree>
    <p:extLst>
      <p:ext uri="{BB962C8B-B14F-4D97-AF65-F5344CB8AC3E}">
        <p14:creationId xmlns:p14="http://schemas.microsoft.com/office/powerpoint/2010/main" val="12735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582623" y="3105835"/>
            <a:ext cx="30267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과 </a:t>
            </a:r>
            <a:r>
              <a:rPr lang="en-US" altLang="ko-KR" sz="3600" dirty="0"/>
              <a:t>revert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6534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2828067" y="270561"/>
            <a:ext cx="653589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</a:t>
            </a:r>
            <a:r>
              <a:rPr lang="ko-KR" altLang="en-US" sz="3200" dirty="0"/>
              <a:t>를 사용하는 타이밍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295212"/>
            <a:ext cx="372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개인 </a:t>
            </a:r>
            <a:r>
              <a:rPr lang="ko-KR" altLang="en-US" dirty="0" err="1"/>
              <a:t>브랜치에서만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890055"/>
            <a:ext cx="360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◎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ko-KR" altLang="en-US" dirty="0" err="1"/>
              <a:t>브랜치에서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1539925" y="1835435"/>
            <a:ext cx="906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 err="1"/>
              <a:t>커밋</a:t>
            </a:r>
            <a:r>
              <a:rPr lang="ko-KR" altLang="en-US" dirty="0"/>
              <a:t> 히스토리를 깔끔하게 유지할 수 있고</a:t>
            </a:r>
            <a:r>
              <a:rPr lang="en-US" altLang="ko-KR" dirty="0"/>
              <a:t>, </a:t>
            </a:r>
            <a:r>
              <a:rPr lang="ko-KR" altLang="en-US" dirty="0"/>
              <a:t>혼자 작업할 때 편하게 되돌아갈 수 있다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1539925" y="4384111"/>
            <a:ext cx="1003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commit</a:t>
            </a:r>
            <a:r>
              <a:rPr lang="ko-KR" altLang="en-US" dirty="0"/>
              <a:t>이 제거되었다는 이력이 남아 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확인해도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이력을 알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FD1DEBE-778C-8E1C-83FE-C18A8F835938}"/>
              </a:ext>
            </a:extLst>
          </p:cNvPr>
          <p:cNvSpPr txBox="1"/>
          <p:nvPr/>
        </p:nvSpPr>
        <p:spPr>
          <a:xfrm>
            <a:off x="1539925" y="2256810"/>
            <a:ext cx="922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동료들이 </a:t>
            </a:r>
            <a:r>
              <a:rPr lang="en-US" altLang="ko-KR" dirty="0"/>
              <a:t>git history</a:t>
            </a:r>
            <a:r>
              <a:rPr lang="ko-KR" altLang="en-US" dirty="0"/>
              <a:t>만 확인했을 때는 특정 </a:t>
            </a:r>
            <a:r>
              <a:rPr lang="ko-KR" altLang="en-US" dirty="0" err="1"/>
              <a:t>커밋이</a:t>
            </a:r>
            <a:r>
              <a:rPr lang="ko-KR" altLang="en-US" dirty="0"/>
              <a:t> 존재했던 이력 자체를 모를 수 있다</a:t>
            </a:r>
            <a:r>
              <a:rPr lang="en-US" altLang="ko-KR" dirty="0"/>
              <a:t>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98EB3CE-E851-5D04-EF0E-9DB4CF3A8D04}"/>
              </a:ext>
            </a:extLst>
          </p:cNvPr>
          <p:cNvSpPr txBox="1"/>
          <p:nvPr/>
        </p:nvSpPr>
        <p:spPr>
          <a:xfrm>
            <a:off x="1539925" y="2678184"/>
            <a:ext cx="9573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의도치 않게 다른 사람의 </a:t>
            </a:r>
            <a:r>
              <a:rPr lang="ko-KR" altLang="en-US" dirty="0" err="1"/>
              <a:t>커밋까지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r>
              <a:rPr lang="ko-KR" altLang="en-US" dirty="0"/>
              <a:t>해서 원격 저장소에 강제로 </a:t>
            </a:r>
            <a:r>
              <a:rPr lang="en-US" altLang="ko-KR" dirty="0"/>
              <a:t>push</a:t>
            </a:r>
            <a:r>
              <a:rPr lang="ko-KR" altLang="en-US" dirty="0"/>
              <a:t>한다면 동료들이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모르는 사이에 다른 사람의 </a:t>
            </a:r>
            <a:r>
              <a:rPr lang="en-US" altLang="ko-KR" dirty="0"/>
              <a:t>commit</a:t>
            </a:r>
            <a:r>
              <a:rPr lang="ko-KR" altLang="en-US" dirty="0"/>
              <a:t>까지 제거할 수 있다</a:t>
            </a:r>
            <a:r>
              <a:rPr lang="en-US" altLang="ko-KR" dirty="0"/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696B33DE-903A-50A8-D887-1F12FCD26CBA}"/>
              </a:ext>
            </a:extLst>
          </p:cNvPr>
          <p:cNvSpPr txBox="1"/>
          <p:nvPr/>
        </p:nvSpPr>
        <p:spPr>
          <a:xfrm>
            <a:off x="1539925" y="5105568"/>
            <a:ext cx="82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다른 사람과 같은 </a:t>
            </a:r>
            <a:r>
              <a:rPr lang="ko-KR" altLang="en-US" dirty="0" err="1"/>
              <a:t>브랜치에서</a:t>
            </a:r>
            <a:r>
              <a:rPr lang="ko-KR" altLang="en-US" dirty="0"/>
              <a:t> 함께 작업할 때 코드 충돌을 최소화할 수 있다</a:t>
            </a:r>
            <a:r>
              <a:rPr lang="en-US" altLang="ko-KR" dirty="0"/>
              <a:t>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A299D29-FF90-7DCD-FABA-6F2E50BABB7C}"/>
              </a:ext>
            </a:extLst>
          </p:cNvPr>
          <p:cNvSpPr txBox="1"/>
          <p:nvPr/>
        </p:nvSpPr>
        <p:spPr>
          <a:xfrm>
            <a:off x="1539925" y="5550026"/>
            <a:ext cx="734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- </a:t>
            </a:r>
            <a:r>
              <a:rPr lang="ko-KR" altLang="en-US" dirty="0"/>
              <a:t>과거와 미래가 얽혀 충돌이 날 수 있으니</a:t>
            </a:r>
            <a:endParaRPr lang="en-US" altLang="ko-KR" dirty="0"/>
          </a:p>
          <a:p>
            <a:r>
              <a:rPr lang="en-US" altLang="ko-KR" dirty="0"/>
              <a:t>  revert</a:t>
            </a:r>
            <a:r>
              <a:rPr lang="ko-KR" altLang="en-US" dirty="0"/>
              <a:t>는 관련 있는 파일들을 순차적으로 </a:t>
            </a:r>
            <a:r>
              <a:rPr lang="en-US" altLang="ko-KR" dirty="0"/>
              <a:t>revert</a:t>
            </a:r>
            <a:r>
              <a:rPr lang="ko-KR" altLang="en-US" dirty="0"/>
              <a:t>해 나가는 것이 좋다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93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999409" y="3105835"/>
            <a:ext cx="219322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3600" dirty="0"/>
              <a:t>실제 사례</a:t>
            </a:r>
          </a:p>
        </p:txBody>
      </p:sp>
    </p:spTree>
    <p:extLst>
      <p:ext uri="{BB962C8B-B14F-4D97-AF65-F5344CB8AC3E}">
        <p14:creationId xmlns:p14="http://schemas.microsoft.com/office/powerpoint/2010/main" val="1829121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E57C51-C498-E0AE-3484-5F7DA0C5C5A8}"/>
              </a:ext>
            </a:extLst>
          </p:cNvPr>
          <p:cNvSpPr/>
          <p:nvPr/>
        </p:nvSpPr>
        <p:spPr>
          <a:xfrm>
            <a:off x="1147233" y="922867"/>
            <a:ext cx="9897534" cy="4913587"/>
          </a:xfrm>
          <a:prstGeom prst="rect">
            <a:avLst/>
          </a:prstGeom>
          <a:solidFill>
            <a:srgbClr val="8CA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806751" y="270561"/>
            <a:ext cx="1057853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[commit</a:t>
            </a:r>
            <a:r>
              <a:rPr lang="ko-KR" altLang="en-US" sz="3200" dirty="0"/>
              <a:t>하지도 않았는데 갑자기 </a:t>
            </a:r>
            <a:r>
              <a:rPr lang="en-US" altLang="ko-KR" sz="3200" dirty="0"/>
              <a:t>push</a:t>
            </a:r>
            <a:r>
              <a:rPr lang="ko-KR" altLang="en-US" sz="3200" dirty="0"/>
              <a:t>할 게 있다고 떠요</a:t>
            </a:r>
            <a:r>
              <a:rPr lang="en-US" altLang="ko-KR" sz="3200" dirty="0"/>
              <a:t>.]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D0A871-118D-D86C-2D7B-54290A470246}"/>
              </a:ext>
            </a:extLst>
          </p:cNvPr>
          <p:cNvGrpSpPr/>
          <p:nvPr/>
        </p:nvGrpSpPr>
        <p:grpSpPr>
          <a:xfrm>
            <a:off x="9828352" y="1224005"/>
            <a:ext cx="773281" cy="812882"/>
            <a:chOff x="210218" y="344213"/>
            <a:chExt cx="773281" cy="81288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BFDC6A-C4B6-909E-E45C-9625FFE10F83}"/>
                </a:ext>
              </a:extLst>
            </p:cNvPr>
            <p:cNvSpPr/>
            <p:nvPr/>
          </p:nvSpPr>
          <p:spPr>
            <a:xfrm>
              <a:off x="210218" y="344213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41B2C2-7D9B-32C8-8292-02857A07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9" y="383815"/>
              <a:ext cx="773280" cy="77328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05F4433-9E19-397C-D69C-0EA58914DCDD}"/>
              </a:ext>
            </a:extLst>
          </p:cNvPr>
          <p:cNvGrpSpPr/>
          <p:nvPr/>
        </p:nvGrpSpPr>
        <p:grpSpPr>
          <a:xfrm>
            <a:off x="1482872" y="3602567"/>
            <a:ext cx="831036" cy="831036"/>
            <a:chOff x="181340" y="5455373"/>
            <a:chExt cx="831036" cy="8310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E889478-1B0E-A263-C936-5848740BE1C7}"/>
                </a:ext>
              </a:extLst>
            </p:cNvPr>
            <p:cNvSpPr/>
            <p:nvPr/>
          </p:nvSpPr>
          <p:spPr>
            <a:xfrm>
              <a:off x="210218" y="5462146"/>
              <a:ext cx="773281" cy="7732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822D2C0-8800-286E-9E85-2995B489F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40" y="5455373"/>
              <a:ext cx="831036" cy="8310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7F12F09A-18B1-825C-7703-0667C0551BC6}"/>
              </a:ext>
            </a:extLst>
          </p:cNvPr>
          <p:cNvSpPr/>
          <p:nvPr/>
        </p:nvSpPr>
        <p:spPr>
          <a:xfrm>
            <a:off x="4687735" y="1224005"/>
            <a:ext cx="4385733" cy="1938974"/>
          </a:xfrm>
          <a:prstGeom prst="wedgeRoundRectCallout">
            <a:avLst>
              <a:gd name="adj1" fmla="val 68713"/>
              <a:gd name="adj2" fmla="val -36622"/>
              <a:gd name="adj3" fmla="val 16667"/>
            </a:avLst>
          </a:prstGeom>
          <a:solidFill>
            <a:srgbClr val="9DE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 </a:t>
            </a:r>
            <a:r>
              <a:rPr lang="ko-KR" altLang="en-US" dirty="0" err="1">
                <a:solidFill>
                  <a:schemeClr val="tx1"/>
                </a:solidFill>
              </a:rPr>
              <a:t>선임님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저 </a:t>
            </a:r>
            <a:r>
              <a:rPr lang="en-US" altLang="ko-KR" dirty="0">
                <a:solidFill>
                  <a:schemeClr val="tx1"/>
                </a:solidFill>
              </a:rPr>
              <a:t>commit </a:t>
            </a:r>
            <a:r>
              <a:rPr lang="ko-KR" altLang="en-US" dirty="0">
                <a:solidFill>
                  <a:schemeClr val="tx1"/>
                </a:solidFill>
              </a:rPr>
              <a:t>한 적이 없는데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갑자기 </a:t>
            </a:r>
            <a:r>
              <a:rPr lang="en-US" altLang="ko-KR" dirty="0">
                <a:solidFill>
                  <a:schemeClr val="tx1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할 게 있다고 떠요</a:t>
            </a:r>
            <a:r>
              <a:rPr lang="en-US" altLang="ko-KR" dirty="0">
                <a:solidFill>
                  <a:schemeClr val="tx1"/>
                </a:solidFill>
              </a:rPr>
              <a:t>…</a:t>
            </a:r>
            <a:r>
              <a:rPr lang="ko-KR" altLang="en-US" dirty="0" err="1">
                <a:solidFill>
                  <a:schemeClr val="tx1"/>
                </a:solidFill>
              </a:rPr>
              <a:t>ㅠㅠ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제가 뭘 잘못한 걸까요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C680F31-15E1-7508-AEA6-13FBA9764411}"/>
              </a:ext>
            </a:extLst>
          </p:cNvPr>
          <p:cNvSpPr/>
          <p:nvPr/>
        </p:nvSpPr>
        <p:spPr>
          <a:xfrm>
            <a:off x="3251199" y="3464116"/>
            <a:ext cx="4385733" cy="1938974"/>
          </a:xfrm>
          <a:prstGeom prst="wedgeRoundRectCallout">
            <a:avLst>
              <a:gd name="adj1" fmla="val -72406"/>
              <a:gd name="adj2" fmla="val -305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엇</a:t>
            </a:r>
            <a:r>
              <a:rPr lang="en-US" altLang="ko-KR" dirty="0">
                <a:solidFill>
                  <a:schemeClr val="tx1"/>
                </a:solidFill>
              </a:rPr>
              <a:t>..? </a:t>
            </a:r>
            <a:r>
              <a:rPr lang="ko-KR" altLang="en-US" dirty="0">
                <a:solidFill>
                  <a:schemeClr val="tx1"/>
                </a:solidFill>
              </a:rPr>
              <a:t>그런 경우가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자리에서 한 번 같이 확인해봐요</a:t>
            </a:r>
            <a:r>
              <a:rPr lang="en-US" altLang="ko-KR" dirty="0">
                <a:solidFill>
                  <a:schemeClr val="tx1"/>
                </a:solidFill>
              </a:rPr>
              <a:t>~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1767D1E8-0410-F561-0373-3E20D277D74B}"/>
              </a:ext>
            </a:extLst>
          </p:cNvPr>
          <p:cNvSpPr txBox="1"/>
          <p:nvPr/>
        </p:nvSpPr>
        <p:spPr>
          <a:xfrm>
            <a:off x="1269859" y="5999446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commit</a:t>
            </a:r>
            <a:r>
              <a:rPr lang="ko-KR" altLang="en-US" dirty="0"/>
              <a:t>한 적도 없는데 갑자기 </a:t>
            </a:r>
            <a:r>
              <a:rPr lang="en-US" altLang="ko-KR" dirty="0"/>
              <a:t>push</a:t>
            </a:r>
            <a:r>
              <a:rPr lang="ko-KR" altLang="en-US" dirty="0"/>
              <a:t>할 게 떠서 당황스러웠던 적이 있어요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알고 보니 다른 분이 </a:t>
            </a:r>
            <a:r>
              <a:rPr lang="en-US" altLang="ko-KR" dirty="0"/>
              <a:t>reset</a:t>
            </a:r>
            <a:r>
              <a:rPr lang="ko-KR" altLang="en-US" dirty="0"/>
              <a:t>후 강제 </a:t>
            </a:r>
            <a:r>
              <a:rPr lang="ko-KR" altLang="en-US" dirty="0" err="1"/>
              <a:t>푸시하여</a:t>
            </a:r>
            <a:r>
              <a:rPr lang="ko-KR" altLang="en-US" dirty="0"/>
              <a:t> 이력이 날라갔기에 발생했던 </a:t>
            </a:r>
            <a:r>
              <a:rPr lang="ko-KR" altLang="en-US" dirty="0" err="1"/>
              <a:t>일이였어요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1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4419120" y="253628"/>
            <a:ext cx="33538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ko-KR" altLang="en-US" sz="3200" dirty="0"/>
              <a:t> </a:t>
            </a:r>
            <a:r>
              <a:rPr lang="en-US" altLang="ko-KR" sz="3200" dirty="0"/>
              <a:t>- </a:t>
            </a:r>
            <a:r>
              <a:rPr lang="ko-KR" altLang="en-US" sz="3200" dirty="0"/>
              <a:t>세팅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715153" y="6124014"/>
            <a:ext cx="613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/>
              <a:t>소스트리에서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가능하도록 옵션을 활성화한다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AEF4E4-4BAC-56DE-568D-1B7E9BB4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72" y="1131102"/>
            <a:ext cx="5217456" cy="46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895177" y="6235040"/>
            <a:ext cx="377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</a:t>
            </a:r>
            <a:r>
              <a:rPr lang="en-US" altLang="ko-KR" dirty="0" err="1"/>
              <a:t>reset_test</a:t>
            </a:r>
            <a:r>
              <a:rPr lang="en-US" altLang="ko-KR" dirty="0"/>
              <a:t> </a:t>
            </a:r>
            <a:r>
              <a:rPr lang="ko-KR" altLang="en-US" dirty="0" err="1"/>
              <a:t>브랜치의</a:t>
            </a:r>
            <a:r>
              <a:rPr lang="ko-KR" altLang="en-US" dirty="0"/>
              <a:t> 상태이다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AE2914-0AC9-2795-2993-673F35F3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505" y="1158469"/>
            <a:ext cx="7866990" cy="454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1364060" y="5650264"/>
            <a:ext cx="883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</a:t>
            </a:r>
            <a:r>
              <a:rPr lang="en-US" altLang="ko-KR" dirty="0"/>
              <a:t>“Merge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daniel</a:t>
            </a:r>
            <a:r>
              <a:rPr lang="en-US" altLang="ko-KR" dirty="0"/>
              <a:t>’” commit</a:t>
            </a:r>
            <a:r>
              <a:rPr lang="ko-KR" altLang="en-US" dirty="0"/>
              <a:t>까지 </a:t>
            </a:r>
            <a:r>
              <a:rPr lang="en-US" altLang="ko-KR" dirty="0"/>
              <a:t>reset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이 완료되면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차이가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ECE05D-20DA-B784-AEF1-89E54622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60" y="1885870"/>
            <a:ext cx="6407479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52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3769144" y="6124014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활성화된 강제 </a:t>
            </a:r>
            <a:r>
              <a:rPr lang="ko-KR" altLang="en-US" dirty="0" err="1"/>
              <a:t>푸시</a:t>
            </a:r>
            <a:r>
              <a:rPr lang="ko-KR" altLang="en-US" dirty="0"/>
              <a:t> 옵션을 체크한다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6EC70-880B-E0E1-C672-9EF963B3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33" y="1586143"/>
            <a:ext cx="9133333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25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2641438" y="5696431"/>
            <a:ext cx="628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강제 푸시는 위험한 옵션이기 때문에 한 번 더 팝업이 뜬다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이 때 </a:t>
            </a:r>
            <a:r>
              <a:rPr lang="en-US" altLang="ko-KR" dirty="0"/>
              <a:t>“</a:t>
            </a:r>
            <a:r>
              <a:rPr lang="ko-KR" altLang="en-US" dirty="0"/>
              <a:t>예</a:t>
            </a:r>
            <a:r>
              <a:rPr lang="en-US" altLang="ko-KR" dirty="0"/>
              <a:t>”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4C042-6FEB-0B7C-2E29-EC7AA430D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05" y="1771857"/>
            <a:ext cx="8876190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76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442323" y="5696431"/>
            <a:ext cx="106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강제 </a:t>
            </a:r>
            <a:r>
              <a:rPr lang="ko-KR" altLang="en-US" dirty="0" err="1"/>
              <a:t>푸시가</a:t>
            </a:r>
            <a:r>
              <a:rPr lang="ko-KR" altLang="en-US" dirty="0"/>
              <a:t> 발생하여 원격 저장소의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</a:t>
            </a:r>
            <a:r>
              <a:rPr lang="ko-KR" altLang="en-US" dirty="0"/>
              <a:t> 마지막 </a:t>
            </a:r>
            <a:r>
              <a:rPr lang="ko-KR" altLang="en-US" dirty="0" err="1"/>
              <a:t>커밋이</a:t>
            </a:r>
            <a:endParaRPr lang="en-US" altLang="ko-KR" dirty="0"/>
          </a:p>
          <a:p>
            <a:pPr algn="ctr"/>
            <a:r>
              <a:rPr lang="en-US" altLang="ko-KR" dirty="0"/>
              <a:t>Merge </a:t>
            </a:r>
            <a:r>
              <a:rPr lang="en-US" altLang="ko-KR" dirty="0" err="1"/>
              <a:t>bracn</a:t>
            </a:r>
            <a:r>
              <a:rPr lang="en-US" altLang="ko-KR" dirty="0"/>
              <a:t> ‘</a:t>
            </a:r>
            <a:r>
              <a:rPr lang="en-US" altLang="ko-KR" dirty="0" err="1"/>
              <a:t>daniel</a:t>
            </a:r>
            <a:r>
              <a:rPr lang="en-US" altLang="ko-KR" dirty="0"/>
              <a:t>’</a:t>
            </a:r>
            <a:r>
              <a:rPr lang="ko-KR" altLang="en-US" dirty="0"/>
              <a:t>로 변경된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C3BFD-89AF-AD33-2257-A46CDBE7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8" y="1743285"/>
            <a:ext cx="9409524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5057915" y="253628"/>
            <a:ext cx="20762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 err="1"/>
              <a:t>상황재연</a:t>
            </a:r>
            <a:r>
              <a:rPr lang="en-US" altLang="ko-KR" sz="3200" dirty="0"/>
              <a:t>]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244FB8D-F7D1-60E7-72B4-8B2DA7253DAA}"/>
              </a:ext>
            </a:extLst>
          </p:cNvPr>
          <p:cNvSpPr txBox="1"/>
          <p:nvPr/>
        </p:nvSpPr>
        <p:spPr>
          <a:xfrm>
            <a:off x="1264707" y="5696431"/>
            <a:ext cx="903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</a:t>
            </a:r>
            <a:r>
              <a:rPr lang="ko-KR" altLang="en-US" dirty="0"/>
              <a:t>컴퓨터 로컬 </a:t>
            </a:r>
            <a:r>
              <a:rPr lang="ko-KR" altLang="en-US" dirty="0" err="1"/>
              <a:t>레파지토리에서</a:t>
            </a:r>
            <a:r>
              <a:rPr lang="ko-KR" altLang="en-US" dirty="0"/>
              <a:t> </a:t>
            </a:r>
            <a:r>
              <a:rPr lang="en-US" altLang="ko-KR" dirty="0" err="1"/>
              <a:t>reset_test</a:t>
            </a:r>
            <a:r>
              <a:rPr lang="ko-KR" altLang="en-US" dirty="0" err="1"/>
              <a:t>브랜치를</a:t>
            </a:r>
            <a:r>
              <a:rPr lang="en-US" altLang="ko-KR" dirty="0"/>
              <a:t> fetch</a:t>
            </a:r>
            <a:r>
              <a:rPr lang="ko-KR" altLang="en-US" dirty="0"/>
              <a:t>하면</a:t>
            </a:r>
            <a:r>
              <a:rPr lang="en-US" altLang="ko-KR" dirty="0"/>
              <a:t> commit</a:t>
            </a:r>
            <a:r>
              <a:rPr lang="ko-KR" altLang="en-US" dirty="0"/>
              <a:t>한 적도 없는데</a:t>
            </a:r>
            <a:endParaRPr lang="en-US" altLang="ko-KR" dirty="0"/>
          </a:p>
          <a:p>
            <a:pPr algn="ctr"/>
            <a:r>
              <a:rPr lang="ko-KR" altLang="en-US" dirty="0"/>
              <a:t>갑자기 이유를 알 수 없는 </a:t>
            </a:r>
            <a:r>
              <a:rPr lang="en-US" altLang="ko-KR" dirty="0"/>
              <a:t>push</a:t>
            </a:r>
            <a:r>
              <a:rPr lang="ko-KR" altLang="en-US" dirty="0"/>
              <a:t>가능한 </a:t>
            </a:r>
            <a:r>
              <a:rPr lang="en-US" altLang="ko-KR" dirty="0"/>
              <a:t>commit </a:t>
            </a:r>
            <a:r>
              <a:rPr lang="ko-KR" altLang="en-US" dirty="0"/>
              <a:t>내역이 노출된다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4507E7-27F5-CE19-5CB8-4A7B71CF1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29" y="1847768"/>
            <a:ext cx="6629741" cy="31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3926123" y="270561"/>
            <a:ext cx="433977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과 </a:t>
            </a:r>
            <a:r>
              <a:rPr lang="en-US" altLang="ko-KR" sz="3200" dirty="0"/>
              <a:t>revert </a:t>
            </a:r>
            <a:r>
              <a:rPr lang="ko-KR" altLang="en-US" sz="3200" dirty="0"/>
              <a:t>차이점</a:t>
            </a:r>
            <a:r>
              <a:rPr lang="en-US" altLang="ko-KR" sz="3200" dirty="0"/>
              <a:t>]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D8F379D6-3DF8-03F5-07C0-F206CA3BBEE8}"/>
              </a:ext>
            </a:extLst>
          </p:cNvPr>
          <p:cNvSpPr txBox="1"/>
          <p:nvPr/>
        </p:nvSpPr>
        <p:spPr>
          <a:xfrm>
            <a:off x="1195014" y="1811679"/>
            <a:ext cx="657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reset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과거의 특정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EC027-EF87-3012-AC1C-4A0462F5BFFC}"/>
              </a:ext>
            </a:extLst>
          </p:cNvPr>
          <p:cNvSpPr txBox="1"/>
          <p:nvPr/>
        </p:nvSpPr>
        <p:spPr>
          <a:xfrm>
            <a:off x="1195014" y="3932388"/>
            <a:ext cx="918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- revert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되돌리고자 하는 </a:t>
            </a:r>
            <a:r>
              <a:rPr lang="ko-KR" altLang="en-US" dirty="0" err="1"/>
              <a:t>커밋의</a:t>
            </a:r>
            <a:r>
              <a:rPr lang="ko-KR" altLang="en-US" dirty="0"/>
              <a:t> 부모 </a:t>
            </a:r>
            <a:r>
              <a:rPr lang="ko-KR" altLang="en-US" dirty="0" err="1"/>
              <a:t>커밋</a:t>
            </a:r>
            <a:r>
              <a:rPr lang="ko-KR" altLang="en-US" dirty="0"/>
              <a:t> 스냅샷으로 </a:t>
            </a:r>
            <a:r>
              <a:rPr lang="en-US" altLang="ko-KR" dirty="0"/>
              <a:t>working directory</a:t>
            </a:r>
            <a:r>
              <a:rPr lang="ko-KR" altLang="en-US" dirty="0"/>
              <a:t>를 되돌린다</a:t>
            </a:r>
            <a:r>
              <a:rPr lang="en-US" altLang="ko-KR" dirty="0"/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588B069-B774-CAC5-281A-FDA8FCFD421A}"/>
              </a:ext>
            </a:extLst>
          </p:cNvPr>
          <p:cNvSpPr txBox="1"/>
          <p:nvPr/>
        </p:nvSpPr>
        <p:spPr>
          <a:xfrm>
            <a:off x="2071939" y="2351902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아예 현재가 없었던 것처럼 원하는 과거로 돌아갈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현재까지의 </a:t>
            </a:r>
            <a:r>
              <a:rPr lang="ko-KR" altLang="en-US" dirty="0" err="1"/>
              <a:t>커밋</a:t>
            </a:r>
            <a:r>
              <a:rPr lang="ko-KR" altLang="en-US" dirty="0"/>
              <a:t> 이력을</a:t>
            </a:r>
            <a:r>
              <a:rPr lang="en-US" altLang="ko-KR" dirty="0"/>
              <a:t> </a:t>
            </a:r>
            <a:r>
              <a:rPr lang="ko-KR" altLang="en-US" dirty="0"/>
              <a:t>남기지 않고 원하는 시점으로 완전히 되돌아가고 싶을 때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CFE01AB-D0FD-2E3D-5679-F97917368991}"/>
              </a:ext>
            </a:extLst>
          </p:cNvPr>
          <p:cNvSpPr txBox="1"/>
          <p:nvPr/>
        </p:nvSpPr>
        <p:spPr>
          <a:xfrm>
            <a:off x="2071939" y="4426444"/>
            <a:ext cx="8127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과거로 돌아가겠다는 이력을 남기고 원하는 시점의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</a:t>
            </a:r>
            <a:r>
              <a:rPr lang="ko-KR" altLang="en-US" dirty="0" err="1"/>
              <a:t>커밋</a:t>
            </a:r>
            <a:r>
              <a:rPr lang="ko-KR" altLang="en-US" dirty="0"/>
              <a:t> 내역을 남겨두고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생성하면서 과거로 돌아간다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0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E4CAA-6677-0803-D0CB-1724DCCE63B4}"/>
              </a:ext>
            </a:extLst>
          </p:cNvPr>
          <p:cNvSpPr txBox="1"/>
          <p:nvPr/>
        </p:nvSpPr>
        <p:spPr>
          <a:xfrm>
            <a:off x="2695089" y="253628"/>
            <a:ext cx="680186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이러한 상황이 발생하지 않으려면</a:t>
            </a:r>
            <a:r>
              <a:rPr lang="en-US" altLang="ko-KR" sz="3200" dirty="0"/>
              <a:t>?]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8864E0-E7EE-5719-0DCC-CD3FDA72D28A}"/>
              </a:ext>
            </a:extLst>
          </p:cNvPr>
          <p:cNvGrpSpPr/>
          <p:nvPr/>
        </p:nvGrpSpPr>
        <p:grpSpPr>
          <a:xfrm>
            <a:off x="281780" y="2016374"/>
            <a:ext cx="11628440" cy="2825253"/>
            <a:chOff x="281780" y="1743198"/>
            <a:chExt cx="11628440" cy="2825253"/>
          </a:xfrm>
        </p:grpSpPr>
        <p:sp>
          <p:nvSpPr>
            <p:cNvPr id="4" name="TextBox 2">
              <a:extLst>
                <a:ext uri="{FF2B5EF4-FFF2-40B4-BE49-F238E27FC236}">
                  <a16:creationId xmlns:a16="http://schemas.microsoft.com/office/drawing/2014/main" id="{1244FB8D-F7D1-60E7-72B4-8B2DA7253DAA}"/>
                </a:ext>
              </a:extLst>
            </p:cNvPr>
            <p:cNvSpPr txBox="1"/>
            <p:nvPr/>
          </p:nvSpPr>
          <p:spPr>
            <a:xfrm>
              <a:off x="281780" y="4199119"/>
              <a:ext cx="5914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3) </a:t>
              </a:r>
              <a:r>
                <a:rPr lang="ko-KR" altLang="en-US" dirty="0"/>
                <a:t>되도록 이력을 남기고 되돌아가는 </a:t>
              </a:r>
              <a:r>
                <a:rPr lang="en-US" altLang="ko-KR" dirty="0"/>
                <a:t>revert</a:t>
              </a:r>
              <a:r>
                <a:rPr lang="ko-KR" altLang="en-US" dirty="0"/>
                <a:t>를 사용한다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F1CEEF-5098-2CFC-761C-26018A118B97}"/>
                </a:ext>
              </a:extLst>
            </p:cNvPr>
            <p:cNvSpPr txBox="1"/>
            <p:nvPr/>
          </p:nvSpPr>
          <p:spPr>
            <a:xfrm>
              <a:off x="281780" y="1743198"/>
              <a:ext cx="512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1) </a:t>
              </a:r>
              <a:r>
                <a:rPr lang="ko-KR" altLang="en-US" dirty="0"/>
                <a:t>개인 </a:t>
              </a:r>
              <a:r>
                <a:rPr lang="ko-KR" altLang="en-US" dirty="0" err="1"/>
                <a:t>브랜치가</a:t>
              </a:r>
              <a:r>
                <a:rPr lang="ko-KR" altLang="en-US" dirty="0"/>
                <a:t> 아니면 </a:t>
              </a:r>
              <a:r>
                <a:rPr lang="en-US" altLang="ko-KR" dirty="0"/>
                <a:t>reset</a:t>
              </a:r>
              <a:r>
                <a:rPr lang="ko-KR" altLang="en-US" dirty="0"/>
                <a:t>은 지양해야 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DBEEAF-0AFA-74BF-CDDA-C83CA4ED6C9C}"/>
                </a:ext>
              </a:extLst>
            </p:cNvPr>
            <p:cNvSpPr txBox="1"/>
            <p:nvPr/>
          </p:nvSpPr>
          <p:spPr>
            <a:xfrm>
              <a:off x="281780" y="2971158"/>
              <a:ext cx="1162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2) </a:t>
              </a:r>
              <a:r>
                <a:rPr lang="ko-KR" altLang="en-US" dirty="0"/>
                <a:t>만약 공동 </a:t>
              </a:r>
              <a:r>
                <a:rPr lang="ko-KR" altLang="en-US" dirty="0" err="1"/>
                <a:t>브랜치에서</a:t>
              </a:r>
              <a:r>
                <a:rPr lang="ko-KR" altLang="en-US" dirty="0"/>
                <a:t> </a:t>
              </a:r>
              <a:r>
                <a:rPr lang="en-US" altLang="ko-KR" dirty="0"/>
                <a:t>reset </a:t>
              </a:r>
              <a:r>
                <a:rPr lang="ko-KR" altLang="en-US" dirty="0"/>
                <a:t>적용 후 강제 </a:t>
              </a:r>
              <a:r>
                <a:rPr lang="ko-KR" altLang="en-US" dirty="0" err="1"/>
                <a:t>푸시까지</a:t>
              </a:r>
              <a:r>
                <a:rPr lang="ko-KR" altLang="en-US" dirty="0"/>
                <a:t> 진행해야 한다면 동료들에게 해당 사항을 공유해야 한다</a:t>
              </a:r>
              <a:r>
                <a:rPr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565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A8028-DD3B-7E10-8056-3225EDF81E52}"/>
              </a:ext>
            </a:extLst>
          </p:cNvPr>
          <p:cNvSpPr txBox="1"/>
          <p:nvPr/>
        </p:nvSpPr>
        <p:spPr>
          <a:xfrm>
            <a:off x="167391" y="447994"/>
            <a:ext cx="302198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/>
              <a:t>[</a:t>
            </a:r>
            <a:r>
              <a:rPr lang="ko-KR" altLang="en-US" sz="4800" dirty="0"/>
              <a:t>참고문헌</a:t>
            </a:r>
            <a:r>
              <a:rPr lang="en-US" altLang="ko-KR" sz="4800" dirty="0"/>
              <a:t>]</a:t>
            </a:r>
            <a:endParaRPr lang="ko-KR" alt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4737D-F156-02B4-C0DE-1108B5AE9B2D}"/>
              </a:ext>
            </a:extLst>
          </p:cNvPr>
          <p:cNvSpPr txBox="1"/>
          <p:nvPr/>
        </p:nvSpPr>
        <p:spPr>
          <a:xfrm>
            <a:off x="243444" y="1653170"/>
            <a:ext cx="6538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njs04210, 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 사용하기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velog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2021.01.12.,</a:t>
            </a:r>
          </a:p>
          <a:p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&lt;https://velog.io/@njs04210/Git-reset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-revert-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사용하기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B0F74-71D4-B2A2-0C83-E51B834C234F}"/>
              </a:ext>
            </a:extLst>
          </p:cNvPr>
          <p:cNvSpPr txBox="1"/>
          <p:nvPr/>
        </p:nvSpPr>
        <p:spPr>
          <a:xfrm>
            <a:off x="243444" y="2673680"/>
            <a:ext cx="95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222222"/>
                </a:solidFill>
                <a:latin typeface="Noto Sans Medium"/>
              </a:rPr>
              <a:t>무사덤벨레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git revert”,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2022.02.18., 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https://hajoung56.tistory.com/31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4F21-2C2D-617F-744F-BAE063E340C5}"/>
              </a:ext>
            </a:extLst>
          </p:cNvPr>
          <p:cNvSpPr txBox="1"/>
          <p:nvPr/>
        </p:nvSpPr>
        <p:spPr>
          <a:xfrm>
            <a:off x="243444" y="3417191"/>
            <a:ext cx="735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막무가내막내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“[Git]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차이 간략정리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2020.03.20.,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https://youngest-programming.tistory.com/220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3CA0-2A7A-8560-ADA7-766024368518}"/>
              </a:ext>
            </a:extLst>
          </p:cNvPr>
          <p:cNvSpPr txBox="1"/>
          <p:nvPr/>
        </p:nvSpPr>
        <p:spPr>
          <a:xfrm>
            <a:off x="243444" y="4437701"/>
            <a:ext cx="109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“7.7 Git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– Reset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 알고 가기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b="0" i="0" u="none" strike="noStrike" dirty="0">
                <a:effectLst/>
                <a:latin typeface="NotoSansKR"/>
                <a:hlinkClick r:id="rId2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https://git-scm.com/book/ko/v2/Git-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도구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-Reset-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명확히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알고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-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가기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AEAE8-95BC-CA53-5298-DAAD31E42F85}"/>
              </a:ext>
            </a:extLst>
          </p:cNvPr>
          <p:cNvSpPr txBox="1"/>
          <p:nvPr/>
        </p:nvSpPr>
        <p:spPr>
          <a:xfrm>
            <a:off x="243444" y="5181212"/>
            <a:ext cx="920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컴퓨터 탐험가 찰리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“Git Commit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취소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: Reset, Revert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개념 이해하기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2022.07.30.,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&lt;</a:t>
            </a:r>
            <a:r>
              <a:rPr lang="en-US" altLang="ko-KR" dirty="0">
                <a:latin typeface="NotoSansKR"/>
              </a:rPr>
              <a:t> </a:t>
            </a:r>
            <a:r>
              <a:rPr lang="en-US" altLang="ko-KR" b="0" i="0" u="none" strike="noStrike" dirty="0">
                <a:effectLst/>
                <a:latin typeface="NotoSansKR"/>
              </a:rPr>
              <a:t>https://whitepro.tistory.com/646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8358D-C2F5-3A48-359F-9BACBE126ECE}"/>
              </a:ext>
            </a:extLst>
          </p:cNvPr>
          <p:cNvSpPr txBox="1"/>
          <p:nvPr/>
        </p:nvSpPr>
        <p:spPr>
          <a:xfrm>
            <a:off x="243444" y="6201722"/>
            <a:ext cx="1164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Noto Sans Medium"/>
              </a:rPr>
              <a:t>쓸데없는 코딩하기</a:t>
            </a:r>
            <a:r>
              <a:rPr lang="en-US" altLang="ko-KR" dirty="0">
                <a:solidFill>
                  <a:srgbClr val="222222"/>
                </a:solidFill>
                <a:latin typeface="Noto Sans Medium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“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Medium"/>
              </a:rPr>
              <a:t>sourcetree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Force Push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활성화하기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”,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Medium"/>
              </a:rPr>
              <a:t>티스토리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, 2019.05.30., &lt;</a:t>
            </a:r>
            <a:r>
              <a:rPr lang="en-US" altLang="ko-KR" dirty="0">
                <a:latin typeface="NotoSansKR"/>
              </a:rPr>
              <a:t>https://sub0709.tistory.com/77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Medium"/>
              </a:rPr>
              <a:t>&gt;.</a:t>
            </a:r>
            <a:endParaRPr lang="ko-KR" altLang="en-US" b="0" i="0" dirty="0">
              <a:solidFill>
                <a:srgbClr val="222222"/>
              </a:solidFill>
              <a:effectLst/>
              <a:latin typeface="Noto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911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452C05-1494-512C-6C90-1962FBF1EBCF}"/>
              </a:ext>
            </a:extLst>
          </p:cNvPr>
          <p:cNvSpPr txBox="1"/>
          <p:nvPr/>
        </p:nvSpPr>
        <p:spPr>
          <a:xfrm>
            <a:off x="5256123" y="2967335"/>
            <a:ext cx="167975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5400" dirty="0"/>
              <a:t>EOD.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3864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3AFF4E-34A2-EBC4-9671-C2D5DEBA9D07}"/>
              </a:ext>
            </a:extLst>
          </p:cNvPr>
          <p:cNvSpPr txBox="1"/>
          <p:nvPr/>
        </p:nvSpPr>
        <p:spPr>
          <a:xfrm>
            <a:off x="4725356" y="3105835"/>
            <a:ext cx="2741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600" dirty="0"/>
              <a:t>reset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동작성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50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4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985770" y="270561"/>
            <a:ext cx="22204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</a:t>
            </a:r>
            <a:r>
              <a:rPr lang="ko-KR" altLang="en-US" sz="3200" dirty="0"/>
              <a:t>현재 상황</a:t>
            </a:r>
            <a:r>
              <a:rPr lang="en-US" altLang="ko-KR" sz="3200" dirty="0"/>
              <a:t>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3079222" y="5945970"/>
            <a:ext cx="603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reset</a:t>
            </a:r>
            <a:r>
              <a:rPr lang="ko-KR" altLang="en-US" dirty="0"/>
              <a:t>은</a:t>
            </a:r>
            <a:r>
              <a:rPr lang="en-US" altLang="ko-KR" dirty="0"/>
              <a:t> soft, mixed, hard</a:t>
            </a:r>
            <a:r>
              <a:rPr lang="ko-KR" altLang="en-US" dirty="0"/>
              <a:t>와 같은 </a:t>
            </a:r>
            <a:r>
              <a:rPr lang="en-US" altLang="ko-KR" dirty="0"/>
              <a:t>3</a:t>
            </a:r>
            <a:r>
              <a:rPr lang="ko-KR" altLang="en-US" dirty="0"/>
              <a:t>개의 옵션이 존재한다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2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6506B5C-0EFE-0E6E-7CF5-6D3EB9F89698}"/>
              </a:ext>
            </a:extLst>
          </p:cNvPr>
          <p:cNvSpPr/>
          <p:nvPr/>
        </p:nvSpPr>
        <p:spPr>
          <a:xfrm>
            <a:off x="2099733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D6F2AF-D5EA-CD23-04A3-DE87C8E4D8CF}"/>
              </a:ext>
            </a:extLst>
          </p:cNvPr>
          <p:cNvSpPr/>
          <p:nvPr/>
        </p:nvSpPr>
        <p:spPr>
          <a:xfrm>
            <a:off x="5331177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7E76CF-24C8-7A26-1E4D-5EB3D78C6CBF}"/>
              </a:ext>
            </a:extLst>
          </p:cNvPr>
          <p:cNvSpPr/>
          <p:nvPr/>
        </p:nvSpPr>
        <p:spPr>
          <a:xfrm>
            <a:off x="8562622" y="4062020"/>
            <a:ext cx="1529645" cy="1411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F93ECC-AC13-7EEA-8A03-F1BAD022DA6A}"/>
              </a:ext>
            </a:extLst>
          </p:cNvPr>
          <p:cNvSpPr/>
          <p:nvPr/>
        </p:nvSpPr>
        <p:spPr>
          <a:xfrm>
            <a:off x="870655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1F06C92-E7F5-EFCE-7B42-417C87F070ED}"/>
              </a:ext>
            </a:extLst>
          </p:cNvPr>
          <p:cNvSpPr/>
          <p:nvPr/>
        </p:nvSpPr>
        <p:spPr>
          <a:xfrm>
            <a:off x="5473445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B6231B-F32D-1F93-3D71-28743DB53690}"/>
              </a:ext>
            </a:extLst>
          </p:cNvPr>
          <p:cNvSpPr/>
          <p:nvPr/>
        </p:nvSpPr>
        <p:spPr>
          <a:xfrm>
            <a:off x="2243666" y="456437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CB3E1-0179-A769-9EB1-1D24BD0F0746}"/>
              </a:ext>
            </a:extLst>
          </p:cNvPr>
          <p:cNvSpPr txBox="1"/>
          <p:nvPr/>
        </p:nvSpPr>
        <p:spPr>
          <a:xfrm>
            <a:off x="4842014" y="270561"/>
            <a:ext cx="250799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dirty="0"/>
              <a:t>[reset</a:t>
            </a:r>
            <a:r>
              <a:rPr lang="ko-KR" altLang="en-US" sz="3200" dirty="0"/>
              <a:t> </a:t>
            </a:r>
            <a:r>
              <a:rPr lang="en-US" altLang="ko-KR" sz="3200" dirty="0"/>
              <a:t>--soft]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DA4F83A-B77E-8446-992F-382FB17E6E08}"/>
              </a:ext>
            </a:extLst>
          </p:cNvPr>
          <p:cNvSpPr/>
          <p:nvPr/>
        </p:nvSpPr>
        <p:spPr>
          <a:xfrm>
            <a:off x="2984132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CE538-0B6C-308E-ECD5-0722B665D3EC}"/>
              </a:ext>
            </a:extLst>
          </p:cNvPr>
          <p:cNvSpPr txBox="1"/>
          <p:nvPr/>
        </p:nvSpPr>
        <p:spPr>
          <a:xfrm>
            <a:off x="3060879" y="2448875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c2d5dd7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DDD465-28E8-ED9B-94C0-D294B3B295C5}"/>
              </a:ext>
            </a:extLst>
          </p:cNvPr>
          <p:cNvSpPr/>
          <p:nvPr/>
        </p:nvSpPr>
        <p:spPr>
          <a:xfrm>
            <a:off x="2988059" y="2771305"/>
            <a:ext cx="1241778" cy="7563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E09FB83D-064F-D1CD-8FE7-360178BBF2C9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1748134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39931BF-1EB2-C18D-1219-1AF1CDC4FAEC}"/>
              </a:ext>
            </a:extLst>
          </p:cNvPr>
          <p:cNvSpPr/>
          <p:nvPr/>
        </p:nvSpPr>
        <p:spPr>
          <a:xfrm>
            <a:off x="5275204" y="3738009"/>
            <a:ext cx="1639946" cy="73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Staging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6705BE7-5A26-8418-039C-831EF7BCBD24}"/>
              </a:ext>
            </a:extLst>
          </p:cNvPr>
          <p:cNvSpPr/>
          <p:nvPr/>
        </p:nvSpPr>
        <p:spPr>
          <a:xfrm>
            <a:off x="8502479" y="3738009"/>
            <a:ext cx="1639946" cy="7381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  <a:p>
            <a:pPr algn="ctr"/>
            <a:r>
              <a:rPr lang="en-US" altLang="ko-KR" dirty="0"/>
              <a:t>directory</a:t>
            </a:r>
            <a:endParaRPr lang="ko-KR" altLang="en-US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A67466-F5DC-86E9-31CC-892E5CC9BC57}"/>
              </a:ext>
            </a:extLst>
          </p:cNvPr>
          <p:cNvSpPr/>
          <p:nvPr/>
        </p:nvSpPr>
        <p:spPr>
          <a:xfrm>
            <a:off x="2044582" y="3738009"/>
            <a:ext cx="1639946" cy="7381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3656EB-1ECB-33CB-38FD-D924101ADAA3}"/>
              </a:ext>
            </a:extLst>
          </p:cNvPr>
          <p:cNvSpPr/>
          <p:nvPr/>
        </p:nvSpPr>
        <p:spPr>
          <a:xfrm>
            <a:off x="349770" y="1002480"/>
            <a:ext cx="11492460" cy="2647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6311F7E-B2EA-B490-33E5-97CA9E19D934}"/>
              </a:ext>
            </a:extLst>
          </p:cNvPr>
          <p:cNvGrpSpPr/>
          <p:nvPr/>
        </p:nvGrpSpPr>
        <p:grpSpPr>
          <a:xfrm>
            <a:off x="498501" y="2448875"/>
            <a:ext cx="1249633" cy="1126294"/>
            <a:chOff x="2332872" y="2421028"/>
            <a:chExt cx="1249633" cy="1126294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3A16D6B-A922-CA19-9E8A-87847638AD41}"/>
                </a:ext>
              </a:extLst>
            </p:cNvPr>
            <p:cNvSpPr/>
            <p:nvPr/>
          </p:nvSpPr>
          <p:spPr>
            <a:xfrm>
              <a:off x="2332872" y="2743458"/>
              <a:ext cx="1241778" cy="756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file v1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14EAC9-3B34-A028-ADD4-A80935C3DA41}"/>
                </a:ext>
              </a:extLst>
            </p:cNvPr>
            <p:cNvSpPr/>
            <p:nvPr/>
          </p:nvSpPr>
          <p:spPr>
            <a:xfrm>
              <a:off x="2332872" y="2472923"/>
              <a:ext cx="1249633" cy="10743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F1E06E7-8CCB-0D67-72C9-C373C4C5CBBB}"/>
                </a:ext>
              </a:extLst>
            </p:cNvPr>
            <p:cNvSpPr txBox="1"/>
            <p:nvPr/>
          </p:nvSpPr>
          <p:spPr>
            <a:xfrm>
              <a:off x="2409619" y="2421028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ab54dd2</a:t>
              </a:r>
              <a:endParaRPr lang="ko-KR" altLang="en-US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6451C8-293C-90C2-C10A-3033CA0825C0}"/>
              </a:ext>
            </a:extLst>
          </p:cNvPr>
          <p:cNvSpPr/>
          <p:nvPr/>
        </p:nvSpPr>
        <p:spPr>
          <a:xfrm>
            <a:off x="5465590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B27F8-F1C7-07E9-DC2C-0E659D5B5C8A}"/>
              </a:ext>
            </a:extLst>
          </p:cNvPr>
          <p:cNvSpPr txBox="1"/>
          <p:nvPr/>
        </p:nvSpPr>
        <p:spPr>
          <a:xfrm>
            <a:off x="5598928" y="2448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3d66sse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66E52B-9924-A911-0F7A-0336DB698AD5}"/>
              </a:ext>
            </a:extLst>
          </p:cNvPr>
          <p:cNvSpPr/>
          <p:nvPr/>
        </p:nvSpPr>
        <p:spPr>
          <a:xfrm>
            <a:off x="5469517" y="2771305"/>
            <a:ext cx="1241778" cy="7563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D7DFB55-F6B0-4BE0-EB0E-EC73713425DD}"/>
              </a:ext>
            </a:extLst>
          </p:cNvPr>
          <p:cNvCxnSpPr>
            <a:cxnSpLocks/>
          </p:cNvCxnSpPr>
          <p:nvPr/>
        </p:nvCxnSpPr>
        <p:spPr>
          <a:xfrm flipH="1">
            <a:off x="4225665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C0AD4B3-25BC-3E0D-601B-0C4DA4A7ACD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82799" y="1618972"/>
            <a:ext cx="0" cy="8817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3EF83B-B1A4-132B-BB1B-AACFF6BD5729}"/>
              </a:ext>
            </a:extLst>
          </p:cNvPr>
          <p:cNvSpPr/>
          <p:nvPr/>
        </p:nvSpPr>
        <p:spPr>
          <a:xfrm>
            <a:off x="8069155" y="1077106"/>
            <a:ext cx="1027288" cy="54186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4F1BFA-E806-DF11-3FA8-1E38B799418C}"/>
              </a:ext>
            </a:extLst>
          </p:cNvPr>
          <p:cNvSpPr/>
          <p:nvPr/>
        </p:nvSpPr>
        <p:spPr>
          <a:xfrm>
            <a:off x="8069155" y="1676639"/>
            <a:ext cx="1027288" cy="54186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2B1AE6-B5C3-FF87-41A4-1419DADE067C}"/>
              </a:ext>
            </a:extLst>
          </p:cNvPr>
          <p:cNvSpPr/>
          <p:nvPr/>
        </p:nvSpPr>
        <p:spPr>
          <a:xfrm>
            <a:off x="7954308" y="2500770"/>
            <a:ext cx="1249633" cy="107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C459EA-91F0-FCC6-03F7-F339127D23C1}"/>
              </a:ext>
            </a:extLst>
          </p:cNvPr>
          <p:cNvSpPr txBox="1"/>
          <p:nvPr/>
        </p:nvSpPr>
        <p:spPr>
          <a:xfrm>
            <a:off x="8087646" y="2448875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d542ddz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4F06000-4A06-30B2-26FB-F125867B0BF4}"/>
              </a:ext>
            </a:extLst>
          </p:cNvPr>
          <p:cNvSpPr/>
          <p:nvPr/>
        </p:nvSpPr>
        <p:spPr>
          <a:xfrm>
            <a:off x="7958235" y="2771305"/>
            <a:ext cx="1241778" cy="7563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file v4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0A1B50-7B5C-180A-1CFF-2E90822EA822}"/>
              </a:ext>
            </a:extLst>
          </p:cNvPr>
          <p:cNvCxnSpPr>
            <a:cxnSpLocks/>
          </p:cNvCxnSpPr>
          <p:nvPr/>
        </p:nvCxnSpPr>
        <p:spPr>
          <a:xfrm flipH="1">
            <a:off x="6714383" y="3149483"/>
            <a:ext cx="12399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CCEEA5FB-27DC-9EC3-D32B-DA05B9045958}"/>
              </a:ext>
            </a:extLst>
          </p:cNvPr>
          <p:cNvSpPr txBox="1"/>
          <p:nvPr/>
        </p:nvSpPr>
        <p:spPr>
          <a:xfrm>
            <a:off x="2916325" y="5945970"/>
            <a:ext cx="635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현재 상황에서 </a:t>
            </a:r>
            <a:r>
              <a:rPr lang="en-US" altLang="ko-KR" dirty="0"/>
              <a:t>c2d5dd7</a:t>
            </a:r>
            <a:r>
              <a:rPr lang="ko-KR" altLang="en-US" dirty="0"/>
              <a:t>로 </a:t>
            </a:r>
            <a:r>
              <a:rPr lang="en-US" altLang="ko-KR" dirty="0"/>
              <a:t>reset</a:t>
            </a:r>
            <a:r>
              <a:rPr lang="ko-KR" altLang="en-US" dirty="0"/>
              <a:t>을 </a:t>
            </a:r>
            <a:r>
              <a:rPr lang="en-US" altLang="ko-KR" dirty="0"/>
              <a:t>soft </a:t>
            </a:r>
            <a:r>
              <a:rPr lang="ko-KR" altLang="en-US" dirty="0"/>
              <a:t>옵션으로 실행하면</a:t>
            </a:r>
            <a:r>
              <a:rPr lang="en-US" altLang="ko-KR" dirty="0"/>
              <a:t>?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E722FE-54B5-F85D-C1EB-52605DF6F0CA}"/>
              </a:ext>
            </a:extLst>
          </p:cNvPr>
          <p:cNvSpPr/>
          <p:nvPr/>
        </p:nvSpPr>
        <p:spPr>
          <a:xfrm>
            <a:off x="2784764" y="2397550"/>
            <a:ext cx="1639944" cy="1252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8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1596</Words>
  <Application>Microsoft Office PowerPoint</Application>
  <PresentationFormat>와이드스크린</PresentationFormat>
  <Paragraphs>396</Paragraphs>
  <Slides>52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Noto Sans Medium</vt:lpstr>
      <vt:lpstr>NotoSansKR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승희</dc:creator>
  <cp:lastModifiedBy>노 승희</cp:lastModifiedBy>
  <cp:revision>595</cp:revision>
  <dcterms:created xsi:type="dcterms:W3CDTF">2022-10-17T05:30:20Z</dcterms:created>
  <dcterms:modified xsi:type="dcterms:W3CDTF">2023-01-05T00:31:32Z</dcterms:modified>
</cp:coreProperties>
</file>