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311" r:id="rId3"/>
    <p:sldId id="313" r:id="rId4"/>
    <p:sldId id="315" r:id="rId5"/>
    <p:sldId id="326" r:id="rId6"/>
    <p:sldId id="325" r:id="rId7"/>
    <p:sldId id="322" r:id="rId8"/>
    <p:sldId id="327" r:id="rId9"/>
    <p:sldId id="328" r:id="rId10"/>
    <p:sldId id="329" r:id="rId11"/>
    <p:sldId id="330" r:id="rId12"/>
    <p:sldId id="332" r:id="rId13"/>
    <p:sldId id="333" r:id="rId14"/>
    <p:sldId id="334" r:id="rId15"/>
    <p:sldId id="335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8" r:id="rId26"/>
    <p:sldId id="347" r:id="rId27"/>
    <p:sldId id="337" r:id="rId28"/>
    <p:sldId id="336" r:id="rId29"/>
    <p:sldId id="260" r:id="rId30"/>
    <p:sldId id="26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DAE3F3"/>
    <a:srgbClr val="2E75B6"/>
    <a:srgbClr val="FFFFFF"/>
    <a:srgbClr val="FA5965"/>
    <a:srgbClr val="4CD3D6"/>
    <a:srgbClr val="4ED1A1"/>
    <a:srgbClr val="FEE333"/>
    <a:srgbClr val="27E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04" autoAdjust="0"/>
    <p:restoredTop sz="76232" autoAdjust="0"/>
  </p:normalViewPr>
  <p:slideViewPr>
    <p:cSldViewPr snapToGrid="0">
      <p:cViewPr varScale="1">
        <p:scale>
          <a:sx n="115" d="100"/>
          <a:sy n="115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70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56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2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95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9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2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42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47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83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40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575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0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55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49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99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09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4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57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odyios.tistory.com/1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3631492" y="1273329"/>
            <a:ext cx="492904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git reset</a:t>
            </a:r>
            <a:r>
              <a:rPr lang="ko-KR" altLang="en-US" sz="4800" dirty="0"/>
              <a:t>과 </a:t>
            </a:r>
            <a:r>
              <a:rPr lang="en-US" altLang="ko-KR" sz="4800" dirty="0"/>
              <a:t>revert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2022. 12. 18.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625842" y="3105835"/>
            <a:ext cx="294035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revert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동작성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4447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3669258" y="5945970"/>
            <a:ext cx="485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그럼 </a:t>
            </a:r>
            <a:r>
              <a:rPr lang="en-US" altLang="ko-KR" dirty="0"/>
              <a:t>revert</a:t>
            </a:r>
            <a:r>
              <a:rPr lang="ko-KR" altLang="en-US" dirty="0"/>
              <a:t>를 이용해서 </a:t>
            </a:r>
            <a:r>
              <a:rPr lang="en-US" altLang="ko-KR" dirty="0"/>
              <a:t>file v2</a:t>
            </a:r>
            <a:r>
              <a:rPr lang="ko-KR" altLang="en-US" dirty="0"/>
              <a:t>로 복구하려면</a:t>
            </a:r>
            <a:r>
              <a:rPr lang="en-US" altLang="ko-KR" dirty="0"/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97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4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67669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2753445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680625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</p:cNvCxnSpPr>
          <p:nvPr/>
        </p:nvCxnSpPr>
        <p:spPr>
          <a:xfrm flipH="1">
            <a:off x="1748134" y="3149483"/>
            <a:ext cx="92856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485555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498888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485947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02982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7163158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033747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2398506" y="5945970"/>
            <a:ext cx="739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 v4</a:t>
            </a:r>
            <a:r>
              <a:rPr lang="ko-KR" altLang="en-US" dirty="0"/>
              <a:t>내용을 </a:t>
            </a:r>
            <a:r>
              <a:rPr lang="en-US" altLang="ko-KR" dirty="0"/>
              <a:t>revert</a:t>
            </a:r>
            <a:r>
              <a:rPr lang="ko-KR" altLang="en-US" dirty="0"/>
              <a:t>한다</a:t>
            </a:r>
            <a:r>
              <a:rPr lang="en-US" altLang="ko-KR" dirty="0"/>
              <a:t>. working </a:t>
            </a:r>
            <a:r>
              <a:rPr lang="en-US" altLang="ko-KR" dirty="0" err="1"/>
              <a:t>directroy</a:t>
            </a:r>
            <a:r>
              <a:rPr lang="ko-KR" altLang="en-US" dirty="0"/>
              <a:t>의 </a:t>
            </a:r>
            <a:r>
              <a:rPr lang="en-US" altLang="ko-KR" dirty="0"/>
              <a:t>file</a:t>
            </a:r>
            <a:r>
              <a:rPr lang="ko-KR" altLang="en-US" dirty="0"/>
              <a:t>의 내용은 </a:t>
            </a:r>
            <a:r>
              <a:rPr lang="en-US" altLang="ko-KR" dirty="0"/>
              <a:t>v3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912ABE-7687-9E3C-32F8-541146875921}"/>
              </a:ext>
            </a:extLst>
          </p:cNvPr>
          <p:cNvCxnSpPr>
            <a:cxnSpLocks/>
          </p:cNvCxnSpPr>
          <p:nvPr/>
        </p:nvCxnSpPr>
        <p:spPr>
          <a:xfrm flipH="1">
            <a:off x="3922403" y="3149483"/>
            <a:ext cx="92856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F18294A-A3B8-347F-08F9-19EEEDD248BB}"/>
              </a:ext>
            </a:extLst>
          </p:cNvPr>
          <p:cNvCxnSpPr>
            <a:cxnSpLocks/>
          </p:cNvCxnSpPr>
          <p:nvPr/>
        </p:nvCxnSpPr>
        <p:spPr>
          <a:xfrm flipH="1">
            <a:off x="6105183" y="3149483"/>
            <a:ext cx="92856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3884517-EBDF-531B-EC90-BF67734B03B4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81924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874876-02AB-B9C2-3C08-82F7E0280B83}"/>
              </a:ext>
            </a:extLst>
          </p:cNvPr>
          <p:cNvSpPr/>
          <p:nvPr/>
        </p:nvSpPr>
        <p:spPr>
          <a:xfrm>
            <a:off x="930560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4B1E0F-0C7D-3DB4-F878-9A57DE71D263}"/>
              </a:ext>
            </a:extLst>
          </p:cNvPr>
          <p:cNvSpPr/>
          <p:nvPr/>
        </p:nvSpPr>
        <p:spPr>
          <a:xfrm>
            <a:off x="930560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88AD1F-CE8F-0610-A7CF-CB3D356137DA}"/>
              </a:ext>
            </a:extLst>
          </p:cNvPr>
          <p:cNvSpPr/>
          <p:nvPr/>
        </p:nvSpPr>
        <p:spPr>
          <a:xfrm>
            <a:off x="919075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300B9B-6407-A462-F8EB-C9354A55E979}"/>
              </a:ext>
            </a:extLst>
          </p:cNvPr>
          <p:cNvSpPr txBox="1"/>
          <p:nvPr/>
        </p:nvSpPr>
        <p:spPr>
          <a:xfrm>
            <a:off x="9324096" y="244887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d5zzd68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3D1752C-6EE7-A2C4-6054-A7E50E2BEE07}"/>
              </a:ext>
            </a:extLst>
          </p:cNvPr>
          <p:cNvSpPr/>
          <p:nvPr/>
        </p:nvSpPr>
        <p:spPr>
          <a:xfrm>
            <a:off x="919468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v4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787CAB-89D4-D719-CA44-EB226BD2CAB5}"/>
              </a:ext>
            </a:extLst>
          </p:cNvPr>
          <p:cNvSpPr/>
          <p:nvPr/>
        </p:nvSpPr>
        <p:spPr>
          <a:xfrm>
            <a:off x="8995602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062CA31-7F76-CC3B-EB69-FB354E17BEB0}"/>
              </a:ext>
            </a:extLst>
          </p:cNvPr>
          <p:cNvCxnSpPr>
            <a:cxnSpLocks/>
          </p:cNvCxnSpPr>
          <p:nvPr/>
        </p:nvCxnSpPr>
        <p:spPr>
          <a:xfrm flipH="1">
            <a:off x="8266121" y="3149483"/>
            <a:ext cx="92856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1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4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263033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2339780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266960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</p:cNvCxnSpPr>
          <p:nvPr/>
        </p:nvCxnSpPr>
        <p:spPr>
          <a:xfrm flipH="1">
            <a:off x="1748134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4007446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4140784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4011373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572513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585847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572906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2398506" y="5945970"/>
            <a:ext cx="739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 v3</a:t>
            </a:r>
            <a:r>
              <a:rPr lang="ko-KR" altLang="en-US" dirty="0"/>
              <a:t>내용을 </a:t>
            </a:r>
            <a:r>
              <a:rPr lang="en-US" altLang="ko-KR" dirty="0"/>
              <a:t>revert</a:t>
            </a:r>
            <a:r>
              <a:rPr lang="ko-KR" altLang="en-US" dirty="0"/>
              <a:t>한다</a:t>
            </a:r>
            <a:r>
              <a:rPr lang="en-US" altLang="ko-KR" dirty="0"/>
              <a:t>. working </a:t>
            </a:r>
            <a:r>
              <a:rPr lang="en-US" altLang="ko-KR" dirty="0" err="1"/>
              <a:t>directroy</a:t>
            </a:r>
            <a:r>
              <a:rPr lang="ko-KR" altLang="en-US" dirty="0"/>
              <a:t>의 </a:t>
            </a:r>
            <a:r>
              <a:rPr lang="en-US" altLang="ko-KR" dirty="0"/>
              <a:t>file</a:t>
            </a:r>
            <a:r>
              <a:rPr lang="ko-KR" altLang="en-US" dirty="0"/>
              <a:t>의 내용은 </a:t>
            </a:r>
            <a:r>
              <a:rPr lang="en-US" altLang="ko-KR" dirty="0"/>
              <a:t>v2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88AD1F-CE8F-0610-A7CF-CB3D356137DA}"/>
              </a:ext>
            </a:extLst>
          </p:cNvPr>
          <p:cNvSpPr/>
          <p:nvPr/>
        </p:nvSpPr>
        <p:spPr>
          <a:xfrm>
            <a:off x="7457393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300B9B-6407-A462-F8EB-C9354A55E979}"/>
              </a:ext>
            </a:extLst>
          </p:cNvPr>
          <p:cNvSpPr txBox="1"/>
          <p:nvPr/>
        </p:nvSpPr>
        <p:spPr>
          <a:xfrm>
            <a:off x="7590731" y="244887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d5zzd68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3D1752C-6EE7-A2C4-6054-A7E50E2BEE07}"/>
              </a:ext>
            </a:extLst>
          </p:cNvPr>
          <p:cNvSpPr/>
          <p:nvPr/>
        </p:nvSpPr>
        <p:spPr>
          <a:xfrm>
            <a:off x="7461320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v4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D699D9-4D5B-A671-81B4-4CBBB404D077}"/>
              </a:ext>
            </a:extLst>
          </p:cNvPr>
          <p:cNvCxnSpPr>
            <a:cxnSpLocks/>
          </p:cNvCxnSpPr>
          <p:nvPr/>
        </p:nvCxnSpPr>
        <p:spPr>
          <a:xfrm flipH="1">
            <a:off x="3508738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FCEC73-69DE-F054-61B8-14414B8559EE}"/>
              </a:ext>
            </a:extLst>
          </p:cNvPr>
          <p:cNvCxnSpPr>
            <a:cxnSpLocks/>
          </p:cNvCxnSpPr>
          <p:nvPr/>
        </p:nvCxnSpPr>
        <p:spPr>
          <a:xfrm flipH="1">
            <a:off x="5225679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F6C480-0FF0-66C5-FF6D-B5C865D1DD6D}"/>
              </a:ext>
            </a:extLst>
          </p:cNvPr>
          <p:cNvCxnSpPr>
            <a:cxnSpLocks/>
          </p:cNvCxnSpPr>
          <p:nvPr/>
        </p:nvCxnSpPr>
        <p:spPr>
          <a:xfrm flipH="1">
            <a:off x="6970843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9AC4D82-09E6-0859-50C1-839D6ED43BC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79250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425787-1FD5-CFC6-982E-27ABF738B206}"/>
              </a:ext>
            </a:extLst>
          </p:cNvPr>
          <p:cNvSpPr/>
          <p:nvPr/>
        </p:nvSpPr>
        <p:spPr>
          <a:xfrm>
            <a:off x="927886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FCBA69-1865-D074-DE14-699D896861CD}"/>
              </a:ext>
            </a:extLst>
          </p:cNvPr>
          <p:cNvSpPr/>
          <p:nvPr/>
        </p:nvSpPr>
        <p:spPr>
          <a:xfrm>
            <a:off x="927886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4EDA2E-1D5E-7D2B-2B83-AB555EB603C9}"/>
              </a:ext>
            </a:extLst>
          </p:cNvPr>
          <p:cNvSpPr/>
          <p:nvPr/>
        </p:nvSpPr>
        <p:spPr>
          <a:xfrm>
            <a:off x="916401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7F3FBA-35D3-368C-1A4B-34678CF1F46A}"/>
              </a:ext>
            </a:extLst>
          </p:cNvPr>
          <p:cNvSpPr txBox="1"/>
          <p:nvPr/>
        </p:nvSpPr>
        <p:spPr>
          <a:xfrm>
            <a:off x="9297356" y="244887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t4ee5qq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4E09C8C-5881-E613-0AAB-CB8B6A0E98BC}"/>
              </a:ext>
            </a:extLst>
          </p:cNvPr>
          <p:cNvSpPr/>
          <p:nvPr/>
        </p:nvSpPr>
        <p:spPr>
          <a:xfrm>
            <a:off x="9167945" y="2771305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v3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A7EB57-D325-2ED9-FE55-1788068E0974}"/>
              </a:ext>
            </a:extLst>
          </p:cNvPr>
          <p:cNvSpPr/>
          <p:nvPr/>
        </p:nvSpPr>
        <p:spPr>
          <a:xfrm>
            <a:off x="8968862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2B9BDC2-EFD1-98AF-89F5-4DF50C737707}"/>
              </a:ext>
            </a:extLst>
          </p:cNvPr>
          <p:cNvCxnSpPr>
            <a:cxnSpLocks/>
          </p:cNvCxnSpPr>
          <p:nvPr/>
        </p:nvCxnSpPr>
        <p:spPr>
          <a:xfrm flipH="1">
            <a:off x="8677468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68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768575" y="3105835"/>
            <a:ext cx="265489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 err="1"/>
              <a:t>동작성</a:t>
            </a:r>
            <a:r>
              <a:rPr lang="ko-KR" altLang="en-US" sz="3600" dirty="0"/>
              <a:t> 차이</a:t>
            </a:r>
          </a:p>
        </p:txBody>
      </p:sp>
    </p:spTree>
    <p:extLst>
      <p:ext uri="{BB962C8B-B14F-4D97-AF65-F5344CB8AC3E}">
        <p14:creationId xmlns:p14="http://schemas.microsoft.com/office/powerpoint/2010/main" val="34650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80588" y="270561"/>
            <a:ext cx="263084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동작성</a:t>
            </a:r>
            <a:r>
              <a:rPr lang="ko-KR" altLang="en-US" sz="3200" dirty="0"/>
              <a:t> 차이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263033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2339780" y="522532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266960" y="5547756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</p:cNvCxnSpPr>
          <p:nvPr/>
        </p:nvCxnSpPr>
        <p:spPr>
          <a:xfrm flipH="1">
            <a:off x="1748134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3778931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5225326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4007446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4140784" y="522532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4011373" y="5547756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5725138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5858476" y="522532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5729065" y="5547756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88AD1F-CE8F-0610-A7CF-CB3D356137DA}"/>
              </a:ext>
            </a:extLst>
          </p:cNvPr>
          <p:cNvSpPr/>
          <p:nvPr/>
        </p:nvSpPr>
        <p:spPr>
          <a:xfrm>
            <a:off x="7457393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300B9B-6407-A462-F8EB-C9354A55E979}"/>
              </a:ext>
            </a:extLst>
          </p:cNvPr>
          <p:cNvSpPr txBox="1"/>
          <p:nvPr/>
        </p:nvSpPr>
        <p:spPr>
          <a:xfrm>
            <a:off x="7590731" y="522532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d5zzd68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3D1752C-6EE7-A2C4-6054-A7E50E2BEE07}"/>
              </a:ext>
            </a:extLst>
          </p:cNvPr>
          <p:cNvSpPr/>
          <p:nvPr/>
        </p:nvSpPr>
        <p:spPr>
          <a:xfrm>
            <a:off x="7461320" y="5547756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v4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D699D9-4D5B-A671-81B4-4CBBB404D077}"/>
              </a:ext>
            </a:extLst>
          </p:cNvPr>
          <p:cNvCxnSpPr>
            <a:cxnSpLocks/>
          </p:cNvCxnSpPr>
          <p:nvPr/>
        </p:nvCxnSpPr>
        <p:spPr>
          <a:xfrm flipH="1">
            <a:off x="3508738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FCEC73-69DE-F054-61B8-14414B8559EE}"/>
              </a:ext>
            </a:extLst>
          </p:cNvPr>
          <p:cNvCxnSpPr>
            <a:cxnSpLocks/>
          </p:cNvCxnSpPr>
          <p:nvPr/>
        </p:nvCxnSpPr>
        <p:spPr>
          <a:xfrm flipH="1">
            <a:off x="5225679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F6C480-0FF0-66C5-FF6D-B5C865D1DD6D}"/>
              </a:ext>
            </a:extLst>
          </p:cNvPr>
          <p:cNvCxnSpPr>
            <a:cxnSpLocks/>
          </p:cNvCxnSpPr>
          <p:nvPr/>
        </p:nvCxnSpPr>
        <p:spPr>
          <a:xfrm flipH="1">
            <a:off x="6970843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9AC4D82-09E6-0859-50C1-839D6ED43BC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792509" y="4395423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425787-1FD5-CFC6-982E-27ABF738B206}"/>
              </a:ext>
            </a:extLst>
          </p:cNvPr>
          <p:cNvSpPr/>
          <p:nvPr/>
        </p:nvSpPr>
        <p:spPr>
          <a:xfrm>
            <a:off x="9278865" y="3853557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FCBA69-1865-D074-DE14-699D896861CD}"/>
              </a:ext>
            </a:extLst>
          </p:cNvPr>
          <p:cNvSpPr/>
          <p:nvPr/>
        </p:nvSpPr>
        <p:spPr>
          <a:xfrm>
            <a:off x="9278865" y="4453090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4EDA2E-1D5E-7D2B-2B83-AB555EB603C9}"/>
              </a:ext>
            </a:extLst>
          </p:cNvPr>
          <p:cNvSpPr/>
          <p:nvPr/>
        </p:nvSpPr>
        <p:spPr>
          <a:xfrm>
            <a:off x="9164018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7F3FBA-35D3-368C-1A4B-34678CF1F46A}"/>
              </a:ext>
            </a:extLst>
          </p:cNvPr>
          <p:cNvSpPr txBox="1"/>
          <p:nvPr/>
        </p:nvSpPr>
        <p:spPr>
          <a:xfrm>
            <a:off x="9297356" y="52253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t4ee5qq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4E09C8C-5881-E613-0AAB-CB8B6A0E98BC}"/>
              </a:ext>
            </a:extLst>
          </p:cNvPr>
          <p:cNvSpPr/>
          <p:nvPr/>
        </p:nvSpPr>
        <p:spPr>
          <a:xfrm>
            <a:off x="9167945" y="5547756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v3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A7EB57-D325-2ED9-FE55-1788068E0974}"/>
              </a:ext>
            </a:extLst>
          </p:cNvPr>
          <p:cNvSpPr/>
          <p:nvPr/>
        </p:nvSpPr>
        <p:spPr>
          <a:xfrm>
            <a:off x="8968862" y="5174001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2B9BDC2-EFD1-98AF-89F5-4DF50C737707}"/>
              </a:ext>
            </a:extLst>
          </p:cNvPr>
          <p:cNvCxnSpPr>
            <a:cxnSpLocks/>
          </p:cNvCxnSpPr>
          <p:nvPr/>
        </p:nvCxnSpPr>
        <p:spPr>
          <a:xfrm flipH="1">
            <a:off x="8677468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F74F89-CDEF-74E1-ED90-C342F1BD2627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AEF52-8D35-0546-4223-81099A050A8A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BCF1B29-6F9C-E957-3A1E-B0E74F19626F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1C3B6A-1D4F-9F0F-2030-C397C42CCCA0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5FFAA8-C149-D830-10F9-CF2386B38F25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E13F114-2F1D-77CD-1346-FB19FC28A79D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ACF37F1-BA6B-F8C7-AA1D-9A695BB204B5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F5CCF6-1179-C771-938C-6CCAF28F9E7D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E1214-DCCA-C930-DD75-34EA82C5DC93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3244DD-2EFB-1DAE-BD0F-6750772D46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574523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6004DE-5B79-0DA7-DC95-BAA8E7CB3A64}"/>
              </a:ext>
            </a:extLst>
          </p:cNvPr>
          <p:cNvSpPr/>
          <p:nvPr/>
        </p:nvSpPr>
        <p:spPr>
          <a:xfrm>
            <a:off x="3060879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119F41-61A9-D8AC-BF29-55B2C8D27D2D}"/>
              </a:ext>
            </a:extLst>
          </p:cNvPr>
          <p:cNvSpPr/>
          <p:nvPr/>
        </p:nvSpPr>
        <p:spPr>
          <a:xfrm>
            <a:off x="3060879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BAC761-D83E-85D3-BF9E-2B4A4280D823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803D9B-75E1-D481-E397-C2137529F816}"/>
              </a:ext>
            </a:extLst>
          </p:cNvPr>
          <p:cNvSpPr txBox="1"/>
          <p:nvPr/>
        </p:nvSpPr>
        <p:spPr>
          <a:xfrm>
            <a:off x="443866" y="1084544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</a:t>
            </a:r>
            <a:r>
              <a:rPr lang="ko-KR" altLang="en-US" dirty="0"/>
              <a:t> 실행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A5F636-A6AF-C360-8DF4-3EB7FE72949E}"/>
              </a:ext>
            </a:extLst>
          </p:cNvPr>
          <p:cNvSpPr txBox="1"/>
          <p:nvPr/>
        </p:nvSpPr>
        <p:spPr>
          <a:xfrm>
            <a:off x="443866" y="3865101"/>
            <a:ext cx="133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revert</a:t>
            </a:r>
            <a:r>
              <a:rPr lang="ko-KR" altLang="en-US" dirty="0"/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756113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2794483" y="3105835"/>
            <a:ext cx="66030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 err="1"/>
              <a:t>소스트리를</a:t>
            </a:r>
            <a:r>
              <a:rPr lang="ko-KR" altLang="en-US" sz="3600" dirty="0"/>
              <a:t> 이용한 </a:t>
            </a:r>
            <a:r>
              <a:rPr lang="en-US" altLang="ko-KR" sz="3600" dirty="0"/>
              <a:t>reset/revert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1404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01EE2F-6E91-4B51-05FB-F33ECAB64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52" y="1157571"/>
            <a:ext cx="8316135" cy="37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23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384371" y="270561"/>
            <a:ext cx="54232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[10</a:t>
            </a:r>
            <a:r>
              <a:rPr lang="ko-KR" altLang="en-US" sz="3200" dirty="0"/>
              <a:t>주차 과제 </a:t>
            </a:r>
            <a:r>
              <a:rPr lang="ko-KR" altLang="en-US" sz="3200" dirty="0" err="1"/>
              <a:t>커밋</a:t>
            </a:r>
            <a:r>
              <a:rPr lang="ko-KR" altLang="en-US" sz="3200" dirty="0"/>
              <a:t> 제거하기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5A1B2D0-A75F-2084-CFB2-3B189C826523}"/>
              </a:ext>
            </a:extLst>
          </p:cNvPr>
          <p:cNvSpPr txBox="1"/>
          <p:nvPr/>
        </p:nvSpPr>
        <p:spPr>
          <a:xfrm>
            <a:off x="1656781" y="6195918"/>
            <a:ext cx="895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10</a:t>
            </a:r>
            <a:r>
              <a:rPr lang="ko-KR" altLang="en-US" dirty="0"/>
              <a:t>주차 과제가 생성되기 전 마지막 </a:t>
            </a:r>
            <a:r>
              <a:rPr lang="ko-KR" altLang="en-US" dirty="0" err="1"/>
              <a:t>커밋인</a:t>
            </a:r>
            <a:r>
              <a:rPr lang="ko-KR" altLang="en-US" dirty="0"/>
              <a:t> </a:t>
            </a:r>
            <a:r>
              <a:rPr lang="en-US" altLang="ko-KR" dirty="0"/>
              <a:t>“fix : pr</a:t>
            </a:r>
            <a:r>
              <a:rPr lang="ko-KR" altLang="en-US" dirty="0"/>
              <a:t>창에서</a:t>
            </a:r>
            <a:r>
              <a:rPr lang="en-US" altLang="ko-KR" dirty="0"/>
              <a:t>~~”</a:t>
            </a:r>
            <a:r>
              <a:rPr lang="ko-KR" altLang="en-US" dirty="0"/>
              <a:t>상태로 돌아가고자 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145BB4-BF90-26F5-F6FE-DB2F57273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505" y="1027423"/>
            <a:ext cx="5340990" cy="48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86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384371" y="270561"/>
            <a:ext cx="542328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[10</a:t>
            </a:r>
            <a:r>
              <a:rPr lang="ko-KR" altLang="en-US" sz="3200" dirty="0"/>
              <a:t>주차 과제 </a:t>
            </a:r>
            <a:r>
              <a:rPr lang="ko-KR" altLang="en-US" sz="3200" dirty="0" err="1"/>
              <a:t>커밋</a:t>
            </a:r>
            <a:r>
              <a:rPr lang="ko-KR" altLang="en-US" sz="3200" dirty="0"/>
              <a:t> 제거하기</a:t>
            </a:r>
            <a:r>
              <a:rPr lang="en-US" altLang="ko-KR" sz="3200" dirty="0"/>
              <a:t>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F0405-698A-8B7B-48A7-B26FD4228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238" y="1377639"/>
            <a:ext cx="4809524" cy="2257143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13FD9DAB-165E-584E-ABC9-1F47FE528367}"/>
              </a:ext>
            </a:extLst>
          </p:cNvPr>
          <p:cNvSpPr txBox="1"/>
          <p:nvPr/>
        </p:nvSpPr>
        <p:spPr>
          <a:xfrm>
            <a:off x="1612279" y="4478795"/>
            <a:ext cx="881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mixed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취소</a:t>
            </a:r>
            <a:r>
              <a:rPr lang="en-US" altLang="ko-KR" dirty="0"/>
              <a:t>(add</a:t>
            </a:r>
            <a:r>
              <a:rPr lang="ko-KR" altLang="en-US" dirty="0"/>
              <a:t>하기 전 상태</a:t>
            </a:r>
            <a:r>
              <a:rPr lang="en-US" altLang="ko-KR" dirty="0"/>
              <a:t>, </a:t>
            </a:r>
            <a:r>
              <a:rPr lang="en-US" altLang="ko-KR" dirty="0" err="1"/>
              <a:t>unstaged</a:t>
            </a:r>
            <a:r>
              <a:rPr lang="en-US" altLang="ko-KR" dirty="0"/>
              <a:t> </a:t>
            </a:r>
            <a:r>
              <a:rPr lang="ko-KR" altLang="en-US" dirty="0"/>
              <a:t>상태</a:t>
            </a:r>
            <a:r>
              <a:rPr lang="en-US" altLang="ko-KR" dirty="0"/>
              <a:t>), </a:t>
            </a:r>
            <a:r>
              <a:rPr lang="ko-KR" altLang="en-US" dirty="0"/>
              <a:t>워킹 디렉토리 보존</a:t>
            </a:r>
            <a:r>
              <a:rPr lang="en-US" altLang="ko-KR" dirty="0"/>
              <a:t>(default)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32685DED-9B91-D0DC-C282-7003D7DF1A61}"/>
              </a:ext>
            </a:extLst>
          </p:cNvPr>
          <p:cNvSpPr txBox="1"/>
          <p:nvPr/>
        </p:nvSpPr>
        <p:spPr>
          <a:xfrm>
            <a:off x="1612279" y="4985171"/>
            <a:ext cx="833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hard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취소</a:t>
            </a:r>
            <a:r>
              <a:rPr lang="en-US" altLang="ko-KR" dirty="0"/>
              <a:t>(add</a:t>
            </a:r>
            <a:r>
              <a:rPr lang="ko-KR" altLang="en-US" dirty="0"/>
              <a:t>하기 전 상태</a:t>
            </a:r>
            <a:r>
              <a:rPr lang="en-US" altLang="ko-KR" dirty="0"/>
              <a:t>, </a:t>
            </a:r>
            <a:r>
              <a:rPr lang="en-US" altLang="ko-KR" dirty="0" err="1"/>
              <a:t>unstaged</a:t>
            </a:r>
            <a:r>
              <a:rPr lang="en-US" altLang="ko-KR" dirty="0"/>
              <a:t> </a:t>
            </a:r>
            <a:r>
              <a:rPr lang="ko-KR" altLang="en-US" dirty="0"/>
              <a:t>상태</a:t>
            </a:r>
            <a:r>
              <a:rPr lang="en-US" altLang="ko-KR" dirty="0"/>
              <a:t>), </a:t>
            </a:r>
            <a:r>
              <a:rPr lang="ko-KR" altLang="en-US" dirty="0"/>
              <a:t>워킹 디렉토리</a:t>
            </a:r>
            <a:r>
              <a:rPr lang="en-US" altLang="ko-KR" dirty="0"/>
              <a:t> </a:t>
            </a:r>
            <a:r>
              <a:rPr lang="ko-KR" altLang="en-US" dirty="0"/>
              <a:t>파일 삭제</a:t>
            </a:r>
            <a:endParaRPr lang="en-US" altLang="ko-KR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8559FE4D-46BE-A839-A926-61EE12F8487C}"/>
              </a:ext>
            </a:extLst>
          </p:cNvPr>
          <p:cNvSpPr txBox="1"/>
          <p:nvPr/>
        </p:nvSpPr>
        <p:spPr>
          <a:xfrm>
            <a:off x="1612279" y="3972419"/>
            <a:ext cx="695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soft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보존</a:t>
            </a:r>
            <a:r>
              <a:rPr lang="en-US" altLang="ko-KR" dirty="0"/>
              <a:t>(add</a:t>
            </a:r>
            <a:r>
              <a:rPr lang="ko-KR" altLang="en-US" dirty="0"/>
              <a:t>한 상태</a:t>
            </a:r>
            <a:r>
              <a:rPr lang="en-US" altLang="ko-KR" dirty="0"/>
              <a:t>, staged </a:t>
            </a:r>
            <a:r>
              <a:rPr lang="ko-KR" altLang="en-US" dirty="0"/>
              <a:t>상태</a:t>
            </a:r>
            <a:r>
              <a:rPr lang="en-US" altLang="ko-KR" dirty="0"/>
              <a:t>), </a:t>
            </a:r>
            <a:r>
              <a:rPr lang="ko-KR" altLang="en-US" dirty="0"/>
              <a:t>워킹 디렉토리 보존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408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720208" y="3105835"/>
            <a:ext cx="475162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git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커밋기록</a:t>
            </a:r>
            <a:r>
              <a:rPr lang="ko-KR" altLang="en-US" sz="3600" dirty="0"/>
              <a:t> 되돌리기</a:t>
            </a:r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566587" y="270561"/>
            <a:ext cx="305885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[soft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FDF67C-B2BE-6CCC-BF36-CCE976A6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90" y="1133762"/>
            <a:ext cx="8447619" cy="459047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C7175FB1-D556-32E0-D0E9-2F8519466804}"/>
              </a:ext>
            </a:extLst>
          </p:cNvPr>
          <p:cNvSpPr txBox="1"/>
          <p:nvPr/>
        </p:nvSpPr>
        <p:spPr>
          <a:xfrm>
            <a:off x="2484298" y="6124014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돌아온 </a:t>
            </a:r>
            <a:r>
              <a:rPr lang="en-US" altLang="ko-KR" dirty="0"/>
              <a:t>commit</a:t>
            </a:r>
            <a:r>
              <a:rPr lang="ko-KR" altLang="en-US" dirty="0"/>
              <a:t>을 기준으로 이후의 </a:t>
            </a:r>
            <a:r>
              <a:rPr lang="ko-KR" altLang="en-US" dirty="0" err="1"/>
              <a:t>커밋들이</a:t>
            </a:r>
            <a:r>
              <a:rPr lang="ko-KR" altLang="en-US" dirty="0"/>
              <a:t> 노출되지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6803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566587" y="270561"/>
            <a:ext cx="305885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[soft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396B0D-0A2C-75BE-B649-662C79CC2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978" y="1079565"/>
            <a:ext cx="9720044" cy="4698870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5DE55E48-76C6-173F-DBBC-24704F2F136B}"/>
              </a:ext>
            </a:extLst>
          </p:cNvPr>
          <p:cNvSpPr txBox="1"/>
          <p:nvPr/>
        </p:nvSpPr>
        <p:spPr>
          <a:xfrm>
            <a:off x="3302621" y="6124014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삭제된 </a:t>
            </a:r>
            <a:r>
              <a:rPr lang="ko-KR" altLang="en-US" dirty="0" err="1"/>
              <a:t>커밋</a:t>
            </a:r>
            <a:r>
              <a:rPr lang="ko-KR" altLang="en-US" dirty="0"/>
              <a:t> 내역들이 </a:t>
            </a:r>
            <a:r>
              <a:rPr lang="en-US" altLang="ko-KR" dirty="0"/>
              <a:t>staged</a:t>
            </a:r>
            <a:r>
              <a:rPr lang="ko-KR" altLang="en-US" dirty="0"/>
              <a:t>상태로 노출된다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697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355889" y="270561"/>
            <a:ext cx="348024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[mixed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FDF67C-B2BE-6CCC-BF36-CCE976A6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90" y="1133762"/>
            <a:ext cx="8447619" cy="459047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C7175FB1-D556-32E0-D0E9-2F8519466804}"/>
              </a:ext>
            </a:extLst>
          </p:cNvPr>
          <p:cNvSpPr txBox="1"/>
          <p:nvPr/>
        </p:nvSpPr>
        <p:spPr>
          <a:xfrm>
            <a:off x="2484298" y="6124014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돌아온 </a:t>
            </a:r>
            <a:r>
              <a:rPr lang="en-US" altLang="ko-KR" dirty="0"/>
              <a:t>commit</a:t>
            </a:r>
            <a:r>
              <a:rPr lang="ko-KR" altLang="en-US" dirty="0"/>
              <a:t>을 기준으로 이후의 </a:t>
            </a:r>
            <a:r>
              <a:rPr lang="ko-KR" altLang="en-US" dirty="0" err="1"/>
              <a:t>커밋들이</a:t>
            </a:r>
            <a:r>
              <a:rPr lang="ko-KR" altLang="en-US" dirty="0"/>
              <a:t> 노출되지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050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355889" y="270561"/>
            <a:ext cx="348024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[mixed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DE55E48-76C6-173F-DBBC-24704F2F136B}"/>
              </a:ext>
            </a:extLst>
          </p:cNvPr>
          <p:cNvSpPr txBox="1"/>
          <p:nvPr/>
        </p:nvSpPr>
        <p:spPr>
          <a:xfrm>
            <a:off x="3169572" y="6124014"/>
            <a:ext cx="522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삭제된 </a:t>
            </a:r>
            <a:r>
              <a:rPr lang="ko-KR" altLang="en-US" dirty="0" err="1"/>
              <a:t>커밋</a:t>
            </a:r>
            <a:r>
              <a:rPr lang="ko-KR" altLang="en-US" dirty="0"/>
              <a:t> 내역들이 </a:t>
            </a:r>
            <a:r>
              <a:rPr lang="en-US" altLang="ko-KR" dirty="0" err="1"/>
              <a:t>unstaged</a:t>
            </a:r>
            <a:r>
              <a:rPr lang="ko-KR" altLang="en-US" dirty="0"/>
              <a:t>상태로 노출된다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6C421-3FB0-A775-EDDC-5B7E9A4A1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50" y="889284"/>
            <a:ext cx="10743500" cy="507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36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94966" y="270561"/>
            <a:ext cx="32020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[hard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FDF67C-B2BE-6CCC-BF36-CCE976A6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90" y="1133762"/>
            <a:ext cx="8447619" cy="459047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C7175FB1-D556-32E0-D0E9-2F8519466804}"/>
              </a:ext>
            </a:extLst>
          </p:cNvPr>
          <p:cNvSpPr txBox="1"/>
          <p:nvPr/>
        </p:nvSpPr>
        <p:spPr>
          <a:xfrm>
            <a:off x="2484298" y="6124014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돌아온 </a:t>
            </a:r>
            <a:r>
              <a:rPr lang="en-US" altLang="ko-KR" dirty="0"/>
              <a:t>commit</a:t>
            </a:r>
            <a:r>
              <a:rPr lang="ko-KR" altLang="en-US" dirty="0"/>
              <a:t>을 기준으로 이후의 </a:t>
            </a:r>
            <a:r>
              <a:rPr lang="ko-KR" altLang="en-US" dirty="0" err="1"/>
              <a:t>커밋들이</a:t>
            </a:r>
            <a:r>
              <a:rPr lang="ko-KR" altLang="en-US" dirty="0"/>
              <a:t> 노출되지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5190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94966" y="270561"/>
            <a:ext cx="32020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[hard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C7175FB1-D556-32E0-D0E9-2F8519466804}"/>
              </a:ext>
            </a:extLst>
          </p:cNvPr>
          <p:cNvSpPr txBox="1"/>
          <p:nvPr/>
        </p:nvSpPr>
        <p:spPr>
          <a:xfrm>
            <a:off x="2200608" y="6124014"/>
            <a:ext cx="716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hard </a:t>
            </a:r>
            <a:r>
              <a:rPr lang="ko-KR" altLang="en-US" dirty="0"/>
              <a:t>옵션은 작업물을 모두 삭제하므로 경고창이 한 번 더 발생한다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B224ED-E5E3-62EA-EE73-A37AE6EA9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619" y="2495666"/>
            <a:ext cx="5304762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24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94967" y="270561"/>
            <a:ext cx="32020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[hard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DE55E48-76C6-173F-DBBC-24704F2F136B}"/>
              </a:ext>
            </a:extLst>
          </p:cNvPr>
          <p:cNvSpPr txBox="1"/>
          <p:nvPr/>
        </p:nvSpPr>
        <p:spPr>
          <a:xfrm>
            <a:off x="2719141" y="6124014"/>
            <a:ext cx="612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git</a:t>
            </a:r>
            <a:r>
              <a:rPr lang="ko-KR" altLang="en-US" dirty="0"/>
              <a:t>에서 관리되고 있지 않았던 </a:t>
            </a:r>
            <a:r>
              <a:rPr lang="en-US" altLang="ko-KR" dirty="0"/>
              <a:t>bin</a:t>
            </a:r>
            <a:r>
              <a:rPr lang="ko-KR" altLang="en-US" dirty="0"/>
              <a:t>파일만 남고 삭제되었다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415955-E072-AF67-26EC-501A19695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571" y="2629000"/>
            <a:ext cx="5342857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999409" y="3105835"/>
            <a:ext cx="21932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/>
              <a:t>실제 사례</a:t>
            </a:r>
          </a:p>
        </p:txBody>
      </p:sp>
    </p:spTree>
    <p:extLst>
      <p:ext uri="{BB962C8B-B14F-4D97-AF65-F5344CB8AC3E}">
        <p14:creationId xmlns:p14="http://schemas.microsoft.com/office/powerpoint/2010/main" val="1273545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414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4737D-F156-02B4-C0DE-1108B5AE9B2D}"/>
              </a:ext>
            </a:extLst>
          </p:cNvPr>
          <p:cNvSpPr txBox="1"/>
          <p:nvPr/>
        </p:nvSpPr>
        <p:spPr>
          <a:xfrm>
            <a:off x="243444" y="1653170"/>
            <a:ext cx="6538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njs04210, “[Git] reset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revert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알고 사용하기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velog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2021.01.12.,</a:t>
            </a:r>
          </a:p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  <a:hlinkClick r:id="rId2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https://velog.io/@njs04210/Git-reset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-revert-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알고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사용하기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B0F74-71D4-B2A2-0C83-E51B834C234F}"/>
              </a:ext>
            </a:extLst>
          </p:cNvPr>
          <p:cNvSpPr txBox="1"/>
          <p:nvPr/>
        </p:nvSpPr>
        <p:spPr>
          <a:xfrm>
            <a:off x="243444" y="2673680"/>
            <a:ext cx="955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무사덤벨레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“[Git] reset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git revert”,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2022.02.18., &lt;</a:t>
            </a:r>
            <a:r>
              <a:rPr lang="en-US" altLang="ko-KR" b="0" i="0" u="none" strike="noStrike" dirty="0">
                <a:effectLst/>
                <a:latin typeface="NotoSansKR"/>
                <a:hlinkClick r:id="rId2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https://hajoung56.tistory.com/31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74F21-2C2D-617F-744F-BAE063E340C5}"/>
              </a:ext>
            </a:extLst>
          </p:cNvPr>
          <p:cNvSpPr txBox="1"/>
          <p:nvPr/>
        </p:nvSpPr>
        <p:spPr>
          <a:xfrm>
            <a:off x="243444" y="3417191"/>
            <a:ext cx="735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막무가내막내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“[Git] Reset, Revert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차이 간략정리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2020.03.20.,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  <a:hlinkClick r:id="rId2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https://youngest-programming.tistory.com/220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848439" y="270561"/>
            <a:ext cx="44951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 </a:t>
            </a:r>
            <a:r>
              <a:rPr lang="ko-KR" altLang="en-US" sz="3200" dirty="0" err="1"/>
              <a:t>커밋기록</a:t>
            </a:r>
            <a:r>
              <a:rPr lang="ko-KR" altLang="en-US" sz="3200" dirty="0"/>
              <a:t> 되돌리기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2965976" y="3244334"/>
            <a:ext cx="626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사용하다보면</a:t>
            </a:r>
            <a:r>
              <a:rPr lang="ko-KR" altLang="en-US" dirty="0"/>
              <a:t> </a:t>
            </a:r>
            <a:r>
              <a:rPr lang="ko-KR" altLang="en-US" dirty="0" err="1"/>
              <a:t>커밋을</a:t>
            </a:r>
            <a:r>
              <a:rPr lang="ko-KR" altLang="en-US" dirty="0"/>
              <a:t> 되돌려야 하는 상황이 발생한다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EC027-EF87-3012-AC1C-4A0462F5BFFC}"/>
              </a:ext>
            </a:extLst>
          </p:cNvPr>
          <p:cNvSpPr txBox="1"/>
          <p:nvPr/>
        </p:nvSpPr>
        <p:spPr>
          <a:xfrm>
            <a:off x="624791" y="3932388"/>
            <a:ext cx="10942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배포하기로 했던 기능이 삭제되어 </a:t>
            </a:r>
            <a:r>
              <a:rPr lang="ko-KR" altLang="en-US" dirty="0" err="1"/>
              <a:t>커밋</a:t>
            </a:r>
            <a:r>
              <a:rPr lang="ko-KR" altLang="en-US" dirty="0"/>
              <a:t> 자체를 삭제하거나 잘못 커밋한 기록을 삭제하고 싶을 때 등에서</a:t>
            </a:r>
            <a:endParaRPr lang="en-US" altLang="ko-KR" dirty="0"/>
          </a:p>
          <a:p>
            <a:pPr algn="ctr"/>
            <a:r>
              <a:rPr lang="en-US" altLang="ko-KR" dirty="0"/>
              <a:t>reset</a:t>
            </a:r>
            <a:r>
              <a:rPr lang="ko-KR" altLang="en-US" dirty="0"/>
              <a:t>과 </a:t>
            </a:r>
            <a:r>
              <a:rPr lang="en-US" altLang="ko-KR" dirty="0"/>
              <a:t>revert </a:t>
            </a:r>
            <a:r>
              <a:rPr lang="ko-KR" altLang="en-US" dirty="0"/>
              <a:t>명령어를 사용해서 </a:t>
            </a:r>
            <a:r>
              <a:rPr lang="ko-KR" altLang="en-US" dirty="0" err="1"/>
              <a:t>커밋</a:t>
            </a:r>
            <a:r>
              <a:rPr lang="ko-KR" altLang="en-US" dirty="0"/>
              <a:t> 기록을 되돌릴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0669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493656" y="3105835"/>
            <a:ext cx="320472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 err="1"/>
              <a:t>resert</a:t>
            </a:r>
            <a:r>
              <a:rPr lang="ko-KR" altLang="en-US" sz="3600" dirty="0"/>
              <a:t>과 </a:t>
            </a:r>
            <a:r>
              <a:rPr lang="en-US" altLang="ko-KR" sz="3600" dirty="0"/>
              <a:t>revert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653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926123" y="270561"/>
            <a:ext cx="433977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과 </a:t>
            </a:r>
            <a:r>
              <a:rPr lang="en-US" altLang="ko-KR" sz="3200" dirty="0"/>
              <a:t>revert </a:t>
            </a:r>
            <a:r>
              <a:rPr lang="ko-KR" altLang="en-US" sz="3200" dirty="0"/>
              <a:t>차이점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195014" y="1811679"/>
            <a:ext cx="578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- reset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과거의 특정 </a:t>
            </a:r>
            <a:r>
              <a:rPr lang="ko-KR" altLang="en-US" dirty="0" err="1"/>
              <a:t>커밋으로</a:t>
            </a:r>
            <a:r>
              <a:rPr lang="ko-KR" altLang="en-US" dirty="0"/>
              <a:t> </a:t>
            </a:r>
            <a:r>
              <a:rPr lang="en-US" altLang="ko-KR" dirty="0"/>
              <a:t>workspace</a:t>
            </a:r>
            <a:r>
              <a:rPr lang="ko-KR" altLang="en-US" dirty="0"/>
              <a:t>를 되돌린다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EC027-EF87-3012-AC1C-4A0462F5BFFC}"/>
              </a:ext>
            </a:extLst>
          </p:cNvPr>
          <p:cNvSpPr txBox="1"/>
          <p:nvPr/>
        </p:nvSpPr>
        <p:spPr>
          <a:xfrm>
            <a:off x="1195014" y="3932388"/>
            <a:ext cx="611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- revert</a:t>
            </a:r>
            <a:r>
              <a:rPr lang="ko-KR" altLang="en-US" dirty="0"/>
              <a:t> </a:t>
            </a:r>
            <a:r>
              <a:rPr lang="en-US" altLang="ko-KR" dirty="0"/>
              <a:t>: workspace</a:t>
            </a:r>
            <a:r>
              <a:rPr lang="ko-KR" altLang="en-US" dirty="0"/>
              <a:t>가 유지되면서 특정 </a:t>
            </a:r>
            <a:r>
              <a:rPr lang="ko-KR" altLang="en-US" dirty="0" err="1"/>
              <a:t>커밋들만</a:t>
            </a:r>
            <a:r>
              <a:rPr lang="ko-KR" altLang="en-US" dirty="0"/>
              <a:t> 없앤다</a:t>
            </a:r>
            <a:r>
              <a:rPr lang="en-US" altLang="ko-KR" dirty="0"/>
              <a:t>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588B069-B774-CAC5-281A-FDA8FCFD421A}"/>
              </a:ext>
            </a:extLst>
          </p:cNvPr>
          <p:cNvSpPr txBox="1"/>
          <p:nvPr/>
        </p:nvSpPr>
        <p:spPr>
          <a:xfrm>
            <a:off x="2071939" y="2351902"/>
            <a:ext cx="952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아예 현재가 없었던 것처럼 원하는 과거로 돌아갈 수 있다</a:t>
            </a:r>
            <a:r>
              <a:rPr lang="en-US" altLang="ko-KR" dirty="0"/>
              <a:t>. </a:t>
            </a:r>
            <a:r>
              <a:rPr lang="ko-KR" altLang="en-US" dirty="0"/>
              <a:t>따라서 현재까지의 </a:t>
            </a:r>
            <a:r>
              <a:rPr lang="ko-KR" altLang="en-US" dirty="0" err="1"/>
              <a:t>커밋</a:t>
            </a:r>
            <a:r>
              <a:rPr lang="ko-KR" altLang="en-US" dirty="0"/>
              <a:t> 이력을</a:t>
            </a:r>
            <a:endParaRPr lang="en-US" altLang="ko-KR" dirty="0"/>
          </a:p>
          <a:p>
            <a:r>
              <a:rPr lang="ko-KR" altLang="en-US" dirty="0"/>
              <a:t>남기지 않고 원하는 시점으로 완전히 되돌아가고 싶을 때 사용한다</a:t>
            </a:r>
            <a:r>
              <a:rPr lang="en-US" altLang="ko-KR" dirty="0"/>
              <a:t>.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CFE01AB-D0FD-2E3D-5679-F97917368991}"/>
              </a:ext>
            </a:extLst>
          </p:cNvPr>
          <p:cNvSpPr txBox="1"/>
          <p:nvPr/>
        </p:nvSpPr>
        <p:spPr>
          <a:xfrm>
            <a:off x="2071939" y="4426444"/>
            <a:ext cx="8127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과거로 돌아가겠다는 이력을 남기고 원하는 시점의 </a:t>
            </a:r>
            <a:r>
              <a:rPr lang="ko-KR" altLang="en-US" dirty="0" err="1"/>
              <a:t>커밋으로</a:t>
            </a:r>
            <a:r>
              <a:rPr lang="ko-KR" altLang="en-US" dirty="0"/>
              <a:t> 돌아간다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이전의 </a:t>
            </a:r>
            <a:r>
              <a:rPr lang="ko-KR" altLang="en-US" dirty="0" err="1"/>
              <a:t>커밋</a:t>
            </a:r>
            <a:r>
              <a:rPr lang="ko-KR" altLang="en-US" dirty="0"/>
              <a:t> 내역을 남겨두고 새로운 </a:t>
            </a:r>
            <a:r>
              <a:rPr lang="ko-KR" altLang="en-US" dirty="0" err="1"/>
              <a:t>커밋을</a:t>
            </a:r>
            <a:r>
              <a:rPr lang="ko-KR" altLang="en-US" dirty="0"/>
              <a:t> 생성하면서 과거로 돌아간다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7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64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725356" y="3105835"/>
            <a:ext cx="27413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reset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동작성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501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3655306" y="5945970"/>
            <a:ext cx="488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현재 상황에서 </a:t>
            </a:r>
            <a:r>
              <a:rPr lang="en-US" altLang="ko-KR" dirty="0"/>
              <a:t>c2d5dd7</a:t>
            </a:r>
            <a:r>
              <a:rPr lang="ko-KR" altLang="en-US" dirty="0"/>
              <a:t>로 </a:t>
            </a:r>
            <a:r>
              <a:rPr lang="en-US" altLang="ko-KR" dirty="0"/>
              <a:t>reset</a:t>
            </a:r>
            <a:r>
              <a:rPr lang="ko-KR" altLang="en-US" dirty="0"/>
              <a:t>을 실행하면</a:t>
            </a:r>
            <a:r>
              <a:rPr lang="en-US" altLang="ko-KR" dirty="0"/>
              <a:t>?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0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47009" y="270561"/>
            <a:ext cx="229800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74523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3060879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3060879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3805158" y="5945970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commit</a:t>
            </a:r>
            <a:r>
              <a:rPr lang="ko-KR" altLang="en-US" dirty="0"/>
              <a:t>했던 </a:t>
            </a:r>
            <a:r>
              <a:rPr lang="en-US" altLang="ko-KR" dirty="0"/>
              <a:t>file</a:t>
            </a:r>
            <a:r>
              <a:rPr lang="ko-KR" altLang="en-US" dirty="0"/>
              <a:t>의 </a:t>
            </a:r>
            <a:r>
              <a:rPr lang="en-US" altLang="ko-KR" dirty="0"/>
              <a:t>v3, v4</a:t>
            </a:r>
            <a:r>
              <a:rPr lang="ko-KR" altLang="en-US" dirty="0"/>
              <a:t>가 아예 사라진다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4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718</Words>
  <Application>Microsoft Office PowerPoint</Application>
  <PresentationFormat>와이드스크린</PresentationFormat>
  <Paragraphs>220</Paragraphs>
  <Slides>30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Noto Sans Medium</vt:lpstr>
      <vt:lpstr>NotoSansKR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477</cp:revision>
  <dcterms:created xsi:type="dcterms:W3CDTF">2022-10-17T05:30:20Z</dcterms:created>
  <dcterms:modified xsi:type="dcterms:W3CDTF">2022-12-18T08:31:17Z</dcterms:modified>
</cp:coreProperties>
</file>