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311" r:id="rId3"/>
    <p:sldId id="313" r:id="rId4"/>
    <p:sldId id="315" r:id="rId5"/>
    <p:sldId id="326" r:id="rId6"/>
    <p:sldId id="322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76" r:id="rId15"/>
    <p:sldId id="377" r:id="rId16"/>
    <p:sldId id="378" r:id="rId17"/>
    <p:sldId id="379" r:id="rId18"/>
    <p:sldId id="380" r:id="rId19"/>
    <p:sldId id="382" r:id="rId20"/>
    <p:sldId id="381" r:id="rId21"/>
    <p:sldId id="383" r:id="rId22"/>
    <p:sldId id="260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 varScale="1">
        <p:scale>
          <a:sx n="58" d="100"/>
          <a:sy n="58" d="100"/>
        </p:scale>
        <p:origin x="5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7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1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6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16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7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5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8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7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619393" y="1273329"/>
            <a:ext cx="295324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rebase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2023. 01. 04.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842484" y="5941108"/>
            <a:ext cx="8507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feature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삼아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r>
              <a:rPr lang="ko-KR" altLang="en-US" dirty="0"/>
              <a:t>한다면 어떤 상태가 될까</a:t>
            </a:r>
            <a:r>
              <a:rPr lang="en-US" altLang="ko-KR" dirty="0"/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4C8300-BA1F-0BAC-58C8-1B5AC9E1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81" y="1319476"/>
            <a:ext cx="6295238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7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096722" y="5779557"/>
            <a:ext cx="599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두 </a:t>
            </a:r>
            <a:r>
              <a:rPr lang="ko-KR" altLang="en-US" dirty="0" err="1"/>
              <a:t>브랜치가</a:t>
            </a:r>
            <a:r>
              <a:rPr lang="ko-KR" altLang="en-US" dirty="0"/>
              <a:t> 나뉘기 전인 공통 </a:t>
            </a:r>
            <a:r>
              <a:rPr lang="ko-KR" altLang="en-US" dirty="0" err="1"/>
              <a:t>커밋</a:t>
            </a:r>
            <a:r>
              <a:rPr lang="en-US" altLang="ko-KR" dirty="0"/>
              <a:t>(c2)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4E1956-799D-C100-7BB5-7D7EA02F61E5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7E208E-270C-4275-34D5-DE277E16A10D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A01B49-0623-F9FF-2F7E-3CF574E3CAE1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E47C63-BE2F-E5BD-0824-8DD0328BD6EF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3929C0-26F5-FF72-6CBF-BE1F55BB77FF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A100803-965F-B273-EFE0-BD2CAD1B9FDC}"/>
                </a:ext>
              </a:extLst>
            </p:cNvPr>
            <p:cNvCxnSpPr>
              <a:stCxn id="11" idx="2"/>
              <a:endCxn id="10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D088A44-DADD-1AE6-0E5D-E9B8CE494209}"/>
                </a:ext>
              </a:extLst>
            </p:cNvPr>
            <p:cNvCxnSpPr>
              <a:cxnSpLocks/>
              <a:stCxn id="12" idx="3"/>
              <a:endCxn id="1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15C06A9-060C-FE97-98BF-BEF84336E8CF}"/>
                </a:ext>
              </a:extLst>
            </p:cNvPr>
            <p:cNvCxnSpPr>
              <a:cxnSpLocks/>
              <a:stCxn id="13" idx="2"/>
              <a:endCxn id="1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0AE9E-0AE6-6D8E-FFDB-BD4D331BF617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127EF-2ED4-22BC-96D7-9D7B25FD37B2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4594480-4152-E014-4F32-BE972D7E677C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FD25BD-89C9-92E7-6E22-D92D043E9DCF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64C7AB-02E0-70AC-2AAC-130C12BFEEAE}"/>
              </a:ext>
            </a:extLst>
          </p:cNvPr>
          <p:cNvSpPr/>
          <p:nvPr/>
        </p:nvSpPr>
        <p:spPr>
          <a:xfrm>
            <a:off x="5275520" y="3458040"/>
            <a:ext cx="1601452" cy="152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6503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482562" y="5779557"/>
            <a:ext cx="922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2)</a:t>
            </a:r>
            <a:r>
              <a:rPr lang="ko-KR" altLang="en-US" dirty="0"/>
              <a:t> 해당 </a:t>
            </a:r>
            <a:r>
              <a:rPr lang="ko-KR" altLang="en-US" dirty="0" err="1"/>
              <a:t>커밋부터</a:t>
            </a:r>
            <a:r>
              <a:rPr lang="en-US" altLang="ko-KR" dirty="0"/>
              <a:t> </a:t>
            </a:r>
            <a:r>
              <a:rPr lang="ko-KR" altLang="en-US" dirty="0"/>
              <a:t>지금 </a:t>
            </a:r>
            <a:r>
              <a:rPr lang="en-US" altLang="ko-KR" dirty="0"/>
              <a:t>checkout</a:t>
            </a:r>
            <a:r>
              <a:rPr lang="ko-KR" altLang="en-US" dirty="0"/>
              <a:t>한 </a:t>
            </a:r>
            <a:r>
              <a:rPr lang="ko-KR" altLang="en-US" dirty="0" err="1"/>
              <a:t>브랜치가</a:t>
            </a:r>
            <a:r>
              <a:rPr lang="ko-KR" altLang="en-US" dirty="0"/>
              <a:t> 가리키는 </a:t>
            </a:r>
            <a:r>
              <a:rPr lang="ko-KR" altLang="en-US" dirty="0" err="1"/>
              <a:t>커밋까지</a:t>
            </a:r>
            <a:r>
              <a:rPr lang="en-US" altLang="ko-KR" dirty="0"/>
              <a:t> diff</a:t>
            </a:r>
            <a:r>
              <a:rPr lang="ko-KR" altLang="en-US" dirty="0"/>
              <a:t>를 차례로 만들어</a:t>
            </a:r>
            <a:endParaRPr lang="en-US" altLang="ko-KR" dirty="0"/>
          </a:p>
          <a:p>
            <a:pPr algn="ctr"/>
            <a:r>
              <a:rPr lang="ko-KR" altLang="en-US" dirty="0"/>
              <a:t>임시 저장 공간인 </a:t>
            </a:r>
            <a:r>
              <a:rPr lang="en-US" altLang="ko-KR" dirty="0"/>
              <a:t>Patch</a:t>
            </a:r>
            <a:r>
              <a:rPr lang="ko-KR" altLang="en-US" dirty="0"/>
              <a:t>에 임시 저장한다</a:t>
            </a:r>
            <a:r>
              <a:rPr lang="en-US" altLang="ko-KR" dirty="0"/>
              <a:t>. </a:t>
            </a:r>
            <a:r>
              <a:rPr lang="ko-KR" altLang="en-US" dirty="0"/>
              <a:t>현재 상황에서는 </a:t>
            </a:r>
            <a:r>
              <a:rPr lang="en-US" altLang="ko-KR" dirty="0"/>
              <a:t>C3</a:t>
            </a:r>
            <a:r>
              <a:rPr lang="ko-KR" altLang="en-US" dirty="0"/>
              <a:t>가 </a:t>
            </a:r>
            <a:r>
              <a:rPr lang="en-US" altLang="ko-KR" dirty="0"/>
              <a:t>Patch</a:t>
            </a:r>
            <a:r>
              <a:rPr lang="ko-KR" altLang="en-US" dirty="0"/>
              <a:t>에 임시 저장된다</a:t>
            </a:r>
            <a:r>
              <a:rPr lang="en-US" altLang="ko-KR" dirty="0"/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23108A-67E6-635F-8B06-68E32375F7E1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CB9947-7B37-E3C8-7559-EB2CB753EC48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45E8B3-B823-0FF7-E412-00719B76822C}"/>
              </a:ext>
            </a:extLst>
          </p:cNvPr>
          <p:cNvSpPr/>
          <p:nvPr/>
        </p:nvSpPr>
        <p:spPr>
          <a:xfrm>
            <a:off x="7767278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C94E82-9482-313B-62CC-1338AFBF7227}"/>
              </a:ext>
            </a:extLst>
          </p:cNvPr>
          <p:cNvSpPr/>
          <p:nvPr/>
        </p:nvSpPr>
        <p:spPr>
          <a:xfrm>
            <a:off x="9752835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8900CA-6951-B981-52E0-CC4C3967192E}"/>
              </a:ext>
            </a:extLst>
          </p:cNvPr>
          <p:cNvCxnSpPr>
            <a:stCxn id="12" idx="2"/>
            <a:endCxn id="11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E74F36-E51C-DA95-3002-8CFBCE32009C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H="1">
            <a:off x="6772679" y="3162367"/>
            <a:ext cx="1198579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8CB750-060A-85B2-FBBA-3BBAF78FD017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6772679" y="4199861"/>
            <a:ext cx="29801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A9A7EA-25A5-47C0-B729-94E5FDCD2155}"/>
              </a:ext>
            </a:extLst>
          </p:cNvPr>
          <p:cNvSpPr txBox="1"/>
          <p:nvPr/>
        </p:nvSpPr>
        <p:spPr>
          <a:xfrm>
            <a:off x="7617997" y="1440600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7CC1E-BBDF-7E1D-C8EA-292D1BB13168}"/>
              </a:ext>
            </a:extLst>
          </p:cNvPr>
          <p:cNvSpPr txBox="1"/>
          <p:nvPr/>
        </p:nvSpPr>
        <p:spPr>
          <a:xfrm>
            <a:off x="9713329" y="30584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57E2A6-F2F7-A180-6465-21EEB2CC2A03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0B2F6B-5872-4965-C4E6-B7F80CDE9B54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CB42B2-ABAE-6A73-2622-1B44A6912027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C3841-A70B-DB36-E70D-A3C11DF283A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2FCA7A-64DE-4755-67EC-54AEAFA9AC40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0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38027" y="5779557"/>
            <a:ext cx="891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3) Rebase</a:t>
            </a:r>
            <a:r>
              <a:rPr lang="ko-KR" altLang="en-US" dirty="0"/>
              <a:t>할 </a:t>
            </a:r>
            <a:r>
              <a:rPr lang="ko-KR" altLang="en-US" dirty="0" err="1"/>
              <a:t>브랜치가</a:t>
            </a:r>
            <a:r>
              <a:rPr lang="ko-KR" altLang="en-US" dirty="0"/>
              <a:t> 합칠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커밋을</a:t>
            </a:r>
            <a:r>
              <a:rPr lang="ko-KR" altLang="en-US" dirty="0"/>
              <a:t> 가리키게 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현재 상황에서는 </a:t>
            </a:r>
            <a:r>
              <a:rPr lang="en-US" altLang="ko-KR" dirty="0"/>
              <a:t>feature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c4</a:t>
            </a:r>
            <a:r>
              <a:rPr lang="ko-KR" altLang="en-US" dirty="0"/>
              <a:t>를 가리키게 된다</a:t>
            </a:r>
            <a:r>
              <a:rPr lang="en-US" altLang="ko-KR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882C000-7DE7-0AEE-17F9-63E39F2EE70F}"/>
              </a:ext>
            </a:extLst>
          </p:cNvPr>
          <p:cNvSpPr/>
          <p:nvPr/>
        </p:nvSpPr>
        <p:spPr>
          <a:xfrm>
            <a:off x="100679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7ACE64-2C11-B871-86F4-E36247599382}"/>
              </a:ext>
            </a:extLst>
          </p:cNvPr>
          <p:cNvSpPr/>
          <p:nvPr/>
        </p:nvSpPr>
        <p:spPr>
          <a:xfrm>
            <a:off x="319330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3F40F5-B10F-D227-C5D6-95A7CD9236E0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239965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A4640B0-CA9B-6B80-0C8F-103A24C5CE4E}"/>
              </a:ext>
            </a:extLst>
          </p:cNvPr>
          <p:cNvSpPr/>
          <p:nvPr/>
        </p:nvSpPr>
        <p:spPr>
          <a:xfrm>
            <a:off x="5379814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4DB2EF-7E32-18FE-86FE-9F34D307AB85}"/>
              </a:ext>
            </a:extLst>
          </p:cNvPr>
          <p:cNvCxnSpPr/>
          <p:nvPr/>
        </p:nvCxnSpPr>
        <p:spPr>
          <a:xfrm flipH="1">
            <a:off x="4586169" y="4199861"/>
            <a:ext cx="7936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1095D5-EAC2-B3BB-C350-35988C235D14}"/>
              </a:ext>
            </a:extLst>
          </p:cNvPr>
          <p:cNvSpPr/>
          <p:nvPr/>
        </p:nvSpPr>
        <p:spPr>
          <a:xfrm>
            <a:off x="1006794" y="1286280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4FEDEA-A009-E248-2301-F32729A65B1C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ACAE02D-A119-E9E3-0C8A-86831154FCE2}"/>
              </a:ext>
            </a:extLst>
          </p:cNvPr>
          <p:cNvSpPr/>
          <p:nvPr/>
        </p:nvSpPr>
        <p:spPr>
          <a:xfrm>
            <a:off x="7767278" y="1973482"/>
            <a:ext cx="1392865" cy="1392865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EF7A48-5A0C-F165-9E8B-A47695CD5E81}"/>
              </a:ext>
            </a:extLst>
          </p:cNvPr>
          <p:cNvSpPr/>
          <p:nvPr/>
        </p:nvSpPr>
        <p:spPr>
          <a:xfrm>
            <a:off x="9752835" y="3503428"/>
            <a:ext cx="1392865" cy="13928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c4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43BA2F-4E67-59BA-4F84-1889E6678B4C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772679" y="3162367"/>
            <a:ext cx="1198579" cy="10374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B99C7-EB93-BBBB-A926-87ECF5EC8F2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772679" y="4199861"/>
            <a:ext cx="29801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B2BD2-411C-8767-527E-8C4A2177E402}"/>
              </a:ext>
            </a:extLst>
          </p:cNvPr>
          <p:cNvSpPr txBox="1"/>
          <p:nvPr/>
        </p:nvSpPr>
        <p:spPr>
          <a:xfrm>
            <a:off x="9598075" y="2738455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DE9D5-DD6E-AFE0-8F68-B0A3000A744F}"/>
              </a:ext>
            </a:extLst>
          </p:cNvPr>
          <p:cNvSpPr txBox="1"/>
          <p:nvPr/>
        </p:nvSpPr>
        <p:spPr>
          <a:xfrm>
            <a:off x="9713329" y="305841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04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443116" y="270561"/>
            <a:ext cx="53058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 </a:t>
            </a:r>
            <a:r>
              <a:rPr lang="ko-KR" altLang="en-US" sz="3200" dirty="0"/>
              <a:t>내부 동작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160087" y="5779557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4) Patch</a:t>
            </a:r>
            <a:r>
              <a:rPr lang="ko-KR" altLang="en-US" dirty="0"/>
              <a:t>에 저장해 놓았던 변경사항을 차례로 적용한다</a:t>
            </a:r>
            <a:r>
              <a:rPr lang="en-US" altLang="ko-KR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9C5741-6853-E7DC-C319-57D070666CDC}"/>
              </a:ext>
            </a:extLst>
          </p:cNvPr>
          <p:cNvSpPr/>
          <p:nvPr/>
        </p:nvSpPr>
        <p:spPr>
          <a:xfrm>
            <a:off x="902500" y="1208509"/>
            <a:ext cx="1601452" cy="15299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5C1C71-1EBF-AC78-7CEF-D62BADE8B46E}"/>
              </a:ext>
            </a:extLst>
          </p:cNvPr>
          <p:cNvGrpSpPr/>
          <p:nvPr/>
        </p:nvGrpSpPr>
        <p:grpSpPr>
          <a:xfrm>
            <a:off x="352620" y="1973482"/>
            <a:ext cx="11486761" cy="2922811"/>
            <a:chOff x="449764" y="1973482"/>
            <a:chExt cx="11486761" cy="292281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82C000-7DE7-0AEE-17F9-63E39F2EE70F}"/>
                </a:ext>
              </a:extLst>
            </p:cNvPr>
            <p:cNvSpPr/>
            <p:nvPr/>
          </p:nvSpPr>
          <p:spPr>
            <a:xfrm>
              <a:off x="44976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A7ACE64-2C11-B871-86F4-E36247599382}"/>
                </a:ext>
              </a:extLst>
            </p:cNvPr>
            <p:cNvSpPr/>
            <p:nvPr/>
          </p:nvSpPr>
          <p:spPr>
            <a:xfrm>
              <a:off x="263627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8672297-3147-2A47-EB94-E38B3AD61612}"/>
                </a:ext>
              </a:extLst>
            </p:cNvPr>
            <p:cNvSpPr/>
            <p:nvPr/>
          </p:nvSpPr>
          <p:spPr>
            <a:xfrm>
              <a:off x="6513814" y="1973482"/>
              <a:ext cx="1392865" cy="1392865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AFD359-8610-3308-E1AC-BE8B1AF0C2B2}"/>
                </a:ext>
              </a:extLst>
            </p:cNvPr>
            <p:cNvSpPr/>
            <p:nvPr/>
          </p:nvSpPr>
          <p:spPr>
            <a:xfrm>
              <a:off x="820787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43F40F5-B10F-D227-C5D6-95A7CD9236E0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184262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533681A-4444-B8E0-A67B-35F4951F6DC9}"/>
                </a:ext>
              </a:extLst>
            </p:cNvPr>
            <p:cNvCxnSpPr>
              <a:cxnSpLocks/>
              <a:stCxn id="8" idx="3"/>
              <a:endCxn id="15" idx="6"/>
            </p:cNvCxnSpPr>
            <p:nvPr/>
          </p:nvCxnSpPr>
          <p:spPr>
            <a:xfrm flipH="1">
              <a:off x="6215649" y="3162367"/>
              <a:ext cx="502145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A112726-DCEA-EA56-EA51-3C15E39023BF}"/>
                </a:ext>
              </a:extLst>
            </p:cNvPr>
            <p:cNvCxnSpPr>
              <a:cxnSpLocks/>
              <a:stCxn id="9" idx="2"/>
              <a:endCxn id="15" idx="6"/>
            </p:cNvCxnSpPr>
            <p:nvPr/>
          </p:nvCxnSpPr>
          <p:spPr>
            <a:xfrm flipH="1">
              <a:off x="6215649" y="4199861"/>
              <a:ext cx="1992222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467E8-0F9A-A5B4-8EFD-AC367FB13511}"/>
                </a:ext>
              </a:extLst>
            </p:cNvPr>
            <p:cNvSpPr txBox="1"/>
            <p:nvPr/>
          </p:nvSpPr>
          <p:spPr>
            <a:xfrm>
              <a:off x="10245100" y="3059668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A4A953-3D04-CC01-E02E-882E875A3040}"/>
                </a:ext>
              </a:extLst>
            </p:cNvPr>
            <p:cNvSpPr txBox="1"/>
            <p:nvPr/>
          </p:nvSpPr>
          <p:spPr>
            <a:xfrm>
              <a:off x="8204844" y="3082277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4640B0-CA9B-6B80-0C8F-103A24C5CE4E}"/>
                </a:ext>
              </a:extLst>
            </p:cNvPr>
            <p:cNvSpPr/>
            <p:nvPr/>
          </p:nvSpPr>
          <p:spPr>
            <a:xfrm>
              <a:off x="4822784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4DB2EF-7E32-18FE-86FE-9F34D307AB85}"/>
                </a:ext>
              </a:extLst>
            </p:cNvPr>
            <p:cNvCxnSpPr/>
            <p:nvPr/>
          </p:nvCxnSpPr>
          <p:spPr>
            <a:xfrm flipH="1">
              <a:off x="4029139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91095D5-EAC2-B3BB-C350-35988C235D14}"/>
                </a:ext>
              </a:extLst>
            </p:cNvPr>
            <p:cNvSpPr/>
            <p:nvPr/>
          </p:nvSpPr>
          <p:spPr>
            <a:xfrm>
              <a:off x="10394381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c3’</a:t>
              </a:r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2AAA3B2-D3F6-304E-5270-94002887872F}"/>
                </a:ext>
              </a:extLst>
            </p:cNvPr>
            <p:cNvCxnSpPr/>
            <p:nvPr/>
          </p:nvCxnSpPr>
          <p:spPr>
            <a:xfrm flipH="1">
              <a:off x="9600736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D9A294-23FA-B78C-B3AC-CBBE4FD2D5DE}"/>
              </a:ext>
            </a:extLst>
          </p:cNvPr>
          <p:cNvSpPr txBox="1"/>
          <p:nvPr/>
        </p:nvSpPr>
        <p:spPr>
          <a:xfrm>
            <a:off x="1329598" y="782111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2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794941" y="5941108"/>
            <a:ext cx="1060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rebase </a:t>
            </a:r>
            <a:r>
              <a:rPr lang="ko-KR" altLang="en-US" dirty="0"/>
              <a:t>완료된 상태이다</a:t>
            </a:r>
            <a:r>
              <a:rPr lang="en-US" altLang="ko-KR" dirty="0"/>
              <a:t>. </a:t>
            </a:r>
            <a:r>
              <a:rPr lang="en-US" altLang="ko-KR" b="1" dirty="0"/>
              <a:t>c3’</a:t>
            </a:r>
            <a:r>
              <a:rPr lang="ko-KR" altLang="en-US" b="1" dirty="0" err="1"/>
              <a:t>커밋은</a:t>
            </a:r>
            <a:r>
              <a:rPr lang="ko-KR" altLang="en-US" b="1" dirty="0"/>
              <a:t> </a:t>
            </a:r>
            <a:r>
              <a:rPr lang="en-US" altLang="ko-KR" b="1" dirty="0"/>
              <a:t>Merge</a:t>
            </a:r>
            <a:r>
              <a:rPr lang="ko-KR" altLang="en-US" b="1" dirty="0"/>
              <a:t>예제에서 병합 </a:t>
            </a:r>
            <a:r>
              <a:rPr lang="ko-KR" altLang="en-US" b="1" dirty="0" err="1"/>
              <a:t>커밋으로</a:t>
            </a:r>
            <a:r>
              <a:rPr lang="ko-KR" altLang="en-US" b="1" dirty="0"/>
              <a:t> 생성되었던 </a:t>
            </a:r>
            <a:r>
              <a:rPr lang="en-US" altLang="ko-KR" b="1" dirty="0"/>
              <a:t>c5</a:t>
            </a:r>
            <a:r>
              <a:rPr lang="ko-KR" altLang="en-US" b="1" dirty="0"/>
              <a:t>와 내용이 동일하다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71D4D1E-AF8E-F716-C1FE-011359AF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87" y="1173760"/>
            <a:ext cx="5871826" cy="45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3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08123" y="270561"/>
            <a:ext cx="33757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② – rebase]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691228" y="6218107"/>
            <a:ext cx="880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c3’</a:t>
            </a:r>
            <a:r>
              <a:rPr lang="ko-KR" altLang="en-US" dirty="0"/>
              <a:t>는 </a:t>
            </a:r>
            <a:r>
              <a:rPr lang="en-US" altLang="ko-KR" dirty="0"/>
              <a:t>c4</a:t>
            </a:r>
            <a:r>
              <a:rPr lang="ko-KR" altLang="en-US" dirty="0"/>
              <a:t>를 단순하게 수정한 최신본의 </a:t>
            </a:r>
            <a:r>
              <a:rPr lang="en-US" altLang="ko-KR" dirty="0"/>
              <a:t>commit</a:t>
            </a:r>
            <a:r>
              <a:rPr lang="ko-KR" altLang="en-US" dirty="0"/>
              <a:t>이므로  </a:t>
            </a:r>
            <a:r>
              <a:rPr lang="en-US" altLang="ko-KR" dirty="0"/>
              <a:t>fast-forward </a:t>
            </a:r>
            <a:r>
              <a:rPr lang="ko-KR" altLang="en-US" dirty="0"/>
              <a:t>병합이 발생한다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B772B-CD05-0AAA-C764-8F06A869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45" y="1190730"/>
            <a:ext cx="5531310" cy="44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4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566244" y="3105835"/>
            <a:ext cx="70595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rebase </a:t>
            </a:r>
            <a:r>
              <a:rPr lang="ko-KR" altLang="en-US" sz="3600" dirty="0"/>
              <a:t>공통점과 차이점</a:t>
            </a:r>
          </a:p>
        </p:txBody>
      </p:sp>
    </p:spTree>
    <p:extLst>
      <p:ext uri="{BB962C8B-B14F-4D97-AF65-F5344CB8AC3E}">
        <p14:creationId xmlns:p14="http://schemas.microsoft.com/office/powerpoint/2010/main" val="16200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3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공통점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666539" y="5941108"/>
            <a:ext cx="497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와 </a:t>
            </a:r>
            <a:r>
              <a:rPr lang="en-US" altLang="ko-KR" dirty="0"/>
              <a:t>Rebase</a:t>
            </a:r>
            <a:r>
              <a:rPr lang="ko-KR" altLang="en-US" dirty="0"/>
              <a:t>는 병합 관점에서는 동일하다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62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673990" y="5941108"/>
            <a:ext cx="896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의 경우는 </a:t>
            </a:r>
            <a:r>
              <a:rPr lang="ko-KR" altLang="en-US" dirty="0" err="1"/>
              <a:t>브랜치의</a:t>
            </a:r>
            <a:r>
              <a:rPr lang="ko-KR" altLang="en-US" dirty="0"/>
              <a:t> 변경사항을 순서대로 다른 </a:t>
            </a:r>
            <a:r>
              <a:rPr lang="ko-KR" altLang="en-US" dirty="0" err="1"/>
              <a:t>브랜치에</a:t>
            </a:r>
            <a:r>
              <a:rPr lang="ko-KR" altLang="en-US" dirty="0"/>
              <a:t> 적용하면서 병합하고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의 경우는 두 </a:t>
            </a:r>
            <a:r>
              <a:rPr lang="ko-KR" altLang="en-US" dirty="0" err="1"/>
              <a:t>브랜치의</a:t>
            </a:r>
            <a:r>
              <a:rPr lang="ko-KR" altLang="en-US" dirty="0"/>
              <a:t> 최종결과만을 가지고 병합한다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59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1674784" y="3105835"/>
            <a:ext cx="88424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한 </a:t>
            </a:r>
            <a:r>
              <a:rPr lang="ko-KR" altLang="en-US" sz="3600" dirty="0" err="1"/>
              <a:t>브랜치에서</a:t>
            </a:r>
            <a:r>
              <a:rPr lang="ko-KR" altLang="en-US" sz="3600" dirty="0"/>
              <a:t> 다른 </a:t>
            </a:r>
            <a:r>
              <a:rPr lang="ko-KR" altLang="en-US" sz="3600" dirty="0" err="1"/>
              <a:t>브랜치로</a:t>
            </a:r>
            <a:r>
              <a:rPr lang="ko-KR" altLang="en-US" sz="3600" dirty="0"/>
              <a:t> 합치는 방법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14532" y="270561"/>
            <a:ext cx="476297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와 </a:t>
            </a:r>
            <a:r>
              <a:rPr lang="en-US" altLang="ko-KR" sz="3200" dirty="0"/>
              <a:t>rebase</a:t>
            </a:r>
            <a:r>
              <a:rPr lang="ko-KR" altLang="en-US" sz="3200" dirty="0"/>
              <a:t> 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050214" y="5941108"/>
            <a:ext cx="809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따라서 </a:t>
            </a:r>
            <a:r>
              <a:rPr lang="en-US" altLang="ko-KR" dirty="0"/>
              <a:t>Rebase</a:t>
            </a:r>
            <a:r>
              <a:rPr lang="ko-KR" altLang="en-US" dirty="0"/>
              <a:t>는 </a:t>
            </a:r>
            <a:r>
              <a:rPr lang="en-US" altLang="ko-KR" dirty="0"/>
              <a:t>3-way-merge</a:t>
            </a:r>
            <a:r>
              <a:rPr lang="ko-KR" altLang="en-US" dirty="0"/>
              <a:t>와 비교하여 좀 더 깨끗한 히스토리를 만든다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Rebase</a:t>
            </a:r>
            <a:r>
              <a:rPr lang="ko-KR" altLang="en-US" dirty="0"/>
              <a:t>를 하면 모든 작업이 차례대로 수행된 것처럼 보인다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6DB19C-F578-54D0-73D8-76CA328386A2}"/>
              </a:ext>
            </a:extLst>
          </p:cNvPr>
          <p:cNvGrpSpPr/>
          <p:nvPr/>
        </p:nvGrpSpPr>
        <p:grpSpPr>
          <a:xfrm>
            <a:off x="1234765" y="1190730"/>
            <a:ext cx="9722471" cy="4409483"/>
            <a:chOff x="1318876" y="1190730"/>
            <a:chExt cx="9722471" cy="44094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D6F514-829A-3339-16C6-B05233DF0F63}"/>
                </a:ext>
              </a:extLst>
            </p:cNvPr>
            <p:cNvGrpSpPr/>
            <p:nvPr/>
          </p:nvGrpSpPr>
          <p:grpSpPr>
            <a:xfrm>
              <a:off x="1318876" y="1246707"/>
              <a:ext cx="4411403" cy="4353506"/>
              <a:chOff x="1318876" y="1246707"/>
              <a:chExt cx="4411403" cy="435350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4D722F9-129D-4359-53F8-45CFD2E4C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876" y="1246707"/>
                <a:ext cx="4411403" cy="3777469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E89C1F-98A4-7CD3-4111-FA7A5BA8DD96}"/>
                  </a:ext>
                </a:extLst>
              </p:cNvPr>
              <p:cNvSpPr txBox="1"/>
              <p:nvPr/>
            </p:nvSpPr>
            <p:spPr>
              <a:xfrm>
                <a:off x="2936147" y="5230881"/>
                <a:ext cx="1176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&lt;merge&gt;</a:t>
                </a:r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B3695C7-6BBC-EE2C-8725-9BF76CFEAC91}"/>
                </a:ext>
              </a:extLst>
            </p:cNvPr>
            <p:cNvGrpSpPr/>
            <p:nvPr/>
          </p:nvGrpSpPr>
          <p:grpSpPr>
            <a:xfrm>
              <a:off x="6304658" y="1190730"/>
              <a:ext cx="4736689" cy="4409483"/>
              <a:chOff x="6304658" y="1190730"/>
              <a:chExt cx="4736689" cy="440948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4F7FAB5-4601-48DF-4475-2068C4C3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4658" y="1190730"/>
                <a:ext cx="4736689" cy="383344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892F-B170-38D0-F426-46D32C04A339}"/>
                  </a:ext>
                </a:extLst>
              </p:cNvPr>
              <p:cNvSpPr txBox="1"/>
              <p:nvPr/>
            </p:nvSpPr>
            <p:spPr>
              <a:xfrm>
                <a:off x="8078993" y="5230881"/>
                <a:ext cx="1188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&lt;rebase&gt;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44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318265" y="3105835"/>
            <a:ext cx="35555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rebase</a:t>
            </a:r>
            <a:r>
              <a:rPr lang="ko-KR" altLang="en-US" sz="3600" dirty="0"/>
              <a:t>의 위험성</a:t>
            </a:r>
          </a:p>
        </p:txBody>
      </p:sp>
    </p:spTree>
    <p:extLst>
      <p:ext uri="{BB962C8B-B14F-4D97-AF65-F5344CB8AC3E}">
        <p14:creationId xmlns:p14="http://schemas.microsoft.com/office/powerpoint/2010/main" val="106262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913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“3.6 Git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Rebase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-Rebase-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820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7. rebase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로 병합하기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&lt;https://backlog.com/git-tutorial/kr/stepup/stepup2_8.html&gt;.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982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wbluke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Rebase + Merge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로 깔끔한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Medium"/>
              </a:rPr>
              <a:t>브랜치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 라인 유지하기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2020.03.15.,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https://wbluke.tistory.com/26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062DB-D284-8355-D509-424D69FDF823}"/>
              </a:ext>
            </a:extLst>
          </p:cNvPr>
          <p:cNvSpPr txBox="1"/>
          <p:nvPr/>
        </p:nvSpPr>
        <p:spPr>
          <a:xfrm>
            <a:off x="243444" y="4437701"/>
            <a:ext cx="84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Noto Sans Medium"/>
              </a:rPr>
              <a:t>kwonh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?”,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2020.11.01.,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</a:rPr>
              <a:t>https://velog.io/@kwonh/Git-Rebase</a:t>
            </a:r>
            <a:r>
              <a:rPr lang="ko-KR" altLang="en-US" b="0" i="0" u="none" strike="noStrike" dirty="0">
                <a:effectLst/>
                <a:latin typeface="NotoSansKR"/>
              </a:rPr>
              <a:t>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1957701" y="270561"/>
            <a:ext cx="82766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한 </a:t>
            </a:r>
            <a:r>
              <a:rPr lang="ko-KR" altLang="en-US" sz="3200" dirty="0" err="1"/>
              <a:t>브랜치에서</a:t>
            </a:r>
            <a:r>
              <a:rPr lang="ko-KR" altLang="en-US" sz="3200" dirty="0"/>
              <a:t> 다른 </a:t>
            </a:r>
            <a:r>
              <a:rPr lang="ko-KR" altLang="en-US" sz="3200" dirty="0" err="1"/>
              <a:t>브랜치로</a:t>
            </a:r>
            <a:r>
              <a:rPr lang="ko-KR" altLang="en-US" sz="3200" dirty="0"/>
              <a:t> 합치는 방법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2164965" y="5166763"/>
            <a:ext cx="797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로컬 저장소에서 한 </a:t>
            </a:r>
            <a:r>
              <a:rPr lang="ko-KR" altLang="en-US" dirty="0" err="1"/>
              <a:t>브랜치를</a:t>
            </a:r>
            <a:r>
              <a:rPr lang="ko-KR" altLang="en-US" dirty="0"/>
              <a:t> 다른 </a:t>
            </a:r>
            <a:r>
              <a:rPr lang="ko-KR" altLang="en-US" dirty="0" err="1"/>
              <a:t>브랜치로</a:t>
            </a:r>
            <a:r>
              <a:rPr lang="ko-KR" altLang="en-US" dirty="0"/>
              <a:t> 합치는 방법은 총 두 가지이다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b="1" dirty="0"/>
              <a:t>하나는 </a:t>
            </a:r>
            <a:r>
              <a:rPr lang="en-US" altLang="ko-KR" b="1" dirty="0"/>
              <a:t>merge</a:t>
            </a:r>
            <a:r>
              <a:rPr lang="ko-KR" altLang="en-US" b="1" dirty="0"/>
              <a:t>이고 다른 하나는 </a:t>
            </a:r>
            <a:r>
              <a:rPr lang="en-US" altLang="ko-KR" b="1" dirty="0"/>
              <a:t>rebase</a:t>
            </a:r>
            <a:r>
              <a:rPr lang="ko-KR" altLang="en-US" b="1" dirty="0"/>
              <a:t>다</a:t>
            </a:r>
            <a:r>
              <a:rPr lang="en-US" altLang="ko-KR" b="1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A5975-6B09-5479-385E-52D505F6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85" y="1691237"/>
            <a:ext cx="3971429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07536" y="3105835"/>
            <a:ext cx="297696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3-way-Merge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44847" y="270561"/>
            <a:ext cx="29023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[3-way-merge]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2DBEE6-CBD3-430E-EADB-F68AD59364DE}"/>
              </a:ext>
            </a:extLst>
          </p:cNvPr>
          <p:cNvGrpSpPr/>
          <p:nvPr/>
        </p:nvGrpSpPr>
        <p:grpSpPr>
          <a:xfrm>
            <a:off x="1860697" y="2396985"/>
            <a:ext cx="8165804" cy="1573619"/>
            <a:chOff x="1860697" y="2636218"/>
            <a:chExt cx="8165804" cy="1573619"/>
          </a:xfrm>
        </p:grpSpPr>
        <p:sp>
          <p:nvSpPr>
            <p:cNvPr id="7" name="웃는 얼굴 6">
              <a:extLst>
                <a:ext uri="{FF2B5EF4-FFF2-40B4-BE49-F238E27FC236}">
                  <a16:creationId xmlns:a16="http://schemas.microsoft.com/office/drawing/2014/main" id="{61810A51-4D6B-8E50-5FBC-A3BED732A9ED}"/>
                </a:ext>
              </a:extLst>
            </p:cNvPr>
            <p:cNvSpPr/>
            <p:nvPr/>
          </p:nvSpPr>
          <p:spPr>
            <a:xfrm>
              <a:off x="2179673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>
              <a:extLst>
                <a:ext uri="{FF2B5EF4-FFF2-40B4-BE49-F238E27FC236}">
                  <a16:creationId xmlns:a16="http://schemas.microsoft.com/office/drawing/2014/main" id="{68A9BA23-6AD7-1D00-DF32-009CCF98A0B4}"/>
                </a:ext>
              </a:extLst>
            </p:cNvPr>
            <p:cNvSpPr/>
            <p:nvPr/>
          </p:nvSpPr>
          <p:spPr>
            <a:xfrm>
              <a:off x="1860697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웃는 얼굴 8">
              <a:extLst>
                <a:ext uri="{FF2B5EF4-FFF2-40B4-BE49-F238E27FC236}">
                  <a16:creationId xmlns:a16="http://schemas.microsoft.com/office/drawing/2014/main" id="{06F9A627-ED95-9565-A6BB-484B1F6CE83B}"/>
                </a:ext>
              </a:extLst>
            </p:cNvPr>
            <p:cNvSpPr/>
            <p:nvPr/>
          </p:nvSpPr>
          <p:spPr>
            <a:xfrm>
              <a:off x="4981352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04D1AAFC-E1FA-7CD8-6762-C0C75A820077}"/>
                </a:ext>
              </a:extLst>
            </p:cNvPr>
            <p:cNvSpPr/>
            <p:nvPr/>
          </p:nvSpPr>
          <p:spPr>
            <a:xfrm>
              <a:off x="5090336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3A6CAD-2978-BB62-2E87-21E12C19608E}"/>
                </a:ext>
              </a:extLst>
            </p:cNvPr>
            <p:cNvSpPr txBox="1"/>
            <p:nvPr/>
          </p:nvSpPr>
          <p:spPr>
            <a:xfrm>
              <a:off x="3623247" y="2886398"/>
              <a:ext cx="906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/>
                <a:t>U</a:t>
              </a:r>
            </a:p>
          </p:txBody>
        </p:sp>
        <p:sp>
          <p:nvSpPr>
            <p:cNvPr id="12" name="같음 기호 11">
              <a:extLst>
                <a:ext uri="{FF2B5EF4-FFF2-40B4-BE49-F238E27FC236}">
                  <a16:creationId xmlns:a16="http://schemas.microsoft.com/office/drawing/2014/main" id="{0E8FC875-0D9A-D82F-D21A-3899338AFA9E}"/>
                </a:ext>
              </a:extLst>
            </p:cNvPr>
            <p:cNvSpPr/>
            <p:nvPr/>
          </p:nvSpPr>
          <p:spPr>
            <a:xfrm>
              <a:off x="6820786" y="3327490"/>
              <a:ext cx="978195" cy="441254"/>
            </a:xfrm>
            <a:prstGeom prst="mathEqual">
              <a:avLst>
                <a:gd name="adj1" fmla="val 23520"/>
                <a:gd name="adj2" fmla="val 3332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웃는 얼굴 12">
              <a:extLst>
                <a:ext uri="{FF2B5EF4-FFF2-40B4-BE49-F238E27FC236}">
                  <a16:creationId xmlns:a16="http://schemas.microsoft.com/office/drawing/2014/main" id="{B9C72210-F350-CAA4-BFBE-11D6C5167BF7}"/>
                </a:ext>
              </a:extLst>
            </p:cNvPr>
            <p:cNvSpPr/>
            <p:nvPr/>
          </p:nvSpPr>
          <p:spPr>
            <a:xfrm>
              <a:off x="8926031" y="3029624"/>
              <a:ext cx="1100470" cy="1100470"/>
            </a:xfrm>
            <a:prstGeom prst="smileyFace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476F841C-F8A6-2165-818C-0522E88FCAB3}"/>
                </a:ext>
              </a:extLst>
            </p:cNvPr>
            <p:cNvSpPr/>
            <p:nvPr/>
          </p:nvSpPr>
          <p:spPr>
            <a:xfrm>
              <a:off x="9035015" y="2636218"/>
              <a:ext cx="882501" cy="59010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하트 14">
              <a:extLst>
                <a:ext uri="{FF2B5EF4-FFF2-40B4-BE49-F238E27FC236}">
                  <a16:creationId xmlns:a16="http://schemas.microsoft.com/office/drawing/2014/main" id="{6089A3CD-58DF-0AFC-7B5B-530D0EFFB2FB}"/>
                </a:ext>
              </a:extLst>
            </p:cNvPr>
            <p:cNvSpPr/>
            <p:nvPr/>
          </p:nvSpPr>
          <p:spPr>
            <a:xfrm>
              <a:off x="8657558" y="3460242"/>
              <a:ext cx="536945" cy="536945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59D9B7-AA28-665A-F5FF-003D07E232D4}"/>
              </a:ext>
            </a:extLst>
          </p:cNvPr>
          <p:cNvSpPr txBox="1"/>
          <p:nvPr/>
        </p:nvSpPr>
        <p:spPr>
          <a:xfrm>
            <a:off x="2247874" y="5039822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빨간 하트를 들고 있는 스마일과 초록 모자를 쓰고 있는 스마일을 합치면</a:t>
            </a:r>
            <a:endParaRPr lang="en-US" altLang="ko-KR" dirty="0"/>
          </a:p>
          <a:p>
            <a:pPr algn="ctr"/>
            <a:r>
              <a:rPr lang="ko-KR" altLang="en-US" b="1" dirty="0"/>
              <a:t>빨간 하트를 들고 초록 모자를 쓴 스마일이 나온다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dirty="0"/>
              <a:t>이는 새로운 상태이므로 병합 </a:t>
            </a:r>
            <a:r>
              <a:rPr lang="ko-KR" altLang="en-US" dirty="0" err="1"/>
              <a:t>커밋이</a:t>
            </a:r>
            <a:r>
              <a:rPr lang="ko-KR" altLang="en-US" dirty="0"/>
              <a:t> 생긴다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5542022" y="3105835"/>
            <a:ext cx="11079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468281" y="270561"/>
            <a:ext cx="125547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3445363" y="5779557"/>
            <a:ext cx="53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병합하려고 한다</a:t>
            </a:r>
            <a:r>
              <a:rPr lang="en-US" altLang="ko-KR" dirty="0"/>
              <a:t>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72E0F1-44E5-6050-11E6-FB1E5A4D5F68}"/>
              </a:ext>
            </a:extLst>
          </p:cNvPr>
          <p:cNvGrpSpPr/>
          <p:nvPr/>
        </p:nvGrpSpPr>
        <p:grpSpPr>
          <a:xfrm>
            <a:off x="1006794" y="1440600"/>
            <a:ext cx="10178413" cy="3455693"/>
            <a:chOff x="641117" y="1440600"/>
            <a:chExt cx="10178413" cy="345569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6B3D4A-A19C-3589-9A2C-EDB4BCA87180}"/>
                </a:ext>
              </a:extLst>
            </p:cNvPr>
            <p:cNvSpPr/>
            <p:nvPr/>
          </p:nvSpPr>
          <p:spPr>
            <a:xfrm>
              <a:off x="64111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c0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13E2B3C-F513-C3F1-A861-8E6362254E83}"/>
                </a:ext>
              </a:extLst>
            </p:cNvPr>
            <p:cNvSpPr/>
            <p:nvPr/>
          </p:nvSpPr>
          <p:spPr>
            <a:xfrm>
              <a:off x="282762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c1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EA040D1-E19A-3D14-65A2-C0C1FA7460EE}"/>
                </a:ext>
              </a:extLst>
            </p:cNvPr>
            <p:cNvSpPr/>
            <p:nvPr/>
          </p:nvSpPr>
          <p:spPr>
            <a:xfrm>
              <a:off x="7401601" y="1973482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c3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A9B0525-6ED9-1D9D-FFAF-DBE7036FFB77}"/>
                </a:ext>
              </a:extLst>
            </p:cNvPr>
            <p:cNvSpPr/>
            <p:nvPr/>
          </p:nvSpPr>
          <p:spPr>
            <a:xfrm>
              <a:off x="9387158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c4</a:t>
              </a:r>
              <a:endParaRPr lang="ko-KR" altLang="en-US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72C6614-843C-4D9D-C727-B3E647D853C2}"/>
                </a:ext>
              </a:extLst>
            </p:cNvPr>
            <p:cNvCxnSpPr>
              <a:stCxn id="46" idx="2"/>
              <a:endCxn id="14" idx="6"/>
            </p:cNvCxnSpPr>
            <p:nvPr/>
          </p:nvCxnSpPr>
          <p:spPr>
            <a:xfrm flipH="1">
              <a:off x="203398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A9B9BB3-6BF1-04F1-E154-6C723B9CBFB6}"/>
                </a:ext>
              </a:extLst>
            </p:cNvPr>
            <p:cNvCxnSpPr>
              <a:cxnSpLocks/>
              <a:stCxn id="47" idx="3"/>
              <a:endCxn id="9" idx="6"/>
            </p:cNvCxnSpPr>
            <p:nvPr/>
          </p:nvCxnSpPr>
          <p:spPr>
            <a:xfrm flipH="1">
              <a:off x="6407002" y="3162367"/>
              <a:ext cx="1198579" cy="103749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46ABE012-A113-8AB2-0A2E-83923283473B}"/>
                </a:ext>
              </a:extLst>
            </p:cNvPr>
            <p:cNvCxnSpPr>
              <a:cxnSpLocks/>
              <a:stCxn id="50" idx="2"/>
              <a:endCxn id="9" idx="6"/>
            </p:cNvCxnSpPr>
            <p:nvPr/>
          </p:nvCxnSpPr>
          <p:spPr>
            <a:xfrm flipH="1">
              <a:off x="6407002" y="4199861"/>
              <a:ext cx="298015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E4CF-4171-47C6-74A9-128D77F9BD9E}"/>
                </a:ext>
              </a:extLst>
            </p:cNvPr>
            <p:cNvSpPr txBox="1"/>
            <p:nvPr/>
          </p:nvSpPr>
          <p:spPr>
            <a:xfrm>
              <a:off x="7252320" y="1440600"/>
              <a:ext cx="16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feature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699CE1-2454-4020-1A61-33F4D69A0374}"/>
                </a:ext>
              </a:extLst>
            </p:cNvPr>
            <p:cNvSpPr txBox="1"/>
            <p:nvPr/>
          </p:nvSpPr>
          <p:spPr>
            <a:xfrm>
              <a:off x="9347652" y="3058414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main </a:t>
              </a:r>
              <a:r>
                <a:rPr lang="ko-KR" altLang="en-US" dirty="0" err="1"/>
                <a:t>브랜치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C265F7-732E-C04E-E02D-A42A29B9FD69}"/>
                </a:ext>
              </a:extLst>
            </p:cNvPr>
            <p:cNvSpPr/>
            <p:nvPr/>
          </p:nvSpPr>
          <p:spPr>
            <a:xfrm>
              <a:off x="5014137" y="3503428"/>
              <a:ext cx="1392865" cy="13928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c2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4539F72-614D-A072-D8A2-2BB457FCA8B4}"/>
                </a:ext>
              </a:extLst>
            </p:cNvPr>
            <p:cNvCxnSpPr/>
            <p:nvPr/>
          </p:nvCxnSpPr>
          <p:spPr>
            <a:xfrm flipH="1">
              <a:off x="4220492" y="4199861"/>
              <a:ext cx="793645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4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971441" y="5941108"/>
            <a:ext cx="824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main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한 상태다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main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병합한다면 어떤 </a:t>
            </a:r>
            <a:r>
              <a:rPr lang="en-US" altLang="ko-KR" dirty="0"/>
              <a:t>merge</a:t>
            </a:r>
            <a:r>
              <a:rPr lang="ko-KR" altLang="en-US" dirty="0"/>
              <a:t>가 발생하는가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1F036-8B26-5698-F1F1-86188651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62" y="1262333"/>
            <a:ext cx="599047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780033" y="270561"/>
            <a:ext cx="46319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예제</a:t>
            </a:r>
            <a:r>
              <a:rPr lang="en-US" altLang="ko-KR" sz="3200" dirty="0"/>
              <a:t>① – 3-way-merge]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DFECC-59B1-0A3C-DC94-B4AD9BB1FC75}"/>
              </a:ext>
            </a:extLst>
          </p:cNvPr>
          <p:cNvSpPr txBox="1"/>
          <p:nvPr/>
        </p:nvSpPr>
        <p:spPr>
          <a:xfrm>
            <a:off x="1013601" y="5936084"/>
            <a:ext cx="1016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main</a:t>
            </a:r>
            <a:r>
              <a:rPr lang="ko-KR" altLang="en-US" dirty="0"/>
              <a:t>이 서로 다른 이력을 가지고 있으므로</a:t>
            </a:r>
            <a:endParaRPr lang="en-US" altLang="ko-KR" dirty="0"/>
          </a:p>
          <a:p>
            <a:pPr algn="ctr"/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(c3, c4)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공통 조상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(c2)</a:t>
            </a:r>
            <a:r>
              <a:rPr lang="ko-KR" altLang="en-US" dirty="0"/>
              <a:t>를 이용하여 병합 </a:t>
            </a:r>
            <a:r>
              <a:rPr lang="ko-KR" altLang="en-US" dirty="0" err="1"/>
              <a:t>커밋</a:t>
            </a:r>
            <a:r>
              <a:rPr lang="en-US" altLang="ko-KR" dirty="0"/>
              <a:t>(c5)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2C3532-CD16-20E0-132E-67BA3FD5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93" y="1115367"/>
            <a:ext cx="5403814" cy="46272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CFE0FB-E5E4-63F8-0301-49684FDDA170}"/>
              </a:ext>
            </a:extLst>
          </p:cNvPr>
          <p:cNvSpPr/>
          <p:nvPr/>
        </p:nvSpPr>
        <p:spPr>
          <a:xfrm>
            <a:off x="3568223" y="2839453"/>
            <a:ext cx="5128890" cy="1780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622</Words>
  <Application>Microsoft Office PowerPoint</Application>
  <PresentationFormat>와이드스크린</PresentationFormat>
  <Paragraphs>122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662</cp:revision>
  <dcterms:created xsi:type="dcterms:W3CDTF">2022-10-17T05:30:20Z</dcterms:created>
  <dcterms:modified xsi:type="dcterms:W3CDTF">2023-01-05T12:02:04Z</dcterms:modified>
</cp:coreProperties>
</file>