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19" r:id="rId3"/>
    <p:sldId id="320" r:id="rId4"/>
    <p:sldId id="321" r:id="rId5"/>
    <p:sldId id="322" r:id="rId6"/>
    <p:sldId id="323" r:id="rId7"/>
    <p:sldId id="326" r:id="rId8"/>
    <p:sldId id="327" r:id="rId9"/>
    <p:sldId id="328" r:id="rId10"/>
    <p:sldId id="324" r:id="rId11"/>
    <p:sldId id="325" r:id="rId12"/>
    <p:sldId id="329" r:id="rId13"/>
    <p:sldId id="330" r:id="rId14"/>
    <p:sldId id="331" r:id="rId15"/>
    <p:sldId id="260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04" autoAdjust="0"/>
    <p:restoredTop sz="76232" autoAdjust="0"/>
  </p:normalViewPr>
  <p:slideViewPr>
    <p:cSldViewPr snapToGrid="0">
      <p:cViewPr varScale="1">
        <p:scale>
          <a:sx n="111" d="100"/>
          <a:sy n="111" d="100"/>
        </p:scale>
        <p:origin x="4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1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08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6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3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8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2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8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1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6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8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odyios.tistory.com/1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1184761" y="1273329"/>
            <a:ext cx="98224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Pull Request</a:t>
            </a:r>
            <a:r>
              <a:rPr lang="ko-KR" altLang="en-US" sz="4800" dirty="0"/>
              <a:t>를 통한 코드 리뷰하기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2022. 11. 14.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220432" y="270561"/>
            <a:ext cx="375115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라인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1]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3499789" y="5763431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라인에 마우스 커서를 올리면 </a:t>
            </a:r>
            <a:r>
              <a:rPr lang="en-US" altLang="ko-KR" dirty="0"/>
              <a:t>+</a:t>
            </a:r>
            <a:r>
              <a:rPr lang="ko-KR" altLang="en-US" dirty="0"/>
              <a:t>버튼이 노출된다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44147-7ACC-B560-1AB8-B571473E9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92" y="1552586"/>
            <a:ext cx="6361816" cy="37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4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220432" y="270561"/>
            <a:ext cx="37511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라인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2]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2478678" y="5936146"/>
            <a:ext cx="723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해당 버튼을 클릭하면 라인 별로 의견을 남길 수 있는 창이 생성된다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992DE5-D3C0-56DF-671C-C87EC34D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0" y="1183766"/>
            <a:ext cx="6563832" cy="4490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24DEB-6633-BBB9-F1FF-3AAF74A036AA}"/>
              </a:ext>
            </a:extLst>
          </p:cNvPr>
          <p:cNvSpPr txBox="1"/>
          <p:nvPr/>
        </p:nvSpPr>
        <p:spPr>
          <a:xfrm>
            <a:off x="6863317" y="1276020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code</a:t>
            </a:r>
            <a:r>
              <a:rPr lang="ko-KR" altLang="en-US" dirty="0"/>
              <a:t>와 관련된 의견을 작성하는 공간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C748C-5038-4839-ABA2-AB3F7B600DB3}"/>
              </a:ext>
            </a:extLst>
          </p:cNvPr>
          <p:cNvSpPr txBox="1"/>
          <p:nvPr/>
        </p:nvSpPr>
        <p:spPr>
          <a:xfrm>
            <a:off x="6863317" y="194189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cancel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32C55-A334-B778-86FD-11D4260D2591}"/>
              </a:ext>
            </a:extLst>
          </p:cNvPr>
          <p:cNvSpPr txBox="1"/>
          <p:nvPr/>
        </p:nvSpPr>
        <p:spPr>
          <a:xfrm>
            <a:off x="6863317" y="2884777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Add single comment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ACFE-A889-A0B0-4758-CB51074F06FC}"/>
              </a:ext>
            </a:extLst>
          </p:cNvPr>
          <p:cNvSpPr txBox="1"/>
          <p:nvPr/>
        </p:nvSpPr>
        <p:spPr>
          <a:xfrm>
            <a:off x="6863317" y="3827654"/>
            <a:ext cx="427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Start a review/Add review comment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DD2A1-8D0C-F934-4883-3596515C9944}"/>
              </a:ext>
            </a:extLst>
          </p:cNvPr>
          <p:cNvSpPr txBox="1"/>
          <p:nvPr/>
        </p:nvSpPr>
        <p:spPr>
          <a:xfrm>
            <a:off x="3688671" y="4936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3CB1E-0D7F-B4E2-29F8-9238107E1418}"/>
              </a:ext>
            </a:extLst>
          </p:cNvPr>
          <p:cNvSpPr txBox="1"/>
          <p:nvPr/>
        </p:nvSpPr>
        <p:spPr>
          <a:xfrm>
            <a:off x="4688131" y="4936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547E3-CF92-3B5C-35E2-E5AD6C0EDFB6}"/>
              </a:ext>
            </a:extLst>
          </p:cNvPr>
          <p:cNvSpPr txBox="1"/>
          <p:nvPr/>
        </p:nvSpPr>
        <p:spPr>
          <a:xfrm>
            <a:off x="5888251" y="4936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807B8-F24E-1935-AFAB-5DCFAEDC151D}"/>
              </a:ext>
            </a:extLst>
          </p:cNvPr>
          <p:cNvSpPr txBox="1"/>
          <p:nvPr/>
        </p:nvSpPr>
        <p:spPr>
          <a:xfrm>
            <a:off x="54935" y="40948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47E03-41B5-0B11-00D1-935FD37BB8F2}"/>
              </a:ext>
            </a:extLst>
          </p:cNvPr>
          <p:cNvSpPr txBox="1"/>
          <p:nvPr/>
        </p:nvSpPr>
        <p:spPr>
          <a:xfrm>
            <a:off x="7234889" y="4197607"/>
            <a:ext cx="4666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의견을 여러 개 작성하고 일괄 노출되도록</a:t>
            </a:r>
            <a:endParaRPr lang="en-US" altLang="ko-KR" dirty="0"/>
          </a:p>
          <a:p>
            <a:r>
              <a:rPr lang="ko-KR" altLang="en-US" dirty="0"/>
              <a:t>하고자 할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의견 작성이 완료되어 노출시키고자 한다면</a:t>
            </a:r>
            <a:endParaRPr lang="en-US" altLang="ko-KR" dirty="0"/>
          </a:p>
          <a:p>
            <a:r>
              <a:rPr lang="en-US" altLang="ko-KR" dirty="0"/>
              <a:t>review changes </a:t>
            </a:r>
            <a:r>
              <a:rPr lang="ko-KR" altLang="en-US" dirty="0"/>
              <a:t>버튼에서 </a:t>
            </a:r>
            <a:r>
              <a:rPr lang="en-US" altLang="ko-KR" dirty="0"/>
              <a:t>submit review</a:t>
            </a:r>
          </a:p>
          <a:p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75874-12C5-3CE9-3D38-1A0E47DDDD08}"/>
              </a:ext>
            </a:extLst>
          </p:cNvPr>
          <p:cNvSpPr txBox="1"/>
          <p:nvPr/>
        </p:nvSpPr>
        <p:spPr>
          <a:xfrm>
            <a:off x="7234889" y="323378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의견을 남길 때마다 즉시 노출된다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D80E1-0286-6715-02BE-B1F2ED62AF2A}"/>
              </a:ext>
            </a:extLst>
          </p:cNvPr>
          <p:cNvSpPr txBox="1"/>
          <p:nvPr/>
        </p:nvSpPr>
        <p:spPr>
          <a:xfrm>
            <a:off x="7234889" y="22909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닫기</a:t>
            </a:r>
            <a:r>
              <a:rPr lang="en-US" altLang="ko-KR" dirty="0"/>
              <a:t> </a:t>
            </a:r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58884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460325" y="3105835"/>
            <a:ext cx="92713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Code Review </a:t>
            </a:r>
            <a:r>
              <a:rPr lang="ko-KR" altLang="en-US" sz="3600" dirty="0"/>
              <a:t>결과가 </a:t>
            </a:r>
            <a:r>
              <a:rPr lang="en-US" altLang="ko-KR" sz="3600" dirty="0"/>
              <a:t>Request changes</a:t>
            </a:r>
            <a:r>
              <a:rPr lang="ko-KR" altLang="en-US" sz="3600" dirty="0"/>
              <a:t>라면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520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839492" y="270561"/>
            <a:ext cx="8513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[Code Review </a:t>
            </a:r>
            <a:r>
              <a:rPr lang="ko-KR" altLang="en-US" sz="3200" dirty="0"/>
              <a:t>결과가 </a:t>
            </a:r>
            <a:r>
              <a:rPr lang="en-US" altLang="ko-KR" sz="3200" dirty="0"/>
              <a:t>Request changes</a:t>
            </a:r>
            <a:r>
              <a:rPr lang="ko-KR" altLang="en-US" sz="3200" dirty="0"/>
              <a:t>라면</a:t>
            </a:r>
            <a:r>
              <a:rPr lang="en-US" altLang="ko-KR" sz="3200" dirty="0"/>
              <a:t>?]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47008-FD56-183B-B956-E486E3B13E6D}"/>
              </a:ext>
            </a:extLst>
          </p:cNvPr>
          <p:cNvSpPr txBox="1"/>
          <p:nvPr/>
        </p:nvSpPr>
        <p:spPr>
          <a:xfrm>
            <a:off x="2349677" y="3363067"/>
            <a:ext cx="749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다시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 err="1"/>
              <a:t>푸쉬</a:t>
            </a:r>
            <a:r>
              <a:rPr lang="ko-KR" altLang="en-US" dirty="0"/>
              <a:t> 과정을 거치면 기존 요청했던 </a:t>
            </a:r>
            <a:r>
              <a:rPr lang="en-US" altLang="ko-KR" dirty="0"/>
              <a:t>pull </a:t>
            </a:r>
            <a:r>
              <a:rPr lang="en-US" altLang="ko-KR" dirty="0" err="1"/>
              <a:t>reqeust</a:t>
            </a:r>
            <a:r>
              <a:rPr lang="ko-KR" altLang="en-US" dirty="0"/>
              <a:t>에 적용된다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 별도로 </a:t>
            </a:r>
            <a:r>
              <a:rPr lang="en-US" altLang="ko-KR" dirty="0"/>
              <a:t>delete </a:t>
            </a:r>
            <a:r>
              <a:rPr lang="ko-KR" altLang="en-US" dirty="0"/>
              <a:t>또는 </a:t>
            </a:r>
            <a:r>
              <a:rPr lang="en-US" altLang="ko-KR" dirty="0"/>
              <a:t>decline </a:t>
            </a:r>
            <a:r>
              <a:rPr lang="ko-KR" altLang="en-US" dirty="0"/>
              <a:t>하지 않아도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38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67188" y="270561"/>
            <a:ext cx="120576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정말 </a:t>
            </a:r>
            <a:r>
              <a:rPr lang="en-US" altLang="ko-KR" sz="3200" dirty="0"/>
              <a:t>Pull request</a:t>
            </a:r>
            <a:r>
              <a:rPr lang="ko-KR" altLang="en-US" sz="3200" dirty="0"/>
              <a:t>를 닫고 새로 </a:t>
            </a:r>
            <a:r>
              <a:rPr lang="en-US" altLang="ko-KR" sz="3200" dirty="0"/>
              <a:t>pull request</a:t>
            </a:r>
            <a:r>
              <a:rPr lang="ko-KR" altLang="en-US" sz="3200" dirty="0"/>
              <a:t>를 요청하고 싶다면</a:t>
            </a:r>
            <a:r>
              <a:rPr lang="en-US" altLang="ko-KR" sz="3200" dirty="0"/>
              <a:t>?]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E95C4D-35F6-2725-3E9D-BEC63D60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8" y="2495863"/>
            <a:ext cx="5914072" cy="1866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31D351-8228-FD69-C38A-CC03A6EA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711" y="2106119"/>
            <a:ext cx="6097138" cy="264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8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842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]Pull Request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를 통해 코드리뷰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(Code Review)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하는 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2020.10.27.,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</a:rPr>
              <a:t>https://devlog-wjdrbs96.tistory.com/231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FC31C-D565-75D3-C34D-E21D56A722AB}"/>
              </a:ext>
            </a:extLst>
          </p:cNvPr>
          <p:cNvSpPr txBox="1"/>
          <p:nvPr/>
        </p:nvSpPr>
        <p:spPr>
          <a:xfrm>
            <a:off x="243444" y="2749508"/>
            <a:ext cx="1293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cos, 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협업하는 방법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2020.08.30.,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 https://velog.io/@cos/Github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협업하는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방법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fbclid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=IwAR060iCbkiNdpoeISC_aY2lJtCZ2TDA1QeZzYbKiQJkN328gfOaTc1pS18M 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0DE68-DFF6-1EDB-92ED-C23CFE21BF64}"/>
              </a:ext>
            </a:extLst>
          </p:cNvPr>
          <p:cNvSpPr txBox="1"/>
          <p:nvPr/>
        </p:nvSpPr>
        <p:spPr>
          <a:xfrm>
            <a:off x="243444" y="3794907"/>
            <a:ext cx="102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phpom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“[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] Pull Request &amp; Code Review”,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2020.12.20.,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https://wodyios.tistory.com/14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D19CB-E930-5E94-9968-555A7CF9C80E}"/>
              </a:ext>
            </a:extLst>
          </p:cNvPr>
          <p:cNvSpPr txBox="1"/>
          <p:nvPr/>
        </p:nvSpPr>
        <p:spPr>
          <a:xfrm>
            <a:off x="243444" y="4563307"/>
            <a:ext cx="1137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hailey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_, “[TIL] pull req delete vs decline”,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velog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2021.11.03,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https://velog.io/@hailey_/TIL-pull-req-delete-vs-decline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ABE74-2772-6EC4-38E7-ACEB5D0DC541}"/>
              </a:ext>
            </a:extLst>
          </p:cNvPr>
          <p:cNvSpPr txBox="1"/>
          <p:nvPr/>
        </p:nvSpPr>
        <p:spPr>
          <a:xfrm>
            <a:off x="243444" y="5331705"/>
            <a:ext cx="956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“How to review and edit a pull request”, 2018.10.26.,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https://zellwk.com/blog/edit-pull-request/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881881" y="3105835"/>
            <a:ext cx="44282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Code Review</a:t>
            </a:r>
            <a:r>
              <a:rPr lang="ko-KR" altLang="en-US" sz="3600" dirty="0"/>
              <a:t>하는 법</a:t>
            </a:r>
          </a:p>
        </p:txBody>
      </p:sp>
    </p:spTree>
    <p:extLst>
      <p:ext uri="{BB962C8B-B14F-4D97-AF65-F5344CB8AC3E}">
        <p14:creationId xmlns:p14="http://schemas.microsoft.com/office/powerpoint/2010/main" val="14485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31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1]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4351809" y="5763431"/>
            <a:ext cx="34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페이지로 이동한다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0737FD4-082F-DC4A-3642-C4106E1C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87" y="1060559"/>
            <a:ext cx="6691426" cy="44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1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29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2]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3824683" y="5763431"/>
            <a:ext cx="454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리뷰하고자 하는 </a:t>
            </a:r>
            <a:r>
              <a:rPr lang="en-US" altLang="ko-KR" dirty="0"/>
              <a:t>Pull Request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11C8EF-0FBB-1707-13DA-5A3C72A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358" y="1080237"/>
            <a:ext cx="8605284" cy="46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4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29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3079804" y="5763431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Files</a:t>
            </a:r>
            <a:r>
              <a:rPr lang="ko-KR" altLang="en-US" dirty="0"/>
              <a:t> </a:t>
            </a:r>
            <a:r>
              <a:rPr lang="en-US" altLang="ko-KR" dirty="0"/>
              <a:t>changed </a:t>
            </a:r>
            <a:r>
              <a:rPr lang="ko-KR" altLang="en-US" dirty="0"/>
              <a:t>탭으로 이동하면 수정된 </a:t>
            </a:r>
            <a:r>
              <a:rPr lang="en-US" altLang="ko-KR" dirty="0"/>
              <a:t>Code</a:t>
            </a:r>
            <a:r>
              <a:rPr lang="ko-KR" altLang="en-US" dirty="0"/>
              <a:t>가 노출된다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23E5A-D4CA-A948-F2A7-F9B1EB0A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33" y="1068079"/>
            <a:ext cx="9732334" cy="44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0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29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4]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1296727" y="5763431"/>
            <a:ext cx="959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“Review changes” </a:t>
            </a:r>
            <a:r>
              <a:rPr lang="ko-KR" altLang="en-US" dirty="0"/>
              <a:t>버튼을 클릭하여 </a:t>
            </a:r>
            <a:r>
              <a:rPr lang="en-US" altLang="ko-KR" dirty="0"/>
              <a:t>code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관련된 의견을 남긴다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이 의견이 어떠한 성격인 것인지 </a:t>
            </a:r>
            <a:r>
              <a:rPr lang="en-US" altLang="ko-KR" dirty="0"/>
              <a:t>Comment/Approve/Request changes</a:t>
            </a:r>
            <a:r>
              <a:rPr lang="ko-KR" altLang="en-US" dirty="0"/>
              <a:t>에서 선택한다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B4792-335E-9557-5EFA-496EFEA1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4" y="1073813"/>
            <a:ext cx="5925880" cy="4268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E7843-6767-32B8-B267-7634CB9082A8}"/>
              </a:ext>
            </a:extLst>
          </p:cNvPr>
          <p:cNvSpPr txBox="1"/>
          <p:nvPr/>
        </p:nvSpPr>
        <p:spPr>
          <a:xfrm>
            <a:off x="6267894" y="1276020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code</a:t>
            </a:r>
            <a:r>
              <a:rPr lang="ko-KR" altLang="en-US" dirty="0"/>
              <a:t>와 관련된 의견을 작성하는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BAC48-6B0F-C5BC-3356-F5C609326127}"/>
              </a:ext>
            </a:extLst>
          </p:cNvPr>
          <p:cNvSpPr txBox="1"/>
          <p:nvPr/>
        </p:nvSpPr>
        <p:spPr>
          <a:xfrm>
            <a:off x="6267894" y="184759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comment</a:t>
            </a:r>
          </a:p>
          <a:p>
            <a:r>
              <a:rPr lang="en-US" altLang="ko-KR" dirty="0"/>
              <a:t>    : </a:t>
            </a:r>
            <a:r>
              <a:rPr lang="ko-KR" altLang="en-US" dirty="0"/>
              <a:t>승인과 무관한 일반적인 의견을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남길 때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5E57D-7160-73CD-2115-A575EC926224}"/>
              </a:ext>
            </a:extLst>
          </p:cNvPr>
          <p:cNvSpPr txBox="1"/>
          <p:nvPr/>
        </p:nvSpPr>
        <p:spPr>
          <a:xfrm>
            <a:off x="6267894" y="3051550"/>
            <a:ext cx="528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Approve</a:t>
            </a:r>
          </a:p>
          <a:p>
            <a:r>
              <a:rPr lang="en-US" altLang="ko-KR" dirty="0"/>
              <a:t>    : Comment</a:t>
            </a:r>
            <a:r>
              <a:rPr lang="ko-KR" altLang="en-US" dirty="0"/>
              <a:t>와 달리 리뷰어가 승인하는 것으로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</a:t>
            </a:r>
            <a:r>
              <a:rPr lang="ko-KR" altLang="en-US" dirty="0" err="1"/>
              <a:t>머지해도</a:t>
            </a:r>
            <a:r>
              <a:rPr lang="ko-KR" altLang="en-US" dirty="0"/>
              <a:t> 괜찮다는 의견을 보내는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05CFA-208C-329C-031B-7F1BCC127915}"/>
              </a:ext>
            </a:extLst>
          </p:cNvPr>
          <p:cNvSpPr txBox="1"/>
          <p:nvPr/>
        </p:nvSpPr>
        <p:spPr>
          <a:xfrm>
            <a:off x="6267894" y="4144459"/>
            <a:ext cx="428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Request changes</a:t>
            </a:r>
            <a:endParaRPr lang="ko-KR" altLang="en-US" dirty="0"/>
          </a:p>
          <a:p>
            <a:r>
              <a:rPr lang="ko-KR" altLang="en-US" dirty="0"/>
              <a:t>     </a:t>
            </a:r>
            <a:r>
              <a:rPr lang="en-US" altLang="ko-KR" dirty="0"/>
              <a:t>: </a:t>
            </a:r>
            <a:r>
              <a:rPr lang="ko-KR" altLang="en-US" dirty="0"/>
              <a:t>변경을 요청한다는 뜻으로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승인을 거부한다는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6BCE8-D0B7-707D-87A4-87BC875E1723}"/>
              </a:ext>
            </a:extLst>
          </p:cNvPr>
          <p:cNvSpPr txBox="1"/>
          <p:nvPr/>
        </p:nvSpPr>
        <p:spPr>
          <a:xfrm>
            <a:off x="259671" y="3421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D2EC8-D0D1-1A42-6F81-7AB5D723B3BE}"/>
              </a:ext>
            </a:extLst>
          </p:cNvPr>
          <p:cNvSpPr txBox="1"/>
          <p:nvPr/>
        </p:nvSpPr>
        <p:spPr>
          <a:xfrm>
            <a:off x="259671" y="3851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5FD4C-A0DD-4280-AB10-1E4FE60AAC1C}"/>
              </a:ext>
            </a:extLst>
          </p:cNvPr>
          <p:cNvSpPr txBox="1"/>
          <p:nvPr/>
        </p:nvSpPr>
        <p:spPr>
          <a:xfrm>
            <a:off x="259671" y="4239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810AF-19D7-0FBB-0E0C-2F1B94999271}"/>
              </a:ext>
            </a:extLst>
          </p:cNvPr>
          <p:cNvSpPr txBox="1"/>
          <p:nvPr/>
        </p:nvSpPr>
        <p:spPr>
          <a:xfrm>
            <a:off x="259671" y="2707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23178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530470" y="270561"/>
            <a:ext cx="51310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Approve]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C0C07-032B-640A-CC78-3E155B51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23" y="918807"/>
            <a:ext cx="8105554" cy="55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530475" y="270561"/>
            <a:ext cx="51310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Approve]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C0C07-032B-640A-CC78-3E155B51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23" y="918807"/>
            <a:ext cx="8105554" cy="55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4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38972" y="270561"/>
            <a:ext cx="671408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Request changes]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AF7F4-2EC8-4659-E460-C24B7EAA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44" y="1054669"/>
            <a:ext cx="9136912" cy="47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482</Words>
  <Application>Microsoft Office PowerPoint</Application>
  <PresentationFormat>와이드스크린</PresentationFormat>
  <Paragraphs>76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286</cp:revision>
  <dcterms:created xsi:type="dcterms:W3CDTF">2022-10-17T05:30:20Z</dcterms:created>
  <dcterms:modified xsi:type="dcterms:W3CDTF">2022-12-05T09:23:38Z</dcterms:modified>
</cp:coreProperties>
</file>