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60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76232" autoAdjust="0"/>
  </p:normalViewPr>
  <p:slideViewPr>
    <p:cSldViewPr snapToGrid="0">
      <p:cViewPr varScale="1">
        <p:scale>
          <a:sx n="113" d="100"/>
          <a:sy n="113" d="100"/>
        </p:scale>
        <p:origin x="3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7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6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5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43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1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279358" y="1273329"/>
            <a:ext cx="363330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Pull Request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2022. 12. 06.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5]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79E6E-87DD-393B-8E4A-42199A5E0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0" y="1023383"/>
            <a:ext cx="7689824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1D592-5D88-25BB-BA14-8756F1EEE985}"/>
              </a:ext>
            </a:extLst>
          </p:cNvPr>
          <p:cNvSpPr txBox="1"/>
          <p:nvPr/>
        </p:nvSpPr>
        <p:spPr>
          <a:xfrm>
            <a:off x="584791" y="2424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53FBB-6517-2887-2529-0A0E86E73A13}"/>
              </a:ext>
            </a:extLst>
          </p:cNvPr>
          <p:cNvSpPr txBox="1"/>
          <p:nvPr/>
        </p:nvSpPr>
        <p:spPr>
          <a:xfrm>
            <a:off x="8207507" y="153385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PR</a:t>
            </a:r>
            <a:r>
              <a:rPr lang="ko-KR" altLang="en-US" dirty="0"/>
              <a:t>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2A9-62FF-39E4-8AC5-1F4E634FB9C6}"/>
              </a:ext>
            </a:extLst>
          </p:cNvPr>
          <p:cNvSpPr txBox="1"/>
          <p:nvPr/>
        </p:nvSpPr>
        <p:spPr>
          <a:xfrm>
            <a:off x="861238" y="16639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C343-1296-6B9C-1CA8-2E5EBB981CC9}"/>
              </a:ext>
            </a:extLst>
          </p:cNvPr>
          <p:cNvSpPr txBox="1"/>
          <p:nvPr/>
        </p:nvSpPr>
        <p:spPr>
          <a:xfrm>
            <a:off x="8207507" y="20668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</a:t>
            </a:r>
            <a:r>
              <a:rPr lang="en-US" altLang="ko-KR" dirty="0"/>
              <a:t>PR</a:t>
            </a:r>
            <a:r>
              <a:rPr lang="ko-KR" altLang="en-US" dirty="0"/>
              <a:t> 상세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60FBB-EECC-1D1A-90A2-0063EC99CFCA}"/>
              </a:ext>
            </a:extLst>
          </p:cNvPr>
          <p:cNvSpPr txBox="1"/>
          <p:nvPr/>
        </p:nvSpPr>
        <p:spPr>
          <a:xfrm>
            <a:off x="5746899" y="1846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D3CD0-A282-F7F2-AF71-921FB850FAC5}"/>
              </a:ext>
            </a:extLst>
          </p:cNvPr>
          <p:cNvSpPr txBox="1"/>
          <p:nvPr/>
        </p:nvSpPr>
        <p:spPr>
          <a:xfrm>
            <a:off x="8207507" y="259986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 코드 리뷰를 해줄 담당자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3DCC0-61DD-C71D-5B70-4E502BC5A413}"/>
              </a:ext>
            </a:extLst>
          </p:cNvPr>
          <p:cNvSpPr txBox="1"/>
          <p:nvPr/>
        </p:nvSpPr>
        <p:spPr>
          <a:xfrm>
            <a:off x="5746899" y="23103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CD6A3-E8A4-A3EB-5ED5-683A46AFC3E2}"/>
              </a:ext>
            </a:extLst>
          </p:cNvPr>
          <p:cNvSpPr txBox="1"/>
          <p:nvPr/>
        </p:nvSpPr>
        <p:spPr>
          <a:xfrm>
            <a:off x="8207507" y="366588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 해당 작업의 성격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9420F-663C-9F58-1DD1-DD3927B59B07}"/>
              </a:ext>
            </a:extLst>
          </p:cNvPr>
          <p:cNvSpPr txBox="1"/>
          <p:nvPr/>
        </p:nvSpPr>
        <p:spPr>
          <a:xfrm>
            <a:off x="5746899" y="27906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E66BF6-D442-FDF9-E8C3-72C02421367E}"/>
              </a:ext>
            </a:extLst>
          </p:cNvPr>
          <p:cNvSpPr txBox="1"/>
          <p:nvPr/>
        </p:nvSpPr>
        <p:spPr>
          <a:xfrm>
            <a:off x="5746899" y="3257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2D805A-00FD-C0F0-22F2-D2195A73E479}"/>
              </a:ext>
            </a:extLst>
          </p:cNvPr>
          <p:cNvSpPr txBox="1"/>
          <p:nvPr/>
        </p:nvSpPr>
        <p:spPr>
          <a:xfrm>
            <a:off x="8207507" y="4198888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⑥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4CC07-EE09-B80D-3B65-45BB06E9877A}"/>
              </a:ext>
            </a:extLst>
          </p:cNvPr>
          <p:cNvSpPr txBox="1"/>
          <p:nvPr/>
        </p:nvSpPr>
        <p:spPr>
          <a:xfrm>
            <a:off x="5746899" y="37246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73B4A0-F2B6-6E7C-89A6-6F2C7FD83248}"/>
              </a:ext>
            </a:extLst>
          </p:cNvPr>
          <p:cNvSpPr txBox="1"/>
          <p:nvPr/>
        </p:nvSpPr>
        <p:spPr>
          <a:xfrm>
            <a:off x="8207507" y="4731897"/>
            <a:ext cx="29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⑦ </a:t>
            </a:r>
            <a:r>
              <a:rPr lang="en-US" altLang="ko-KR" dirty="0"/>
              <a:t>PR</a:t>
            </a:r>
            <a:r>
              <a:rPr lang="ko-KR" altLang="en-US" dirty="0"/>
              <a:t>과 연결된 </a:t>
            </a:r>
            <a:r>
              <a:rPr lang="en-US" altLang="ko-KR" dirty="0"/>
              <a:t>milestone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BC276-D385-A58D-D0D2-D340EEE2AE3F}"/>
              </a:ext>
            </a:extLst>
          </p:cNvPr>
          <p:cNvSpPr txBox="1"/>
          <p:nvPr/>
        </p:nvSpPr>
        <p:spPr>
          <a:xfrm>
            <a:off x="8207507" y="313287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PR </a:t>
            </a:r>
            <a:r>
              <a:rPr lang="ko-KR" altLang="en-US" dirty="0"/>
              <a:t>담당자</a:t>
            </a:r>
          </a:p>
        </p:txBody>
      </p:sp>
    </p:spTree>
    <p:extLst>
      <p:ext uri="{BB962C8B-B14F-4D97-AF65-F5344CB8AC3E}">
        <p14:creationId xmlns:p14="http://schemas.microsoft.com/office/powerpoint/2010/main" val="164570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6]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458654-246B-EDCF-2B15-2AE313C6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930290"/>
            <a:ext cx="9423990" cy="49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445884"/>
            <a:ext cx="102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phpom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“[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Github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] Pull Request &amp; Code Review”,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2020.12.20.,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https://wodyios.tistory.com/14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180631" y="3105835"/>
            <a:ext cx="58307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Merge</a:t>
            </a:r>
            <a:r>
              <a:rPr lang="ko-KR" altLang="en-US" sz="3600" dirty="0"/>
              <a:t>와 </a:t>
            </a:r>
            <a:r>
              <a:rPr lang="en-US" altLang="ko-KR" sz="3600" dirty="0"/>
              <a:t>Pull Request </a:t>
            </a:r>
            <a:r>
              <a:rPr lang="ko-KR" altLang="en-US" sz="3600" dirty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480" y="270561"/>
            <a:ext cx="22210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[merge</a:t>
            </a:r>
            <a:r>
              <a:rPr lang="ko-KR" altLang="en-US" sz="3200" dirty="0"/>
              <a:t>는</a:t>
            </a:r>
            <a:r>
              <a:rPr lang="en-US" altLang="ko-KR" sz="3200" dirty="0"/>
              <a:t>?]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943104" y="5763431"/>
            <a:ext cx="1030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source code</a:t>
            </a:r>
            <a:r>
              <a:rPr lang="ko-KR" altLang="en-US" dirty="0"/>
              <a:t>를 이용해 </a:t>
            </a:r>
            <a:r>
              <a:rPr lang="en-US" altLang="ko-KR" dirty="0"/>
              <a:t>merge</a:t>
            </a:r>
            <a:r>
              <a:rPr lang="ko-KR" altLang="en-US" dirty="0"/>
              <a:t>를 진행하면 무슨 파일이 </a:t>
            </a:r>
            <a:r>
              <a:rPr lang="en-US" altLang="ko-KR" dirty="0"/>
              <a:t>merge</a:t>
            </a:r>
            <a:r>
              <a:rPr lang="ko-KR" altLang="en-US" dirty="0"/>
              <a:t> 대상인지</a:t>
            </a:r>
            <a:r>
              <a:rPr lang="en-US" altLang="ko-KR" dirty="0"/>
              <a:t> </a:t>
            </a:r>
            <a:r>
              <a:rPr lang="ko-KR" altLang="en-US" dirty="0"/>
              <a:t>무슨 코드가 변경되었는지</a:t>
            </a:r>
            <a:endParaRPr lang="en-US" altLang="ko-KR" dirty="0"/>
          </a:p>
          <a:p>
            <a:pPr algn="ctr"/>
            <a:r>
              <a:rPr lang="ko-KR" altLang="en-US" dirty="0"/>
              <a:t>정확하게 알지 못한 채 </a:t>
            </a:r>
            <a:r>
              <a:rPr lang="en-US" altLang="ko-KR" dirty="0"/>
              <a:t>merge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22CEE6-1D17-CD1D-09D2-9DB170D6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84" y="1047037"/>
            <a:ext cx="9160832" cy="40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72521" y="270561"/>
            <a:ext cx="32469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[pull request</a:t>
            </a:r>
            <a:r>
              <a:rPr lang="ko-KR" altLang="en-US" sz="3200" dirty="0"/>
              <a:t>는</a:t>
            </a:r>
            <a:r>
              <a:rPr lang="en-US" altLang="ko-KR" sz="3200" dirty="0"/>
              <a:t>?]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503348" y="5763431"/>
            <a:ext cx="918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merge</a:t>
            </a:r>
            <a:r>
              <a:rPr lang="ko-KR" altLang="en-US" dirty="0"/>
              <a:t>와 동일하게 </a:t>
            </a:r>
            <a:r>
              <a:rPr lang="en-US" altLang="ko-KR" dirty="0"/>
              <a:t>branch</a:t>
            </a:r>
            <a:r>
              <a:rPr lang="ko-KR" altLang="en-US" dirty="0"/>
              <a:t>를 병합한다</a:t>
            </a:r>
            <a:r>
              <a:rPr lang="en-US" altLang="ko-KR" dirty="0"/>
              <a:t>. </a:t>
            </a:r>
            <a:r>
              <a:rPr lang="ko-KR" altLang="en-US" dirty="0"/>
              <a:t>다만 차이가 있다면 무슨 </a:t>
            </a:r>
            <a:r>
              <a:rPr lang="en-US" altLang="ko-KR" dirty="0"/>
              <a:t>file</a:t>
            </a:r>
            <a:r>
              <a:rPr lang="ko-KR" altLang="en-US" dirty="0"/>
              <a:t>이 </a:t>
            </a:r>
            <a:r>
              <a:rPr lang="en-US" altLang="ko-KR" dirty="0"/>
              <a:t>merge </a:t>
            </a:r>
            <a:r>
              <a:rPr lang="ko-KR" altLang="en-US" dirty="0"/>
              <a:t>대상인지</a:t>
            </a:r>
            <a:endParaRPr lang="en-US" altLang="ko-KR" dirty="0"/>
          </a:p>
          <a:p>
            <a:pPr algn="ctr"/>
            <a:r>
              <a:rPr lang="ko-KR" altLang="en-US" dirty="0"/>
              <a:t>무슨 코드가 변경되어 </a:t>
            </a:r>
            <a:r>
              <a:rPr lang="ko-KR" altLang="en-US" dirty="0" err="1"/>
              <a:t>브랜치로</a:t>
            </a:r>
            <a:r>
              <a:rPr lang="ko-KR" altLang="en-US" dirty="0"/>
              <a:t> 병합되는 지를 </a:t>
            </a:r>
            <a:r>
              <a:rPr lang="ko-KR" altLang="en-US" b="1" dirty="0">
                <a:highlight>
                  <a:srgbClr val="FFFF00"/>
                </a:highlight>
              </a:rPr>
              <a:t>확인하고 </a:t>
            </a:r>
            <a:r>
              <a:rPr lang="en-US" altLang="ko-KR" b="1" dirty="0">
                <a:highlight>
                  <a:srgbClr val="FFFF00"/>
                </a:highlight>
              </a:rPr>
              <a:t>merge</a:t>
            </a:r>
            <a:r>
              <a:rPr lang="ko-KR" altLang="en-US" b="1" dirty="0">
                <a:highlight>
                  <a:srgbClr val="FFFF00"/>
                </a:highlight>
              </a:rPr>
              <a:t>할 수 있다</a:t>
            </a:r>
            <a:r>
              <a:rPr lang="en-US" altLang="ko-KR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89620-D2BE-3A89-F777-59C38422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19" y="1037817"/>
            <a:ext cx="6606362" cy="4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0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625400" y="3105835"/>
            <a:ext cx="49412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Pull Request</a:t>
            </a:r>
            <a:r>
              <a:rPr lang="ko-KR" altLang="en-US" sz="3600" dirty="0"/>
              <a:t> 생성하기</a:t>
            </a:r>
          </a:p>
        </p:txBody>
      </p:sp>
    </p:spTree>
    <p:extLst>
      <p:ext uri="{BB962C8B-B14F-4D97-AF65-F5344CB8AC3E}">
        <p14:creationId xmlns:p14="http://schemas.microsoft.com/office/powerpoint/2010/main" val="613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1]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351809" y="5763431"/>
            <a:ext cx="34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0737FD4-082F-DC4A-3642-C4106E1C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87" y="1060559"/>
            <a:ext cx="6691426" cy="44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7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2]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4144226" y="5763431"/>
            <a:ext cx="390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“New pull request”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A4285-6C4C-23F2-A502-BD385D31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05" y="1425212"/>
            <a:ext cx="9423990" cy="40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1473727" y="5763431"/>
            <a:ext cx="924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base(</a:t>
            </a:r>
            <a:r>
              <a:rPr lang="ko-KR" altLang="en-US" dirty="0"/>
              <a:t>병합 기준이 되는 </a:t>
            </a:r>
            <a:r>
              <a:rPr lang="en-US" altLang="ko-KR" dirty="0"/>
              <a:t>branch)</a:t>
            </a:r>
            <a:r>
              <a:rPr lang="ko-KR" altLang="en-US" dirty="0"/>
              <a:t>와 </a:t>
            </a:r>
            <a:r>
              <a:rPr lang="en-US" altLang="ko-KR" dirty="0"/>
              <a:t>compare(</a:t>
            </a:r>
            <a:r>
              <a:rPr lang="ko-KR" altLang="en-US" dirty="0"/>
              <a:t>병합할 </a:t>
            </a:r>
            <a:r>
              <a:rPr lang="en-US" altLang="ko-KR" dirty="0"/>
              <a:t>branch)</a:t>
            </a:r>
            <a:r>
              <a:rPr lang="ko-KR" altLang="en-US" dirty="0"/>
              <a:t>의 차이점을 확인하기 위해서</a:t>
            </a:r>
            <a:endParaRPr lang="en-US" altLang="ko-KR" dirty="0"/>
          </a:p>
          <a:p>
            <a:pPr algn="ctr"/>
            <a:r>
              <a:rPr lang="en-US" altLang="ko-KR" dirty="0"/>
              <a:t>compare </a:t>
            </a:r>
            <a:r>
              <a:rPr lang="ko-KR" altLang="en-US" dirty="0" err="1"/>
              <a:t>브랜치를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A54F1-0B49-DE8A-824A-704C39E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20" y="1143594"/>
            <a:ext cx="10327760" cy="3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5302459" y="270561"/>
            <a:ext cx="158710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[step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34421776-C8FE-DC9A-6364-7BE8C0FAD8BE}"/>
              </a:ext>
            </a:extLst>
          </p:cNvPr>
          <p:cNvSpPr txBox="1"/>
          <p:nvPr/>
        </p:nvSpPr>
        <p:spPr>
          <a:xfrm>
            <a:off x="621008" y="5763431"/>
            <a:ext cx="1096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커밋</a:t>
            </a:r>
            <a:r>
              <a:rPr lang="ko-KR" altLang="en-US" dirty="0"/>
              <a:t> 내용과 어떤 파일들이 수정되었는지 확인하고 이상이 없으면 </a:t>
            </a:r>
            <a:r>
              <a:rPr lang="en-US" altLang="ko-KR" dirty="0"/>
              <a:t>“create pull request”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pPr algn="ctr"/>
            <a:r>
              <a:rPr lang="en-US" altLang="ko-KR" dirty="0"/>
              <a:t>pull request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94859A2-E5FF-3B73-DC22-98A97B2C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19" y="1037817"/>
            <a:ext cx="6606362" cy="4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5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249</Words>
  <Application>Microsoft Office PowerPoint</Application>
  <PresentationFormat>와이드스크린</PresentationFormat>
  <Paragraphs>52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305</cp:revision>
  <dcterms:created xsi:type="dcterms:W3CDTF">2022-10-17T05:30:20Z</dcterms:created>
  <dcterms:modified xsi:type="dcterms:W3CDTF">2022-12-05T09:23:18Z</dcterms:modified>
</cp:coreProperties>
</file>