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311" r:id="rId3"/>
    <p:sldId id="312" r:id="rId4"/>
    <p:sldId id="314" r:id="rId5"/>
    <p:sldId id="315" r:id="rId6"/>
    <p:sldId id="313" r:id="rId7"/>
    <p:sldId id="316" r:id="rId8"/>
    <p:sldId id="317" r:id="rId9"/>
    <p:sldId id="319" r:id="rId10"/>
    <p:sldId id="320" r:id="rId11"/>
    <p:sldId id="321" r:id="rId12"/>
    <p:sldId id="322" r:id="rId13"/>
    <p:sldId id="323" r:id="rId14"/>
    <p:sldId id="326" r:id="rId15"/>
    <p:sldId id="327" r:id="rId16"/>
    <p:sldId id="328" r:id="rId17"/>
    <p:sldId id="324" r:id="rId18"/>
    <p:sldId id="325" r:id="rId19"/>
    <p:sldId id="329" r:id="rId20"/>
    <p:sldId id="330" r:id="rId21"/>
    <p:sldId id="331" r:id="rId22"/>
    <p:sldId id="260" r:id="rId23"/>
    <p:sldId id="26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5965"/>
    <a:srgbClr val="4CD3D6"/>
    <a:srgbClr val="4ED1A1"/>
    <a:srgbClr val="FEE333"/>
    <a:srgbClr val="27E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2C397-B515-48E2-B4D9-52F34646B07B}" v="504" dt="2022-10-30T11:06:41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04" autoAdjust="0"/>
    <p:restoredTop sz="76232" autoAdjust="0"/>
  </p:normalViewPr>
  <p:slideViewPr>
    <p:cSldViewPr snapToGrid="0">
      <p:cViewPr varScale="1">
        <p:scale>
          <a:sx n="120" d="100"/>
          <a:sy n="120" d="100"/>
        </p:scale>
        <p:origin x="10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노 승희" userId="e2161007-85f4-4c8d-953c-de942ac4610a" providerId="ADAL" clId="{7642C397-B515-48E2-B4D9-52F34646B07B}"/>
    <pc:docChg chg="undo redo custSel addSld delSld modSld">
      <pc:chgData name="노 승희" userId="e2161007-85f4-4c8d-953c-de942ac4610a" providerId="ADAL" clId="{7642C397-B515-48E2-B4D9-52F34646B07B}" dt="2022-10-30T11:07:47.198" v="4019" actId="1076"/>
      <pc:docMkLst>
        <pc:docMk/>
      </pc:docMkLst>
      <pc:sldChg chg="addSp delSp modSp mod">
        <pc:chgData name="노 승희" userId="e2161007-85f4-4c8d-953c-de942ac4610a" providerId="ADAL" clId="{7642C397-B515-48E2-B4D9-52F34646B07B}" dt="2022-10-30T11:07:47.198" v="4019" actId="1076"/>
        <pc:sldMkLst>
          <pc:docMk/>
          <pc:sldMk cId="374911859" sldId="260"/>
        </pc:sldMkLst>
        <pc:spChg chg="mod">
          <ac:chgData name="노 승희" userId="e2161007-85f4-4c8d-953c-de942ac4610a" providerId="ADAL" clId="{7642C397-B515-48E2-B4D9-52F34646B07B}" dt="2022-10-30T11:07:47.198" v="4019" actId="1076"/>
          <ac:spMkLst>
            <pc:docMk/>
            <pc:sldMk cId="374911859" sldId="260"/>
            <ac:spMk id="2" creationId="{21622783-335C-AE04-9A76-05A66E19473B}"/>
          </ac:spMkLst>
        </pc:spChg>
        <pc:spChg chg="add del mod">
          <ac:chgData name="노 승희" userId="e2161007-85f4-4c8d-953c-de942ac4610a" providerId="ADAL" clId="{7642C397-B515-48E2-B4D9-52F34646B07B}" dt="2022-10-30T11:06:42.533" v="4009" actId="478"/>
          <ac:spMkLst>
            <pc:docMk/>
            <pc:sldMk cId="374911859" sldId="260"/>
            <ac:spMk id="3" creationId="{E9C7E39B-A0C3-1CBD-B8FF-A5E87F663D5D}"/>
          </ac:spMkLst>
        </pc:spChg>
        <pc:spChg chg="mod">
          <ac:chgData name="노 승희" userId="e2161007-85f4-4c8d-953c-de942ac4610a" providerId="ADAL" clId="{7642C397-B515-48E2-B4D9-52F34646B07B}" dt="2022-10-30T11:07:44.064" v="4018" actId="20577"/>
          <ac:spMkLst>
            <pc:docMk/>
            <pc:sldMk cId="374911859" sldId="260"/>
            <ac:spMk id="5" creationId="{440B3F72-C396-99D9-61BC-C4548B1E5310}"/>
          </ac:spMkLst>
        </pc:spChg>
        <pc:spChg chg="del">
          <ac:chgData name="노 승희" userId="e2161007-85f4-4c8d-953c-de942ac4610a" providerId="ADAL" clId="{7642C397-B515-48E2-B4D9-52F34646B07B}" dt="2022-10-30T11:07:16.420" v="4012" actId="478"/>
          <ac:spMkLst>
            <pc:docMk/>
            <pc:sldMk cId="374911859" sldId="260"/>
            <ac:spMk id="6" creationId="{D428426E-4CF7-5D99-25AA-BDA0436E1117}"/>
          </ac:spMkLst>
        </pc:spChg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3362913192" sldId="261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853711494" sldId="262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291442948" sldId="263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743880687" sldId="264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084990820" sldId="265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962125720" sldId="266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1653528108" sldId="267"/>
        </pc:sldMkLst>
      </pc:sldChg>
      <pc:sldChg chg="modSp add mod">
        <pc:chgData name="노 승희" userId="e2161007-85f4-4c8d-953c-de942ac4610a" providerId="ADAL" clId="{7642C397-B515-48E2-B4D9-52F34646B07B}" dt="2022-10-29T03:05:42.397" v="171"/>
        <pc:sldMkLst>
          <pc:docMk/>
          <pc:sldMk cId="1725449462" sldId="274"/>
        </pc:sldMkLst>
        <pc:spChg chg="mod">
          <ac:chgData name="노 승희" userId="e2161007-85f4-4c8d-953c-de942ac4610a" providerId="ADAL" clId="{7642C397-B515-48E2-B4D9-52F34646B07B}" dt="2022-10-29T03:05:42.397" v="171"/>
          <ac:spMkLst>
            <pc:docMk/>
            <pc:sldMk cId="1725449462" sldId="274"/>
            <ac:spMk id="4" creationId="{253AFF4E-34A2-EBC4-9671-C2D5DEBA9D07}"/>
          </ac:spMkLst>
        </pc:spChg>
      </pc:sldChg>
      <pc:sldChg chg="modSp add mod">
        <pc:chgData name="노 승희" userId="e2161007-85f4-4c8d-953c-de942ac4610a" providerId="ADAL" clId="{7642C397-B515-48E2-B4D9-52F34646B07B}" dt="2022-10-29T03:38:23.053" v="2491"/>
        <pc:sldMkLst>
          <pc:docMk/>
          <pc:sldMk cId="2351713297" sldId="275"/>
        </pc:sldMkLst>
        <pc:spChg chg="mod">
          <ac:chgData name="노 승희" userId="e2161007-85f4-4c8d-953c-de942ac4610a" providerId="ADAL" clId="{7642C397-B515-48E2-B4D9-52F34646B07B}" dt="2022-10-29T03:38:23.053" v="2491"/>
          <ac:spMkLst>
            <pc:docMk/>
            <pc:sldMk cId="2351713297" sldId="275"/>
            <ac:spMk id="4" creationId="{253AFF4E-34A2-EBC4-9671-C2D5DEBA9D07}"/>
          </ac:spMkLst>
        </pc:spChg>
      </pc:sldChg>
      <pc:sldChg chg="addSp delSp modSp add mod">
        <pc:chgData name="노 승희" userId="e2161007-85f4-4c8d-953c-de942ac4610a" providerId="ADAL" clId="{7642C397-B515-48E2-B4D9-52F34646B07B}" dt="2022-10-29T03:05:29.940" v="117" actId="1076"/>
        <pc:sldMkLst>
          <pc:docMk/>
          <pc:sldMk cId="1488397554" sldId="276"/>
        </pc:sldMkLst>
        <pc:spChg chg="mod">
          <ac:chgData name="노 승희" userId="e2161007-85f4-4c8d-953c-de942ac4610a" providerId="ADAL" clId="{7642C397-B515-48E2-B4D9-52F34646B07B}" dt="2022-10-29T03:00:07.850" v="56"/>
          <ac:spMkLst>
            <pc:docMk/>
            <pc:sldMk cId="1488397554" sldId="276"/>
            <ac:spMk id="2" creationId="{2A1CB3E1-0179-A769-9EB1-1D24BD0F0746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3" creationId="{34421776-C8FE-DC9A-6364-7BE8C0FAD8BE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4" creationId="{4D01A7CE-4B5F-86A5-9BF9-115CD5CB0184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5" creationId="{266933A9-2541-B055-79BE-0A862AB2738E}"/>
          </ac:spMkLst>
        </pc:spChg>
        <pc:spChg chg="add mod">
          <ac:chgData name="노 승희" userId="e2161007-85f4-4c8d-953c-de942ac4610a" providerId="ADAL" clId="{7642C397-B515-48E2-B4D9-52F34646B07B}" dt="2022-10-29T03:05:29.940" v="117" actId="1076"/>
          <ac:spMkLst>
            <pc:docMk/>
            <pc:sldMk cId="1488397554" sldId="276"/>
            <ac:spMk id="8" creationId="{4501E077-26D1-3CA1-F3BD-54CEAE934976}"/>
          </ac:spMkLst>
        </pc:spChg>
        <pc:picChg chg="add mod">
          <ac:chgData name="노 승희" userId="e2161007-85f4-4c8d-953c-de942ac4610a" providerId="ADAL" clId="{7642C397-B515-48E2-B4D9-52F34646B07B}" dt="2022-10-29T03:05:29.940" v="117" actId="1076"/>
          <ac:picMkLst>
            <pc:docMk/>
            <pc:sldMk cId="1488397554" sldId="276"/>
            <ac:picMk id="7" creationId="{9134DB68-3F3F-477B-C78B-2241816B52A3}"/>
          </ac:picMkLst>
        </pc:picChg>
        <pc:picChg chg="del">
          <ac:chgData name="노 승희" userId="e2161007-85f4-4c8d-953c-de942ac4610a" providerId="ADAL" clId="{7642C397-B515-48E2-B4D9-52F34646B07B}" dt="2022-10-29T03:00:08.327" v="57" actId="478"/>
          <ac:picMkLst>
            <pc:docMk/>
            <pc:sldMk cId="1488397554" sldId="276"/>
            <ac:picMk id="1026" creationId="{0980EA27-D56A-B5A7-207A-09AB1004D5A3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13:33.691" v="1255" actId="465"/>
        <pc:sldMkLst>
          <pc:docMk/>
          <pc:sldMk cId="3989776739" sldId="277"/>
        </pc:sldMkLst>
        <pc:spChg chg="add mod">
          <ac:chgData name="노 승희" userId="e2161007-85f4-4c8d-953c-de942ac4610a" providerId="ADAL" clId="{7642C397-B515-48E2-B4D9-52F34646B07B}" dt="2022-10-29T03:09:44.958" v="569" actId="1076"/>
          <ac:spMkLst>
            <pc:docMk/>
            <pc:sldMk cId="3989776739" sldId="277"/>
            <ac:spMk id="5" creationId="{D4594FDA-BE78-F39E-1C5F-B869083B956A}"/>
          </ac:spMkLst>
        </pc:spChg>
        <pc:spChg chg="add mod">
          <ac:chgData name="노 승희" userId="e2161007-85f4-4c8d-953c-de942ac4610a" providerId="ADAL" clId="{7642C397-B515-48E2-B4D9-52F34646B07B}" dt="2022-10-29T03:13:30.387" v="1254" actId="1076"/>
          <ac:spMkLst>
            <pc:docMk/>
            <pc:sldMk cId="3989776739" sldId="277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06:06.759" v="175" actId="478"/>
          <ac:spMkLst>
            <pc:docMk/>
            <pc:sldMk cId="3989776739" sldId="277"/>
            <ac:spMk id="8" creationId="{4501E077-26D1-3CA1-F3BD-54CEAE934976}"/>
          </ac:spMkLst>
        </pc:spChg>
        <pc:spChg chg="add mod">
          <ac:chgData name="노 승희" userId="e2161007-85f4-4c8d-953c-de942ac4610a" providerId="ADAL" clId="{7642C397-B515-48E2-B4D9-52F34646B07B}" dt="2022-10-29T03:13:33.691" v="1255" actId="465"/>
          <ac:spMkLst>
            <pc:docMk/>
            <pc:sldMk cId="3989776739" sldId="277"/>
            <ac:spMk id="9" creationId="{FE4B9A01-0C45-F44E-DCB3-4DB7E286E90E}"/>
          </ac:spMkLst>
        </pc:spChg>
        <pc:spChg chg="add del mod">
          <ac:chgData name="노 승희" userId="e2161007-85f4-4c8d-953c-de942ac4610a" providerId="ADAL" clId="{7642C397-B515-48E2-B4D9-52F34646B07B}" dt="2022-10-29T03:06:43.242" v="179" actId="478"/>
          <ac:spMkLst>
            <pc:docMk/>
            <pc:sldMk cId="3989776739" sldId="277"/>
            <ac:spMk id="10" creationId="{84057074-CAFA-3581-E9C5-3DFE66FB547D}"/>
          </ac:spMkLst>
        </pc:spChg>
        <pc:spChg chg="add mod">
          <ac:chgData name="노 승희" userId="e2161007-85f4-4c8d-953c-de942ac4610a" providerId="ADAL" clId="{7642C397-B515-48E2-B4D9-52F34646B07B}" dt="2022-10-29T03:07:23.002" v="204" actId="1035"/>
          <ac:spMkLst>
            <pc:docMk/>
            <pc:sldMk cId="3989776739" sldId="277"/>
            <ac:spMk id="11" creationId="{CECEC4FC-0861-1218-9D44-6712EE843E4B}"/>
          </ac:spMkLst>
        </pc:spChg>
        <pc:spChg chg="add mod">
          <ac:chgData name="노 승희" userId="e2161007-85f4-4c8d-953c-de942ac4610a" providerId="ADAL" clId="{7642C397-B515-48E2-B4D9-52F34646B07B}" dt="2022-10-29T03:07:36.578" v="208" actId="1076"/>
          <ac:spMkLst>
            <pc:docMk/>
            <pc:sldMk cId="3989776739" sldId="277"/>
            <ac:spMk id="12" creationId="{891C3C6E-D790-6851-1681-0E64F075E414}"/>
          </ac:spMkLst>
        </pc:spChg>
        <pc:spChg chg="add mod">
          <ac:chgData name="노 승희" userId="e2161007-85f4-4c8d-953c-de942ac4610a" providerId="ADAL" clId="{7642C397-B515-48E2-B4D9-52F34646B07B}" dt="2022-10-29T03:07:46.782" v="212"/>
          <ac:spMkLst>
            <pc:docMk/>
            <pc:sldMk cId="3989776739" sldId="277"/>
            <ac:spMk id="13" creationId="{9EEA3A02-0DC4-3FFD-E632-75FDDA29E22A}"/>
          </ac:spMkLst>
        </pc:spChg>
        <pc:picChg chg="add mod">
          <ac:chgData name="노 승희" userId="e2161007-85f4-4c8d-953c-de942ac4610a" providerId="ADAL" clId="{7642C397-B515-48E2-B4D9-52F34646B07B}" dt="2022-10-29T03:06:05.759" v="174" actId="1076"/>
          <ac:picMkLst>
            <pc:docMk/>
            <pc:sldMk cId="3989776739" sldId="277"/>
            <ac:picMk id="4" creationId="{983151A4-5962-EB85-588F-40ACA6151ED5}"/>
          </ac:picMkLst>
        </pc:picChg>
        <pc:picChg chg="del">
          <ac:chgData name="노 승희" userId="e2161007-85f4-4c8d-953c-de942ac4610a" providerId="ADAL" clId="{7642C397-B515-48E2-B4D9-52F34646B07B}" dt="2022-10-29T03:06:02.537" v="173" actId="478"/>
          <ac:picMkLst>
            <pc:docMk/>
            <pc:sldMk cId="3989776739" sldId="277"/>
            <ac:picMk id="7" creationId="{9134DB68-3F3F-477B-C78B-2241816B52A3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5:41.448" v="1679" actId="22"/>
        <pc:sldMkLst>
          <pc:docMk/>
          <pc:sldMk cId="3499915140" sldId="278"/>
        </pc:sldMkLst>
        <pc:spChg chg="mod">
          <ac:chgData name="노 승희" userId="e2161007-85f4-4c8d-953c-de942ac4610a" providerId="ADAL" clId="{7642C397-B515-48E2-B4D9-52F34646B07B}" dt="2022-10-29T03:17:54.075" v="1366"/>
          <ac:spMkLst>
            <pc:docMk/>
            <pc:sldMk cId="3499915140" sldId="278"/>
            <ac:spMk id="2" creationId="{2A1CB3E1-0179-A769-9EB1-1D24BD0F0746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5" creationId="{D4594FDA-BE78-F39E-1C5F-B869083B956A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9" creationId="{FE4B9A01-0C45-F44E-DCB3-4DB7E286E90E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1" creationId="{CECEC4FC-0861-1218-9D44-6712EE843E4B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2" creationId="{891C3C6E-D790-6851-1681-0E64F075E414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3" creationId="{9EEA3A02-0DC4-3FFD-E632-75FDDA29E22A}"/>
          </ac:spMkLst>
        </pc:spChg>
        <pc:picChg chg="del">
          <ac:chgData name="노 승희" userId="e2161007-85f4-4c8d-953c-de942ac4610a" providerId="ADAL" clId="{7642C397-B515-48E2-B4D9-52F34646B07B}" dt="2022-10-29T03:15:14.544" v="1328" actId="478"/>
          <ac:picMkLst>
            <pc:docMk/>
            <pc:sldMk cId="3499915140" sldId="278"/>
            <ac:picMk id="4" creationId="{983151A4-5962-EB85-588F-40ACA6151ED5}"/>
          </ac:picMkLst>
        </pc:picChg>
        <pc:picChg chg="add del mod">
          <ac:chgData name="노 승희" userId="e2161007-85f4-4c8d-953c-de942ac4610a" providerId="ADAL" clId="{7642C397-B515-48E2-B4D9-52F34646B07B}" dt="2022-10-29T03:25:41.191" v="1678" actId="478"/>
          <ac:picMkLst>
            <pc:docMk/>
            <pc:sldMk cId="3499915140" sldId="278"/>
            <ac:picMk id="7" creationId="{8D9A371C-F993-907C-5C60-E8413DD2F162}"/>
          </ac:picMkLst>
        </pc:picChg>
        <pc:picChg chg="add">
          <ac:chgData name="노 승희" userId="e2161007-85f4-4c8d-953c-de942ac4610a" providerId="ADAL" clId="{7642C397-B515-48E2-B4D9-52F34646B07B}" dt="2022-10-29T03:25:41.448" v="1679" actId="22"/>
          <ac:picMkLst>
            <pc:docMk/>
            <pc:sldMk cId="3499915140" sldId="278"/>
            <ac:picMk id="10" creationId="{24F94008-30D9-16C2-F65D-DF2A349DBD96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9:59.541" v="1741" actId="6549"/>
        <pc:sldMkLst>
          <pc:docMk/>
          <pc:sldMk cId="942599571" sldId="279"/>
        </pc:sldMkLst>
        <pc:spChg chg="mod">
          <ac:chgData name="노 승희" userId="e2161007-85f4-4c8d-953c-de942ac4610a" providerId="ADAL" clId="{7642C397-B515-48E2-B4D9-52F34646B07B}" dt="2022-10-29T03:29:59.541" v="1741" actId="6549"/>
          <ac:spMkLst>
            <pc:docMk/>
            <pc:sldMk cId="942599571" sldId="279"/>
            <ac:spMk id="2" creationId="{2A1CB3E1-0179-A769-9EB1-1D24BD0F0746}"/>
          </ac:spMkLst>
        </pc:spChg>
        <pc:spChg chg="mod">
          <ac:chgData name="노 승희" userId="e2161007-85f4-4c8d-953c-de942ac4610a" providerId="ADAL" clId="{7642C397-B515-48E2-B4D9-52F34646B07B}" dt="2022-10-29T03:20:27.387" v="1558" actId="12788"/>
          <ac:spMkLst>
            <pc:docMk/>
            <pc:sldMk cId="942599571" sldId="279"/>
            <ac:spMk id="5" creationId="{D4594FDA-BE78-F39E-1C5F-B869083B956A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9" creationId="{FE4B9A01-0C45-F44E-DCB3-4DB7E286E90E}"/>
          </ac:spMkLst>
        </pc:spChg>
        <pc:spChg chg="del">
          <ac:chgData name="노 승희" userId="e2161007-85f4-4c8d-953c-de942ac4610a" providerId="ADAL" clId="{7642C397-B515-48E2-B4D9-52F34646B07B}" dt="2022-10-29T03:16:53.381" v="1336" actId="478"/>
          <ac:spMkLst>
            <pc:docMk/>
            <pc:sldMk cId="942599571" sldId="279"/>
            <ac:spMk id="11" creationId="{CECEC4FC-0861-1218-9D44-6712EE843E4B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12" creationId="{891C3C6E-D790-6851-1681-0E64F075E414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13" creationId="{9EEA3A02-0DC4-3FFD-E632-75FDDA29E22A}"/>
          </ac:spMkLst>
        </pc:spChg>
        <pc:picChg chg="add del mod">
          <ac:chgData name="노 승희" userId="e2161007-85f4-4c8d-953c-de942ac4610a" providerId="ADAL" clId="{7642C397-B515-48E2-B4D9-52F34646B07B}" dt="2022-10-29T03:16:49.080" v="1334"/>
          <ac:picMkLst>
            <pc:docMk/>
            <pc:sldMk cId="942599571" sldId="279"/>
            <ac:picMk id="3" creationId="{B0159A67-5AA8-C92E-DDB8-16538DB152A3}"/>
          </ac:picMkLst>
        </pc:picChg>
        <pc:picChg chg="del">
          <ac:chgData name="노 승희" userId="e2161007-85f4-4c8d-953c-de942ac4610a" providerId="ADAL" clId="{7642C397-B515-48E2-B4D9-52F34646B07B}" dt="2022-10-29T03:16:48.185" v="1332" actId="478"/>
          <ac:picMkLst>
            <pc:docMk/>
            <pc:sldMk cId="942599571" sldId="279"/>
            <ac:picMk id="4" creationId="{983151A4-5962-EB85-588F-40ACA6151ED5}"/>
          </ac:picMkLst>
        </pc:picChg>
        <pc:picChg chg="add del mod">
          <ac:chgData name="노 승희" userId="e2161007-85f4-4c8d-953c-de942ac4610a" providerId="ADAL" clId="{7642C397-B515-48E2-B4D9-52F34646B07B}" dt="2022-10-29T03:18:04.603" v="1368" actId="478"/>
          <ac:picMkLst>
            <pc:docMk/>
            <pc:sldMk cId="942599571" sldId="279"/>
            <ac:picMk id="7" creationId="{4588200F-DAB1-1E4F-ECE2-8D3F3D3C1A4C}"/>
          </ac:picMkLst>
        </pc:picChg>
        <pc:picChg chg="add mod modCrop">
          <ac:chgData name="노 승희" userId="e2161007-85f4-4c8d-953c-de942ac4610a" providerId="ADAL" clId="{7642C397-B515-48E2-B4D9-52F34646B07B}" dt="2022-10-29T03:22:28.178" v="1610" actId="12788"/>
          <ac:picMkLst>
            <pc:docMk/>
            <pc:sldMk cId="942599571" sldId="279"/>
            <ac:picMk id="10" creationId="{60A7A772-5DD1-FCE8-5D51-569715F2556E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3:38.500" v="1676" actId="20577"/>
        <pc:sldMkLst>
          <pc:docMk/>
          <pc:sldMk cId="4183095033" sldId="280"/>
        </pc:sldMkLst>
        <pc:spChg chg="mod">
          <ac:chgData name="노 승희" userId="e2161007-85f4-4c8d-953c-de942ac4610a" providerId="ADAL" clId="{7642C397-B515-48E2-B4D9-52F34646B07B}" dt="2022-10-29T03:23:38.500" v="1676" actId="20577"/>
          <ac:spMkLst>
            <pc:docMk/>
            <pc:sldMk cId="4183095033" sldId="280"/>
            <ac:spMk id="2" creationId="{2A1CB3E1-0179-A769-9EB1-1D24BD0F0746}"/>
          </ac:spMkLst>
        </pc:spChg>
        <pc:spChg chg="add mod">
          <ac:chgData name="노 승희" userId="e2161007-85f4-4c8d-953c-de942ac4610a" providerId="ADAL" clId="{7642C397-B515-48E2-B4D9-52F34646B07B}" dt="2022-10-29T03:20:49.562" v="1596" actId="20577"/>
          <ac:spMkLst>
            <pc:docMk/>
            <pc:sldMk cId="4183095033" sldId="280"/>
            <ac:spMk id="5" creationId="{3F56DC03-4C45-0FF6-F2BD-2373876C1560}"/>
          </ac:spMkLst>
        </pc:spChg>
        <pc:picChg chg="add del mod">
          <ac:chgData name="노 승희" userId="e2161007-85f4-4c8d-953c-de942ac4610a" providerId="ADAL" clId="{7642C397-B515-48E2-B4D9-52F34646B07B}" dt="2022-10-29T03:21:23.781" v="1598" actId="478"/>
          <ac:picMkLst>
            <pc:docMk/>
            <pc:sldMk cId="4183095033" sldId="280"/>
            <ac:picMk id="4" creationId="{D11A6BD6-493C-E63E-8169-468EBF090DA5}"/>
          </ac:picMkLst>
        </pc:picChg>
        <pc:picChg chg="del">
          <ac:chgData name="노 승희" userId="e2161007-85f4-4c8d-953c-de942ac4610a" providerId="ADAL" clId="{7642C397-B515-48E2-B4D9-52F34646B07B}" dt="2022-10-29T03:19:47.420" v="1479" actId="478"/>
          <ac:picMkLst>
            <pc:docMk/>
            <pc:sldMk cId="4183095033" sldId="280"/>
            <ac:picMk id="7" creationId="{8D9A371C-F993-907C-5C60-E8413DD2F162}"/>
          </ac:picMkLst>
        </pc:picChg>
        <pc:picChg chg="add del">
          <ac:chgData name="노 승희" userId="e2161007-85f4-4c8d-953c-de942ac4610a" providerId="ADAL" clId="{7642C397-B515-48E2-B4D9-52F34646B07B}" dt="2022-10-29T03:21:47.404" v="1599" actId="478"/>
          <ac:picMkLst>
            <pc:docMk/>
            <pc:sldMk cId="4183095033" sldId="280"/>
            <ac:picMk id="8" creationId="{50BC9527-53E8-3A56-787E-1FF305F37CA0}"/>
          </ac:picMkLst>
        </pc:picChg>
        <pc:picChg chg="add mod modCrop">
          <ac:chgData name="노 승희" userId="e2161007-85f4-4c8d-953c-de942ac4610a" providerId="ADAL" clId="{7642C397-B515-48E2-B4D9-52F34646B07B}" dt="2022-10-29T03:22:17.149" v="1608" actId="1076"/>
          <ac:picMkLst>
            <pc:docMk/>
            <pc:sldMk cId="4183095033" sldId="280"/>
            <ac:picMk id="10" creationId="{6185C3A9-CDC3-9DE0-7793-B9A57EA3481A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4:26.039" v="2080" actId="20577"/>
        <pc:sldMkLst>
          <pc:docMk/>
          <pc:sldMk cId="4082693995" sldId="281"/>
        </pc:sldMkLst>
        <pc:spChg chg="mod">
          <ac:chgData name="노 승희" userId="e2161007-85f4-4c8d-953c-de942ac4610a" providerId="ADAL" clId="{7642C397-B515-48E2-B4D9-52F34646B07B}" dt="2022-10-29T03:29:57.353" v="1740"/>
          <ac:spMkLst>
            <pc:docMk/>
            <pc:sldMk cId="4082693995" sldId="281"/>
            <ac:spMk id="2" creationId="{2A1CB3E1-0179-A769-9EB1-1D24BD0F0746}"/>
          </ac:spMkLst>
        </pc:spChg>
        <pc:spChg chg="mod">
          <ac:chgData name="노 승희" userId="e2161007-85f4-4c8d-953c-de942ac4610a" providerId="ADAL" clId="{7642C397-B515-48E2-B4D9-52F34646B07B}" dt="2022-10-29T03:34:26.039" v="2080" actId="20577"/>
          <ac:spMkLst>
            <pc:docMk/>
            <pc:sldMk cId="4082693995" sldId="281"/>
            <ac:spMk id="5" creationId="{D4594FDA-BE78-F39E-1C5F-B869083B956A}"/>
          </ac:spMkLst>
        </pc:spChg>
        <pc:spChg chg="add mod">
          <ac:chgData name="노 승희" userId="e2161007-85f4-4c8d-953c-de942ac4610a" providerId="ADAL" clId="{7642C397-B515-48E2-B4D9-52F34646B07B}" dt="2022-10-29T03:33:17.897" v="1766" actId="164"/>
          <ac:spMkLst>
            <pc:docMk/>
            <pc:sldMk cId="4082693995" sldId="281"/>
            <ac:spMk id="6" creationId="{E88ACB77-1220-026B-8E64-F6B503B3FBF1}"/>
          </ac:spMkLst>
        </pc:spChg>
        <pc:spChg chg="add mod">
          <ac:chgData name="노 승희" userId="e2161007-85f4-4c8d-953c-de942ac4610a" providerId="ADAL" clId="{7642C397-B515-48E2-B4D9-52F34646B07B}" dt="2022-10-29T03:33:17.897" v="1766" actId="164"/>
          <ac:spMkLst>
            <pc:docMk/>
            <pc:sldMk cId="4082693995" sldId="281"/>
            <ac:spMk id="7" creationId="{89135248-E5EA-994F-6559-47E507C23613}"/>
          </ac:spMkLst>
        </pc:spChg>
        <pc:grpChg chg="add mod">
          <ac:chgData name="노 승희" userId="e2161007-85f4-4c8d-953c-de942ac4610a" providerId="ADAL" clId="{7642C397-B515-48E2-B4D9-52F34646B07B}" dt="2022-10-29T03:33:19.726" v="1767" actId="12788"/>
          <ac:grpSpMkLst>
            <pc:docMk/>
            <pc:sldMk cId="4082693995" sldId="281"/>
            <ac:grpSpMk id="8" creationId="{1E16EA57-09D9-9A20-8BBA-AF0FA46ACAAF}"/>
          </ac:grpSpMkLst>
        </pc:grpChg>
        <pc:picChg chg="add mod">
          <ac:chgData name="노 승희" userId="e2161007-85f4-4c8d-953c-de942ac4610a" providerId="ADAL" clId="{7642C397-B515-48E2-B4D9-52F34646B07B}" dt="2022-10-29T03:33:17.897" v="1766" actId="164"/>
          <ac:picMkLst>
            <pc:docMk/>
            <pc:sldMk cId="4082693995" sldId="281"/>
            <ac:picMk id="4" creationId="{6200075F-912F-A3BF-F30A-1E9F409363AA}"/>
          </ac:picMkLst>
        </pc:picChg>
        <pc:picChg chg="del">
          <ac:chgData name="노 승희" userId="e2161007-85f4-4c8d-953c-de942ac4610a" providerId="ADAL" clId="{7642C397-B515-48E2-B4D9-52F34646B07B}" dt="2022-10-29T03:30:07.714" v="1742" actId="478"/>
          <ac:picMkLst>
            <pc:docMk/>
            <pc:sldMk cId="4082693995" sldId="281"/>
            <ac:picMk id="10" creationId="{60A7A772-5DD1-FCE8-5D51-569715F2556E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5:22.324" v="2195" actId="12788"/>
        <pc:sldMkLst>
          <pc:docMk/>
          <pc:sldMk cId="1579620906" sldId="282"/>
        </pc:sldMkLst>
        <pc:spChg chg="mod">
          <ac:chgData name="노 승희" userId="e2161007-85f4-4c8d-953c-de942ac4610a" providerId="ADAL" clId="{7642C397-B515-48E2-B4D9-52F34646B07B}" dt="2022-10-29T03:35:12.870" v="2193"/>
          <ac:spMkLst>
            <pc:docMk/>
            <pc:sldMk cId="1579620906" sldId="282"/>
            <ac:spMk id="5" creationId="{D4594FDA-BE78-F39E-1C5F-B869083B956A}"/>
          </ac:spMkLst>
        </pc:spChg>
        <pc:picChg chg="del">
          <ac:chgData name="노 승희" userId="e2161007-85f4-4c8d-953c-de942ac4610a" providerId="ADAL" clId="{7642C397-B515-48E2-B4D9-52F34646B07B}" dt="2022-10-29T03:30:58.014" v="1747" actId="478"/>
          <ac:picMkLst>
            <pc:docMk/>
            <pc:sldMk cId="1579620906" sldId="282"/>
            <ac:picMk id="4" creationId="{6200075F-912F-A3BF-F30A-1E9F409363AA}"/>
          </ac:picMkLst>
        </pc:picChg>
        <pc:picChg chg="add del">
          <ac:chgData name="노 승희" userId="e2161007-85f4-4c8d-953c-de942ac4610a" providerId="ADAL" clId="{7642C397-B515-48E2-B4D9-52F34646B07B}" dt="2022-10-29T03:31:32.270" v="1749" actId="478"/>
          <ac:picMkLst>
            <pc:docMk/>
            <pc:sldMk cId="1579620906" sldId="282"/>
            <ac:picMk id="6" creationId="{2E36F409-8FF2-2F66-DC72-C4963FBAF909}"/>
          </ac:picMkLst>
        </pc:picChg>
        <pc:picChg chg="add mod modCrop">
          <ac:chgData name="노 승희" userId="e2161007-85f4-4c8d-953c-de942ac4610a" providerId="ADAL" clId="{7642C397-B515-48E2-B4D9-52F34646B07B}" dt="2022-10-29T03:35:22.324" v="2195" actId="12788"/>
          <ac:picMkLst>
            <pc:docMk/>
            <pc:sldMk cId="1579620906" sldId="282"/>
            <ac:picMk id="8" creationId="{B0185E86-5B85-8FF7-2367-DD904A6C2D7F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6:11.491" v="2341" actId="20577"/>
        <pc:sldMkLst>
          <pc:docMk/>
          <pc:sldMk cId="466008369" sldId="283"/>
        </pc:sldMkLst>
        <pc:spChg chg="mod">
          <ac:chgData name="노 승희" userId="e2161007-85f4-4c8d-953c-de942ac4610a" providerId="ADAL" clId="{7642C397-B515-48E2-B4D9-52F34646B07B}" dt="2022-10-29T03:36:11.491" v="2341" actId="20577"/>
          <ac:spMkLst>
            <pc:docMk/>
            <pc:sldMk cId="466008369" sldId="283"/>
            <ac:spMk id="5" creationId="{D4594FDA-BE78-F39E-1C5F-B869083B956A}"/>
          </ac:spMkLst>
        </pc:spChg>
        <pc:picChg chg="add">
          <ac:chgData name="노 승희" userId="e2161007-85f4-4c8d-953c-de942ac4610a" providerId="ADAL" clId="{7642C397-B515-48E2-B4D9-52F34646B07B}" dt="2022-10-29T03:31:54.177" v="1753" actId="22"/>
          <ac:picMkLst>
            <pc:docMk/>
            <pc:sldMk cId="466008369" sldId="283"/>
            <ac:picMk id="4" creationId="{85837484-AC78-5ACB-60B0-91381E84EE6C}"/>
          </ac:picMkLst>
        </pc:picChg>
        <pc:picChg chg="del">
          <ac:chgData name="노 승희" userId="e2161007-85f4-4c8d-953c-de942ac4610a" providerId="ADAL" clId="{7642C397-B515-48E2-B4D9-52F34646B07B}" dt="2022-10-29T03:31:53.853" v="1752" actId="478"/>
          <ac:picMkLst>
            <pc:docMk/>
            <pc:sldMk cId="466008369" sldId="283"/>
            <ac:picMk id="8" creationId="{B0185E86-5B85-8FF7-2367-DD904A6C2D7F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6:28.639" v="2428" actId="20577"/>
        <pc:sldMkLst>
          <pc:docMk/>
          <pc:sldMk cId="2978901006" sldId="284"/>
        </pc:sldMkLst>
        <pc:spChg chg="mod">
          <ac:chgData name="노 승희" userId="e2161007-85f4-4c8d-953c-de942ac4610a" providerId="ADAL" clId="{7642C397-B515-48E2-B4D9-52F34646B07B}" dt="2022-10-29T03:36:28.639" v="2428" actId="20577"/>
          <ac:spMkLst>
            <pc:docMk/>
            <pc:sldMk cId="2978901006" sldId="284"/>
            <ac:spMk id="5" creationId="{D4594FDA-BE78-F39E-1C5F-B869083B956A}"/>
          </ac:spMkLst>
        </pc:spChg>
        <pc:picChg chg="del">
          <ac:chgData name="노 승희" userId="e2161007-85f4-4c8d-953c-de942ac4610a" providerId="ADAL" clId="{7642C397-B515-48E2-B4D9-52F34646B07B}" dt="2022-10-29T03:32:21.327" v="1755" actId="478"/>
          <ac:picMkLst>
            <pc:docMk/>
            <pc:sldMk cId="2978901006" sldId="284"/>
            <ac:picMk id="4" creationId="{85837484-AC78-5ACB-60B0-91381E84EE6C}"/>
          </ac:picMkLst>
        </pc:picChg>
        <pc:picChg chg="add">
          <ac:chgData name="노 승희" userId="e2161007-85f4-4c8d-953c-de942ac4610a" providerId="ADAL" clId="{7642C397-B515-48E2-B4D9-52F34646B07B}" dt="2022-10-29T03:32:21.542" v="1756" actId="22"/>
          <ac:picMkLst>
            <pc:docMk/>
            <pc:sldMk cId="2978901006" sldId="284"/>
            <ac:picMk id="6" creationId="{40857738-1B8A-C1CC-46AF-BB9A9A79B4D0}"/>
          </ac:picMkLst>
        </pc:picChg>
      </pc:sldChg>
      <pc:sldChg chg="modSp add mod">
        <pc:chgData name="노 승희" userId="e2161007-85f4-4c8d-953c-de942ac4610a" providerId="ADAL" clId="{7642C397-B515-48E2-B4D9-52F34646B07B}" dt="2022-10-29T03:38:24.802" v="2492" actId="20577"/>
        <pc:sldMkLst>
          <pc:docMk/>
          <pc:sldMk cId="3040623770" sldId="285"/>
        </pc:sldMkLst>
        <pc:spChg chg="mod">
          <ac:chgData name="노 승희" userId="e2161007-85f4-4c8d-953c-de942ac4610a" providerId="ADAL" clId="{7642C397-B515-48E2-B4D9-52F34646B07B}" dt="2022-10-29T03:38:24.802" v="2492" actId="20577"/>
          <ac:spMkLst>
            <pc:docMk/>
            <pc:sldMk cId="3040623770" sldId="285"/>
            <ac:spMk id="4" creationId="{253AFF4E-34A2-EBC4-9671-C2D5DEBA9D07}"/>
          </ac:spMkLst>
        </pc:spChg>
      </pc:sldChg>
      <pc:sldChg chg="addSp delSp modSp new mod">
        <pc:chgData name="노 승희" userId="e2161007-85f4-4c8d-953c-de942ac4610a" providerId="ADAL" clId="{7642C397-B515-48E2-B4D9-52F34646B07B}" dt="2022-10-29T03:48:06.322" v="3093" actId="22"/>
        <pc:sldMkLst>
          <pc:docMk/>
          <pc:sldMk cId="3395127754" sldId="286"/>
        </pc:sldMkLst>
        <pc:spChg chg="del">
          <ac:chgData name="노 승희" userId="e2161007-85f4-4c8d-953c-de942ac4610a" providerId="ADAL" clId="{7642C397-B515-48E2-B4D9-52F34646B07B}" dt="2022-10-29T03:38:53.303" v="2494" actId="478"/>
          <ac:spMkLst>
            <pc:docMk/>
            <pc:sldMk cId="3395127754" sldId="286"/>
            <ac:spMk id="2" creationId="{584C9FB4-2245-57F6-5E03-ED5A4664D4E8}"/>
          </ac:spMkLst>
        </pc:spChg>
        <pc:spChg chg="del">
          <ac:chgData name="노 승희" userId="e2161007-85f4-4c8d-953c-de942ac4610a" providerId="ADAL" clId="{7642C397-B515-48E2-B4D9-52F34646B07B}" dt="2022-10-29T03:38:53.303" v="2494" actId="478"/>
          <ac:spMkLst>
            <pc:docMk/>
            <pc:sldMk cId="3395127754" sldId="286"/>
            <ac:spMk id="3" creationId="{0597C0AC-E2A0-3BCD-CE7D-F284EBFBF44E}"/>
          </ac:spMkLst>
        </pc:spChg>
        <pc:spChg chg="add mod">
          <ac:chgData name="노 승희" userId="e2161007-85f4-4c8d-953c-de942ac4610a" providerId="ADAL" clId="{7642C397-B515-48E2-B4D9-52F34646B07B}" dt="2022-10-29T03:47:15.036" v="3089" actId="20577"/>
          <ac:spMkLst>
            <pc:docMk/>
            <pc:sldMk cId="3395127754" sldId="286"/>
            <ac:spMk id="6" creationId="{F6147AD3-740E-DA09-22B6-43F39FF02B80}"/>
          </ac:spMkLst>
        </pc:spChg>
        <pc:picChg chg="add del">
          <ac:chgData name="노 승희" userId="e2161007-85f4-4c8d-953c-de942ac4610a" providerId="ADAL" clId="{7642C397-B515-48E2-B4D9-52F34646B07B}" dt="2022-10-29T03:48:06.069" v="3092" actId="478"/>
          <ac:picMkLst>
            <pc:docMk/>
            <pc:sldMk cId="3395127754" sldId="286"/>
            <ac:picMk id="5" creationId="{7D6BC902-58B1-B5F5-8E0D-0413A28FC549}"/>
          </ac:picMkLst>
        </pc:picChg>
        <pc:picChg chg="add">
          <ac:chgData name="노 승희" userId="e2161007-85f4-4c8d-953c-de942ac4610a" providerId="ADAL" clId="{7642C397-B515-48E2-B4D9-52F34646B07B}" dt="2022-10-29T03:48:06.322" v="3093" actId="22"/>
          <ac:picMkLst>
            <pc:docMk/>
            <pc:sldMk cId="3395127754" sldId="286"/>
            <ac:picMk id="8" creationId="{DC4DED21-BEF4-646C-8FC3-6D0057414B75}"/>
          </ac:picMkLst>
        </pc:picChg>
      </pc:sldChg>
      <pc:sldChg chg="addSp delSp modSp add mod setBg">
        <pc:chgData name="노 승희" userId="e2161007-85f4-4c8d-953c-de942ac4610a" providerId="ADAL" clId="{7642C397-B515-48E2-B4D9-52F34646B07B}" dt="2022-10-29T03:49:23.153" v="3099"/>
        <pc:sldMkLst>
          <pc:docMk/>
          <pc:sldMk cId="24849657" sldId="287"/>
        </pc:sldMkLst>
        <pc:spChg chg="mod">
          <ac:chgData name="노 승희" userId="e2161007-85f4-4c8d-953c-de942ac4610a" providerId="ADAL" clId="{7642C397-B515-48E2-B4D9-52F34646B07B}" dt="2022-10-29T03:49:23.153" v="3099"/>
          <ac:spMkLst>
            <pc:docMk/>
            <pc:sldMk cId="24849657" sldId="287"/>
            <ac:spMk id="6" creationId="{F6147AD3-740E-DA09-22B6-43F39FF02B80}"/>
          </ac:spMkLst>
        </pc:spChg>
        <pc:spChg chg="add del">
          <ac:chgData name="노 승희" userId="e2161007-85f4-4c8d-953c-de942ac4610a" providerId="ADAL" clId="{7642C397-B515-48E2-B4D9-52F34646B07B}" dt="2022-10-29T03:40:14.156" v="2527" actId="26606"/>
          <ac:spMkLst>
            <pc:docMk/>
            <pc:sldMk cId="24849657" sldId="287"/>
            <ac:spMk id="12" creationId="{99ED5833-B85B-4103-8A3B-CAB0308E6C15}"/>
          </ac:spMkLst>
        </pc:spChg>
        <pc:picChg chg="add del mod">
          <ac:chgData name="노 승희" userId="e2161007-85f4-4c8d-953c-de942ac4610a" providerId="ADAL" clId="{7642C397-B515-48E2-B4D9-52F34646B07B}" dt="2022-10-29T03:49:05.449" v="3094" actId="478"/>
          <ac:picMkLst>
            <pc:docMk/>
            <pc:sldMk cId="24849657" sldId="287"/>
            <ac:picMk id="3" creationId="{6DEC0ECB-EAEC-1070-A5D7-DB3DD95DD598}"/>
          </ac:picMkLst>
        </pc:picChg>
        <pc:picChg chg="del">
          <ac:chgData name="노 승희" userId="e2161007-85f4-4c8d-953c-de942ac4610a" providerId="ADAL" clId="{7642C397-B515-48E2-B4D9-52F34646B07B}" dt="2022-10-29T03:39:37.123" v="2520" actId="478"/>
          <ac:picMkLst>
            <pc:docMk/>
            <pc:sldMk cId="24849657" sldId="287"/>
            <ac:picMk id="5" creationId="{7D6BC902-58B1-B5F5-8E0D-0413A28FC549}"/>
          </ac:picMkLst>
        </pc:picChg>
        <pc:picChg chg="add mod">
          <ac:chgData name="노 승희" userId="e2161007-85f4-4c8d-953c-de942ac4610a" providerId="ADAL" clId="{7642C397-B515-48E2-B4D9-52F34646B07B}" dt="2022-10-29T03:49:12.251" v="3098" actId="1076"/>
          <ac:picMkLst>
            <pc:docMk/>
            <pc:sldMk cId="24849657" sldId="287"/>
            <ac:picMk id="7" creationId="{BCB9D8FE-A9DE-2129-1D1F-9C1D03714519}"/>
          </ac:picMkLst>
        </pc:picChg>
        <pc:picChg chg="add mod">
          <ac:chgData name="노 승희" userId="e2161007-85f4-4c8d-953c-de942ac4610a" providerId="ADAL" clId="{7642C397-B515-48E2-B4D9-52F34646B07B}" dt="2022-10-29T03:49:08.329" v="3097" actId="1076"/>
          <ac:picMkLst>
            <pc:docMk/>
            <pc:sldMk cId="24849657" sldId="287"/>
            <ac:picMk id="9" creationId="{F8DE0539-B02E-8429-00F5-8027DC2E020C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49:25.054" v="3100"/>
        <pc:sldMkLst>
          <pc:docMk/>
          <pc:sldMk cId="966179680" sldId="288"/>
        </pc:sldMkLst>
        <pc:spChg chg="add mod">
          <ac:chgData name="노 승희" userId="e2161007-85f4-4c8d-953c-de942ac4610a" providerId="ADAL" clId="{7642C397-B515-48E2-B4D9-52F34646B07B}" dt="2022-10-29T03:45:07.327" v="2737" actId="20577"/>
          <ac:spMkLst>
            <pc:docMk/>
            <pc:sldMk cId="966179680" sldId="288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29T03:49:25.054" v="3100"/>
          <ac:spMkLst>
            <pc:docMk/>
            <pc:sldMk cId="966179680" sldId="288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29T03:40:49.503" v="2535" actId="478"/>
          <ac:picMkLst>
            <pc:docMk/>
            <pc:sldMk cId="966179680" sldId="288"/>
            <ac:picMk id="3" creationId="{6DEC0ECB-EAEC-1070-A5D7-DB3DD95DD598}"/>
          </ac:picMkLst>
        </pc:picChg>
        <pc:picChg chg="add">
          <ac:chgData name="노 승희" userId="e2161007-85f4-4c8d-953c-de942ac4610a" providerId="ADAL" clId="{7642C397-B515-48E2-B4D9-52F34646B07B}" dt="2022-10-29T03:40:49.864" v="2536" actId="22"/>
          <ac:picMkLst>
            <pc:docMk/>
            <pc:sldMk cId="966179680" sldId="288"/>
            <ac:picMk id="4" creationId="{0AAFDCA2-9C4A-5081-5AE5-0BE14D5E9B15}"/>
          </ac:picMkLst>
        </pc:picChg>
        <pc:picChg chg="del">
          <ac:chgData name="노 승희" userId="e2161007-85f4-4c8d-953c-de942ac4610a" providerId="ADAL" clId="{7642C397-B515-48E2-B4D9-52F34646B07B}" dt="2022-10-29T03:40:49.503" v="2535" actId="478"/>
          <ac:picMkLst>
            <pc:docMk/>
            <pc:sldMk cId="966179680" sldId="288"/>
            <ac:picMk id="7" creationId="{BCB9D8FE-A9DE-2129-1D1F-9C1D03714519}"/>
          </ac:picMkLst>
        </pc:picChg>
      </pc:sldChg>
      <pc:sldChg chg="addSp delSp add mod">
        <pc:chgData name="노 승희" userId="e2161007-85f4-4c8d-953c-de942ac4610a" providerId="ADAL" clId="{7642C397-B515-48E2-B4D9-52F34646B07B}" dt="2022-10-30T10:58:11.616" v="3330" actId="22"/>
        <pc:sldMkLst>
          <pc:docMk/>
          <pc:sldMk cId="1121670049" sldId="289"/>
        </pc:sldMkLst>
        <pc:spChg chg="del">
          <ac:chgData name="노 승희" userId="e2161007-85f4-4c8d-953c-de942ac4610a" providerId="ADAL" clId="{7642C397-B515-48E2-B4D9-52F34646B07B}" dt="2022-10-30T10:57:37.776" v="3328" actId="478"/>
          <ac:spMkLst>
            <pc:docMk/>
            <pc:sldMk cId="1121670049" sldId="289"/>
            <ac:spMk id="5" creationId="{2F8A2B46-4B40-A84A-DAE2-A4BB9D14F19F}"/>
          </ac:spMkLst>
        </pc:spChg>
        <pc:picChg chg="add del">
          <ac:chgData name="노 승희" userId="e2161007-85f4-4c8d-953c-de942ac4610a" providerId="ADAL" clId="{7642C397-B515-48E2-B4D9-52F34646B07B}" dt="2022-10-30T10:58:11.404" v="3329" actId="478"/>
          <ac:picMkLst>
            <pc:docMk/>
            <pc:sldMk cId="1121670049" sldId="289"/>
            <ac:picMk id="3" creationId="{D5F7C300-13C9-ACA9-53D6-EB05AFACD651}"/>
          </ac:picMkLst>
        </pc:picChg>
        <pc:picChg chg="del">
          <ac:chgData name="노 승희" userId="e2161007-85f4-4c8d-953c-de942ac4610a" providerId="ADAL" clId="{7642C397-B515-48E2-B4D9-52F34646B07B}" dt="2022-10-30T10:56:35.225" v="3326" actId="478"/>
          <ac:picMkLst>
            <pc:docMk/>
            <pc:sldMk cId="1121670049" sldId="289"/>
            <ac:picMk id="4" creationId="{0AAFDCA2-9C4A-5081-5AE5-0BE14D5E9B15}"/>
          </ac:picMkLst>
        </pc:picChg>
        <pc:picChg chg="add">
          <ac:chgData name="노 승희" userId="e2161007-85f4-4c8d-953c-de942ac4610a" providerId="ADAL" clId="{7642C397-B515-48E2-B4D9-52F34646B07B}" dt="2022-10-30T10:58:11.616" v="3330" actId="22"/>
          <ac:picMkLst>
            <pc:docMk/>
            <pc:sldMk cId="1121670049" sldId="289"/>
            <ac:picMk id="8" creationId="{E0411B08-C687-C73C-A6EE-EC8830654F5A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5:59.933" v="4007" actId="20577"/>
        <pc:sldMkLst>
          <pc:docMk/>
          <pc:sldMk cId="1886429487" sldId="290"/>
        </pc:sldMkLst>
        <pc:spChg chg="add mod">
          <ac:chgData name="노 승희" userId="e2161007-85f4-4c8d-953c-de942ac4610a" providerId="ADAL" clId="{7642C397-B515-48E2-B4D9-52F34646B07B}" dt="2022-10-30T11:05:56.902" v="4002" actId="1076"/>
          <ac:spMkLst>
            <pc:docMk/>
            <pc:sldMk cId="1886429487" sldId="290"/>
            <ac:spMk id="2" creationId="{81E258BC-D895-618A-EE88-65FCA76909B4}"/>
          </ac:spMkLst>
        </pc:spChg>
        <pc:spChg chg="add mod">
          <ac:chgData name="노 승희" userId="e2161007-85f4-4c8d-953c-de942ac4610a" providerId="ADAL" clId="{7642C397-B515-48E2-B4D9-52F34646B07B}" dt="2022-10-30T11:05:59.933" v="4007" actId="20577"/>
          <ac:spMkLst>
            <pc:docMk/>
            <pc:sldMk cId="1886429487" sldId="290"/>
            <ac:spMk id="3" creationId="{E857B5D3-CCC1-A009-1927-11808D7B3A76}"/>
          </ac:spMkLst>
        </pc:spChg>
        <pc:spChg chg="del mod">
          <ac:chgData name="노 승희" userId="e2161007-85f4-4c8d-953c-de942ac4610a" providerId="ADAL" clId="{7642C397-B515-48E2-B4D9-52F34646B07B}" dt="2022-10-29T03:46:13.586" v="2999" actId="478"/>
          <ac:spMkLst>
            <pc:docMk/>
            <pc:sldMk cId="1886429487" sldId="290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29T03:44:49.020" v="2717"/>
          <ac:spMkLst>
            <pc:docMk/>
            <pc:sldMk cId="1886429487" sldId="290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29T03:44:49.421" v="2718" actId="478"/>
          <ac:picMkLst>
            <pc:docMk/>
            <pc:sldMk cId="1886429487" sldId="290"/>
            <ac:picMk id="4" creationId="{0AAFDCA2-9C4A-5081-5AE5-0BE14D5E9B15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0:56:06.526" v="3325" actId="20577"/>
        <pc:sldMkLst>
          <pc:docMk/>
          <pc:sldMk cId="1936210471" sldId="291"/>
        </pc:sldMkLst>
        <pc:spChg chg="mod">
          <ac:chgData name="노 승희" userId="e2161007-85f4-4c8d-953c-de942ac4610a" providerId="ADAL" clId="{7642C397-B515-48E2-B4D9-52F34646B07B}" dt="2022-10-30T10:56:06.526" v="3325" actId="20577"/>
          <ac:spMkLst>
            <pc:docMk/>
            <pc:sldMk cId="1936210471" sldId="291"/>
            <ac:spMk id="5" creationId="{2F8A2B46-4B40-A84A-DAE2-A4BB9D14F19F}"/>
          </ac:spMkLst>
        </pc:spChg>
        <pc:picChg chg="add mod">
          <ac:chgData name="노 승희" userId="e2161007-85f4-4c8d-953c-de942ac4610a" providerId="ADAL" clId="{7642C397-B515-48E2-B4D9-52F34646B07B}" dt="2022-10-29T03:51:04.723" v="3117" actId="1076"/>
          <ac:picMkLst>
            <pc:docMk/>
            <pc:sldMk cId="1936210471" sldId="291"/>
            <ac:picMk id="3" creationId="{1F93B9AB-07B0-6D3A-708C-B44BED6D4FE7}"/>
          </ac:picMkLst>
        </pc:picChg>
        <pc:picChg chg="del">
          <ac:chgData name="노 승희" userId="e2161007-85f4-4c8d-953c-de942ac4610a" providerId="ADAL" clId="{7642C397-B515-48E2-B4D9-52F34646B07B}" dt="2022-10-29T03:49:37.545" v="3102" actId="478"/>
          <ac:picMkLst>
            <pc:docMk/>
            <pc:sldMk cId="1936210471" sldId="291"/>
            <ac:picMk id="4" creationId="{0AAFDCA2-9C4A-5081-5AE5-0BE14D5E9B15}"/>
          </ac:picMkLst>
        </pc:picChg>
        <pc:picChg chg="add del mod">
          <ac:chgData name="노 승희" userId="e2161007-85f4-4c8d-953c-de942ac4610a" providerId="ADAL" clId="{7642C397-B515-48E2-B4D9-52F34646B07B}" dt="2022-10-29T03:50:54.311" v="3113" actId="478"/>
          <ac:picMkLst>
            <pc:docMk/>
            <pc:sldMk cId="1936210471" sldId="291"/>
            <ac:picMk id="7" creationId="{1D1DC5D8-A891-4CE3-AB99-4C5D1A5B6C17}"/>
          </ac:picMkLst>
        </pc:picChg>
        <pc:picChg chg="add mod modCrop">
          <ac:chgData name="노 승희" userId="e2161007-85f4-4c8d-953c-de942ac4610a" providerId="ADAL" clId="{7642C397-B515-48E2-B4D9-52F34646B07B}" dt="2022-10-29T03:51:02.291" v="3116" actId="1076"/>
          <ac:picMkLst>
            <pc:docMk/>
            <pc:sldMk cId="1936210471" sldId="291"/>
            <ac:picMk id="9" creationId="{32FDF5F2-FA71-DBA2-591D-2C8EE86406FC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2:37.850" v="3690" actId="1076"/>
        <pc:sldMkLst>
          <pc:docMk/>
          <pc:sldMk cId="1219803612" sldId="292"/>
        </pc:sldMkLst>
        <pc:spChg chg="mod">
          <ac:chgData name="노 승희" userId="e2161007-85f4-4c8d-953c-de942ac4610a" providerId="ADAL" clId="{7642C397-B515-48E2-B4D9-52F34646B07B}" dt="2022-10-30T11:02:37.850" v="3690" actId="1076"/>
          <ac:spMkLst>
            <pc:docMk/>
            <pc:sldMk cId="1219803612" sldId="292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30T10:58:36.148" v="3332"/>
          <ac:spMkLst>
            <pc:docMk/>
            <pc:sldMk cId="1219803612" sldId="292"/>
            <ac:spMk id="6" creationId="{F6147AD3-740E-DA09-22B6-43F39FF02B80}"/>
          </ac:spMkLst>
        </pc:spChg>
        <pc:picChg chg="add">
          <ac:chgData name="노 승희" userId="e2161007-85f4-4c8d-953c-de942ac4610a" providerId="ADAL" clId="{7642C397-B515-48E2-B4D9-52F34646B07B}" dt="2022-10-30T10:58:53.640" v="3334" actId="22"/>
          <ac:picMkLst>
            <pc:docMk/>
            <pc:sldMk cId="1219803612" sldId="292"/>
            <ac:picMk id="3" creationId="{2F9A8738-A47C-7762-6F67-C5D0CB0C751E}"/>
          </ac:picMkLst>
        </pc:picChg>
        <pc:picChg chg="del">
          <ac:chgData name="노 승희" userId="e2161007-85f4-4c8d-953c-de942ac4610a" providerId="ADAL" clId="{7642C397-B515-48E2-B4D9-52F34646B07B}" dt="2022-10-30T10:58:53.428" v="3333" actId="478"/>
          <ac:picMkLst>
            <pc:docMk/>
            <pc:sldMk cId="1219803612" sldId="292"/>
            <ac:picMk id="4" creationId="{0AAFDCA2-9C4A-5081-5AE5-0BE14D5E9B15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4:56.814" v="3884"/>
        <pc:sldMkLst>
          <pc:docMk/>
          <pc:sldMk cId="4079782439" sldId="293"/>
        </pc:sldMkLst>
        <pc:spChg chg="mod">
          <ac:chgData name="노 승희" userId="e2161007-85f4-4c8d-953c-de942ac4610a" providerId="ADAL" clId="{7642C397-B515-48E2-B4D9-52F34646B07B}" dt="2022-10-30T11:04:56.814" v="3884"/>
          <ac:spMkLst>
            <pc:docMk/>
            <pc:sldMk cId="4079782439" sldId="293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30T11:03:15.841" v="3692"/>
          <ac:spMkLst>
            <pc:docMk/>
            <pc:sldMk cId="4079782439" sldId="293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30T11:04:02.740" v="3693" actId="478"/>
          <ac:picMkLst>
            <pc:docMk/>
            <pc:sldMk cId="4079782439" sldId="293"/>
            <ac:picMk id="3" creationId="{1F93B9AB-07B0-6D3A-708C-B44BED6D4FE7}"/>
          </ac:picMkLst>
        </pc:picChg>
        <pc:picChg chg="add mod">
          <ac:chgData name="노 승희" userId="e2161007-85f4-4c8d-953c-de942ac4610a" providerId="ADAL" clId="{7642C397-B515-48E2-B4D9-52F34646B07B}" dt="2022-10-30T11:04:17.158" v="3695" actId="1076"/>
          <ac:picMkLst>
            <pc:docMk/>
            <pc:sldMk cId="4079782439" sldId="293"/>
            <ac:picMk id="4" creationId="{97C682ED-7B9D-7CFA-A907-72F087EE4EFF}"/>
          </ac:picMkLst>
        </pc:picChg>
        <pc:picChg chg="add mod">
          <ac:chgData name="노 승희" userId="e2161007-85f4-4c8d-953c-de942ac4610a" providerId="ADAL" clId="{7642C397-B515-48E2-B4D9-52F34646B07B}" dt="2022-10-30T11:04:21.652" v="3698" actId="1076"/>
          <ac:picMkLst>
            <pc:docMk/>
            <pc:sldMk cId="4079782439" sldId="293"/>
            <ac:picMk id="8" creationId="{012D5948-FC4E-5FFB-2F7B-B816354D23A5}"/>
          </ac:picMkLst>
        </pc:picChg>
        <pc:picChg chg="del">
          <ac:chgData name="노 승희" userId="e2161007-85f4-4c8d-953c-de942ac4610a" providerId="ADAL" clId="{7642C397-B515-48E2-B4D9-52F34646B07B}" dt="2022-10-30T11:04:18.146" v="3696" actId="478"/>
          <ac:picMkLst>
            <pc:docMk/>
            <pc:sldMk cId="4079782439" sldId="293"/>
            <ac:picMk id="9" creationId="{32FDF5F2-FA71-DBA2-591D-2C8EE86406FC}"/>
          </ac:picMkLst>
        </pc:picChg>
      </pc:sldChg>
    </pc:docChg>
  </pc:docChgLst>
  <pc:docChgLst>
    <pc:chgData name="승희 노" userId="e2161007-85f4-4c8d-953c-de942ac4610a" providerId="ADAL" clId="{7642C397-B515-48E2-B4D9-52F34646B07B}"/>
    <pc:docChg chg="undo custSel addSld delSld modSld">
      <pc:chgData name="승희 노" userId="e2161007-85f4-4c8d-953c-de942ac4610a" providerId="ADAL" clId="{7642C397-B515-48E2-B4D9-52F34646B07B}" dt="2022-10-29T02:52:13.361" v="858" actId="20577"/>
      <pc:docMkLst>
        <pc:docMk/>
      </pc:docMkLst>
      <pc:sldChg chg="modSp mod">
        <pc:chgData name="승희 노" userId="e2161007-85f4-4c8d-953c-de942ac4610a" providerId="ADAL" clId="{7642C397-B515-48E2-B4D9-52F34646B07B}" dt="2022-10-29T02:52:13.361" v="858" actId="20577"/>
        <pc:sldMkLst>
          <pc:docMk/>
          <pc:sldMk cId="1653528108" sldId="267"/>
        </pc:sldMkLst>
        <pc:spChg chg="mod">
          <ac:chgData name="승희 노" userId="e2161007-85f4-4c8d-953c-de942ac4610a" providerId="ADAL" clId="{7642C397-B515-48E2-B4D9-52F34646B07B}" dt="2022-10-29T02:52:13.361" v="858" actId="20577"/>
          <ac:spMkLst>
            <pc:docMk/>
            <pc:sldMk cId="1653528108" sldId="267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5:59.313" v="9" actId="20577"/>
        <pc:sldMkLst>
          <pc:docMk/>
          <pc:sldMk cId="2417174808" sldId="268"/>
        </pc:sldMkLst>
        <pc:spChg chg="mod">
          <ac:chgData name="승희 노" userId="e2161007-85f4-4c8d-953c-de942ac4610a" providerId="ADAL" clId="{7642C397-B515-48E2-B4D9-52F34646B07B}" dt="2022-10-29T02:45:59.313" v="9" actId="20577"/>
          <ac:spMkLst>
            <pc:docMk/>
            <pc:sldMk cId="2417174808" sldId="268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6:10.087" v="17" actId="20577"/>
        <pc:sldMkLst>
          <pc:docMk/>
          <pc:sldMk cId="955512516" sldId="269"/>
        </pc:sldMkLst>
        <pc:spChg chg="mod">
          <ac:chgData name="승희 노" userId="e2161007-85f4-4c8d-953c-de942ac4610a" providerId="ADAL" clId="{7642C397-B515-48E2-B4D9-52F34646B07B}" dt="2022-10-29T02:46:10.087" v="17" actId="20577"/>
          <ac:spMkLst>
            <pc:docMk/>
            <pc:sldMk cId="955512516" sldId="269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6:06.642" v="13" actId="20577"/>
        <pc:sldMkLst>
          <pc:docMk/>
          <pc:sldMk cId="3449715874" sldId="270"/>
        </pc:sldMkLst>
        <pc:spChg chg="mod">
          <ac:chgData name="승희 노" userId="e2161007-85f4-4c8d-953c-de942ac4610a" providerId="ADAL" clId="{7642C397-B515-48E2-B4D9-52F34646B07B}" dt="2022-10-29T02:46:06.642" v="13" actId="20577"/>
          <ac:spMkLst>
            <pc:docMk/>
            <pc:sldMk cId="3449715874" sldId="270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5:54.822" v="5" actId="6549"/>
        <pc:sldMkLst>
          <pc:docMk/>
          <pc:sldMk cId="3250901388" sldId="271"/>
        </pc:sldMkLst>
        <pc:spChg chg="mod">
          <ac:chgData name="승희 노" userId="e2161007-85f4-4c8d-953c-de942ac4610a" providerId="ADAL" clId="{7642C397-B515-48E2-B4D9-52F34646B07B}" dt="2022-10-29T02:45:54.822" v="5" actId="6549"/>
          <ac:spMkLst>
            <pc:docMk/>
            <pc:sldMk cId="3250901388" sldId="271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9:57.637" v="846" actId="20577"/>
        <pc:sldMkLst>
          <pc:docMk/>
          <pc:sldMk cId="1628372880" sldId="272"/>
        </pc:sldMkLst>
        <pc:spChg chg="mod">
          <ac:chgData name="승희 노" userId="e2161007-85f4-4c8d-953c-de942ac4610a" providerId="ADAL" clId="{7642C397-B515-48E2-B4D9-52F34646B07B}" dt="2022-10-29T02:49:57.637" v="846" actId="20577"/>
          <ac:spMkLst>
            <pc:docMk/>
            <pc:sldMk cId="1628372880" sldId="272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4:02.829" v="0" actId="20577"/>
          <ac:spMkLst>
            <pc:docMk/>
            <pc:sldMk cId="1628372880" sldId="272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49:40.923" v="744" actId="20577"/>
          <ac:spMkLst>
            <pc:docMk/>
            <pc:sldMk cId="1628372880" sldId="272"/>
            <ac:spMk id="5" creationId="{266933A9-2541-B055-79BE-0A862AB2738E}"/>
          </ac:spMkLst>
        </pc:spChg>
      </pc:sldChg>
      <pc:sldChg chg="addSp delSp modSp add mod">
        <pc:chgData name="승희 노" userId="e2161007-85f4-4c8d-953c-de942ac4610a" providerId="ADAL" clId="{7642C397-B515-48E2-B4D9-52F34646B07B}" dt="2022-10-29T02:50:15.514" v="849" actId="21"/>
        <pc:sldMkLst>
          <pc:docMk/>
          <pc:sldMk cId="322643564" sldId="273"/>
        </pc:sldMkLst>
        <pc:spChg chg="mod">
          <ac:chgData name="승희 노" userId="e2161007-85f4-4c8d-953c-de942ac4610a" providerId="ADAL" clId="{7642C397-B515-48E2-B4D9-52F34646B07B}" dt="2022-10-29T02:48:22.929" v="474"/>
          <ac:spMkLst>
            <pc:docMk/>
            <pc:sldMk cId="322643564" sldId="273"/>
            <ac:spMk id="2" creationId="{2A1CB3E1-0179-A769-9EB1-1D24BD0F0746}"/>
          </ac:spMkLst>
        </pc:spChg>
        <pc:spChg chg="mod">
          <ac:chgData name="승희 노" userId="e2161007-85f4-4c8d-953c-de942ac4610a" providerId="ADAL" clId="{7642C397-B515-48E2-B4D9-52F34646B07B}" dt="2022-10-29T02:48:47.823" v="586" actId="20577"/>
          <ac:spMkLst>
            <pc:docMk/>
            <pc:sldMk cId="322643564" sldId="273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6:53.145" v="112" actId="20577"/>
          <ac:spMkLst>
            <pc:docMk/>
            <pc:sldMk cId="322643564" sldId="273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50:07.745" v="847" actId="465"/>
          <ac:spMkLst>
            <pc:docMk/>
            <pc:sldMk cId="322643564" sldId="273"/>
            <ac:spMk id="5" creationId="{266933A9-2541-B055-79BE-0A862AB2738E}"/>
          </ac:spMkLst>
        </pc:spChg>
        <pc:picChg chg="add del">
          <ac:chgData name="승희 노" userId="e2161007-85f4-4c8d-953c-de942ac4610a" providerId="ADAL" clId="{7642C397-B515-48E2-B4D9-52F34646B07B}" dt="2022-10-29T02:50:15.514" v="849" actId="21"/>
          <ac:picMkLst>
            <pc:docMk/>
            <pc:sldMk cId="322643564" sldId="273"/>
            <ac:picMk id="6" creationId="{967F6F01-266D-8D38-2BB2-1C98684B378D}"/>
          </ac:picMkLst>
        </pc:picChg>
      </pc:sldChg>
      <pc:sldChg chg="del">
        <pc:chgData name="승희 노" userId="e2161007-85f4-4c8d-953c-de942ac4610a" providerId="ADAL" clId="{7642C397-B515-48E2-B4D9-52F34646B07B}" dt="2022-10-29T02:45:46.825" v="1" actId="47"/>
        <pc:sldMkLst>
          <pc:docMk/>
          <pc:sldMk cId="1032755989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A5509-D1D1-47CF-BFB7-E1AA9548D41D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D4F75-7E5F-419D-AB03-9C193CB4F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12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397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306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729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84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118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667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984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7088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764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162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254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143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215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30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319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238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88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4EC17-9FF6-4897-8BE8-9FE562DAD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4BBF8D-2C01-C9BF-C9F6-B1FAA69D2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456F4-329D-286F-CD04-06ED4D6B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E717C-B11A-F332-3645-8E093134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9C481-1CB8-D4EF-E8F7-39B49ABB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1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4DB2A-982A-90F8-B231-53F063C9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E617F1-9978-60F9-5877-E559C3850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E37BA-464A-304F-30CC-A5DB7AB3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20B37-3A35-A5E3-35E9-8BF4AF1D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AC654-07B2-A895-ADC1-B10E1536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4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51D7CF-A830-4B4D-8DD6-0B8B02930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0C543A-E598-66EC-EACC-61837EB1C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14B1B-D3CA-D1CB-0DE3-634E46B3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D7541-EC11-DB81-83E6-3040A144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5811-BC25-A2EF-00F1-F30E6121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74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9BBAF-12AD-BAB9-D0C8-B1F77498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C755C-E247-FEA3-1650-9E520D6AA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55009-99AF-8148-365B-B1DFC8C7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4A02D-19D8-5370-9B3F-84510C16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134BF-1E46-984D-813C-22DF4B84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67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5477D-0E6B-C32B-EB5C-3E0FACBF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8A12F6-3CEA-4762-8268-6B113620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DA3CE-8F40-F1D3-740A-3BFA6C97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D75ED-A5E9-E699-2140-4C74E42D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3CF2A-6185-CFC6-E227-4A88BF7A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7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200EA-CFFA-57A4-C67D-8A052EE9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9C92B-4F5B-8809-1C36-211DC5313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EE28C2-A62B-71F9-D973-B02BABDA9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C7A80D-FF46-881F-E99C-D59D183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08DB2-12DE-F379-A7BF-97A1D893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F31973-ACB1-FDEA-898A-D321D39B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42B53-D6F3-98FB-0F1E-C7B979D4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FFC6B4-84CA-C057-AFFD-F7F1EDB4B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CD7B63-2D4B-58B4-EFD7-A2927B22B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8E6E28-3C05-32FA-F1C4-A896BD98D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89B10-3235-C197-B2DF-9C544C6E6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CE8BE3-905A-E4D8-A3A6-CC422697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C7597-8FCF-FDD1-CFE3-C0931F33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460DC4-BEB9-35D9-CEF3-A7669562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D7A73-9E1D-751F-3C05-AA3EAB22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8EA69B-33FA-12D3-9CAC-C0EDD3ED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A4BB1D-A56D-87DA-803F-A7E7695D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506C96-FFAD-BBE1-D48A-22E774FF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7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0EDCC7-2C27-0CAB-0A99-C8D7714D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F851B6-319B-B786-661F-84E2A40E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CC0D5F-E580-0839-5C42-67BAE82D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87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73737-329D-E927-C157-2C7BC6E15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C53FE-109C-3DE6-256D-7248551A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85C0-01B1-6986-E82F-D74429166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6298E3-9AA5-3C32-C456-99C183F0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F2148-727A-DC2D-A031-AC8FA71D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D17472-0F3D-16EB-D2A0-C43F3E74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3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6AE08-6389-9C44-0F2D-01E3D57B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79CCD4-72A3-8649-B14F-9D610AAD4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FD102A-CFB9-27BE-E3EA-0086AD159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3DABA-B27F-4D3D-F294-B9A26DD0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614BA-A293-8212-2B14-7209E11E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71F106-D499-2575-6F9F-BB97509A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36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A112BA-DBBE-55D2-B8A5-205A5813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CB97B-F968-7656-B6F3-96A7AF2D2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44601-127B-B69D-6ED6-9AA0ECC53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5BC7-3CC9-4CF8-9043-E85E9F2EC4F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F548A-89C4-ED46-6D38-06D434D31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51969-713C-442B-3D97-71DF2B515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cos/Github%EC%97%90%EC%84%9C-%ED%98%91%EC%97%85%ED%95%98%EB%8A%25%5b&#8230;%5did=IwAR060iCbkiNdpoeISC_aY2lJtCZ2TDA1QeZzYbKiQJkN328gfOaTc1pS18M" TargetMode="External"/><Relationship Id="rId2" Type="http://schemas.openxmlformats.org/officeDocument/2006/relationships/hyperlink" Target="https://devlog-wjdrbs96.tistory.com/23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ellwk.com/blog/edit-pull-request/#:~:text=If%20you%20click%20on%20add,button%20and%20select%20submit%20review" TargetMode="External"/><Relationship Id="rId5" Type="http://schemas.openxmlformats.org/officeDocument/2006/relationships/hyperlink" Target="https://velog.io/@hailey_/TIL-pull-req-delete-vs-decline" TargetMode="External"/><Relationship Id="rId4" Type="http://schemas.openxmlformats.org/officeDocument/2006/relationships/hyperlink" Target="https://wodyios.tistory.com/14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1184761" y="1273329"/>
            <a:ext cx="982249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Pull Request</a:t>
            </a:r>
            <a:r>
              <a:rPr lang="ko-KR" altLang="en-US" sz="4800" dirty="0"/>
              <a:t>를 통한 코드 리뷰하기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FB931-48DF-20F3-3EA6-C5A6DCF6670A}"/>
              </a:ext>
            </a:extLst>
          </p:cNvPr>
          <p:cNvSpPr txBox="1"/>
          <p:nvPr/>
        </p:nvSpPr>
        <p:spPr>
          <a:xfrm>
            <a:off x="8651173" y="4946074"/>
            <a:ext cx="18598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데이사이드</a:t>
            </a:r>
            <a:endParaRPr lang="en-US" altLang="ko-KR" dirty="0"/>
          </a:p>
          <a:p>
            <a:r>
              <a:rPr lang="ko-KR" altLang="en-US" dirty="0"/>
              <a:t>서비스 개발 </a:t>
            </a:r>
            <a:r>
              <a:rPr lang="en-US" altLang="ko-KR" dirty="0"/>
              <a:t>1</a:t>
            </a:r>
            <a:r>
              <a:rPr lang="ko-KR" altLang="en-US" dirty="0"/>
              <a:t>팀</a:t>
            </a:r>
            <a:endParaRPr lang="en-US" altLang="ko-KR" dirty="0"/>
          </a:p>
          <a:p>
            <a:r>
              <a:rPr lang="ko-KR" altLang="en-US" dirty="0"/>
              <a:t>노승희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2022. 11. 14.</a:t>
            </a:r>
          </a:p>
        </p:txBody>
      </p:sp>
    </p:spTree>
    <p:extLst>
      <p:ext uri="{BB962C8B-B14F-4D97-AF65-F5344CB8AC3E}">
        <p14:creationId xmlns:p14="http://schemas.microsoft.com/office/powerpoint/2010/main" val="2562987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737931" y="270561"/>
            <a:ext cx="471616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파일 전체 기준 </a:t>
            </a:r>
            <a:r>
              <a:rPr lang="en-US" altLang="ko-KR" sz="3200" dirty="0"/>
              <a:t>: step</a:t>
            </a:r>
            <a:r>
              <a:rPr lang="ko-KR" altLang="en-US" sz="3200" dirty="0"/>
              <a:t> </a:t>
            </a:r>
            <a:r>
              <a:rPr lang="en-US" altLang="ko-KR" sz="3200" dirty="0"/>
              <a:t>1]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34421776-C8FE-DC9A-6364-7BE8C0FAD8BE}"/>
              </a:ext>
            </a:extLst>
          </p:cNvPr>
          <p:cNvSpPr txBox="1"/>
          <p:nvPr/>
        </p:nvSpPr>
        <p:spPr>
          <a:xfrm>
            <a:off x="4351809" y="5763431"/>
            <a:ext cx="348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 페이지로 이동한다</a:t>
            </a:r>
            <a:r>
              <a:rPr lang="en-US" altLang="ko-KR" dirty="0"/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0737FD4-082F-DC4A-3642-C4106E1CE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287" y="1060559"/>
            <a:ext cx="6691426" cy="449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514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737929" y="270561"/>
            <a:ext cx="471616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파일 전체 기준 </a:t>
            </a:r>
            <a:r>
              <a:rPr lang="en-US" altLang="ko-KR" sz="3200" dirty="0"/>
              <a:t>: step</a:t>
            </a:r>
            <a:r>
              <a:rPr lang="ko-KR" altLang="en-US" sz="3200" dirty="0"/>
              <a:t> </a:t>
            </a:r>
            <a:r>
              <a:rPr lang="en-US" altLang="ko-KR" sz="3200" dirty="0"/>
              <a:t>2]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34421776-C8FE-DC9A-6364-7BE8C0FAD8BE}"/>
              </a:ext>
            </a:extLst>
          </p:cNvPr>
          <p:cNvSpPr txBox="1"/>
          <p:nvPr/>
        </p:nvSpPr>
        <p:spPr>
          <a:xfrm>
            <a:off x="3824683" y="5763431"/>
            <a:ext cx="4542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리뷰하고자 하는 </a:t>
            </a:r>
            <a:r>
              <a:rPr lang="en-US" altLang="ko-KR" dirty="0"/>
              <a:t>Pull Request</a:t>
            </a:r>
            <a:r>
              <a:rPr lang="ko-KR" altLang="en-US" dirty="0"/>
              <a:t>로 이동한다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11C8EF-0FBB-1707-13DA-5A3C72A1C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358" y="1080237"/>
            <a:ext cx="8605284" cy="469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41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737929" y="270561"/>
            <a:ext cx="471616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파일 전체 기준 </a:t>
            </a:r>
            <a:r>
              <a:rPr lang="en-US" altLang="ko-KR" sz="3200" dirty="0"/>
              <a:t>: step</a:t>
            </a:r>
            <a:r>
              <a:rPr lang="ko-KR" altLang="en-US" sz="3200" dirty="0"/>
              <a:t> </a:t>
            </a:r>
            <a:r>
              <a:rPr lang="en-US" altLang="ko-KR" sz="3200" dirty="0"/>
              <a:t>3]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34421776-C8FE-DC9A-6364-7BE8C0FAD8BE}"/>
              </a:ext>
            </a:extLst>
          </p:cNvPr>
          <p:cNvSpPr txBox="1"/>
          <p:nvPr/>
        </p:nvSpPr>
        <p:spPr>
          <a:xfrm>
            <a:off x="3079804" y="5763431"/>
            <a:ext cx="6032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Files</a:t>
            </a:r>
            <a:r>
              <a:rPr lang="ko-KR" altLang="en-US" dirty="0"/>
              <a:t> </a:t>
            </a:r>
            <a:r>
              <a:rPr lang="en-US" altLang="ko-KR" dirty="0"/>
              <a:t>changed </a:t>
            </a:r>
            <a:r>
              <a:rPr lang="ko-KR" altLang="en-US" dirty="0"/>
              <a:t>탭으로 이동하면 수정된 </a:t>
            </a:r>
            <a:r>
              <a:rPr lang="en-US" altLang="ko-KR" dirty="0"/>
              <a:t>Code</a:t>
            </a:r>
            <a:r>
              <a:rPr lang="ko-KR" altLang="en-US" dirty="0"/>
              <a:t>가 노출된다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123E5A-D4CA-A948-F2A7-F9B1EB0A3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833" y="1068079"/>
            <a:ext cx="9732334" cy="448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07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737929" y="270561"/>
            <a:ext cx="471616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파일 전체 기준 </a:t>
            </a:r>
            <a:r>
              <a:rPr lang="en-US" altLang="ko-KR" sz="3200" dirty="0"/>
              <a:t>: step</a:t>
            </a:r>
            <a:r>
              <a:rPr lang="ko-KR" altLang="en-US" sz="3200" dirty="0"/>
              <a:t> </a:t>
            </a:r>
            <a:r>
              <a:rPr lang="en-US" altLang="ko-KR" sz="3200" dirty="0"/>
              <a:t>4]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34421776-C8FE-DC9A-6364-7BE8C0FAD8BE}"/>
              </a:ext>
            </a:extLst>
          </p:cNvPr>
          <p:cNvSpPr txBox="1"/>
          <p:nvPr/>
        </p:nvSpPr>
        <p:spPr>
          <a:xfrm>
            <a:off x="1296727" y="5763431"/>
            <a:ext cx="959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“Review changes” </a:t>
            </a:r>
            <a:r>
              <a:rPr lang="ko-KR" altLang="en-US" dirty="0"/>
              <a:t>버튼을 클릭하여 </a:t>
            </a:r>
            <a:r>
              <a:rPr lang="en-US" altLang="ko-KR" dirty="0"/>
              <a:t>code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관련된 의견을 남긴다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이 의견이 어떠한 성격인 것인지 </a:t>
            </a:r>
            <a:r>
              <a:rPr lang="en-US" altLang="ko-KR" dirty="0"/>
              <a:t>Comment/Approve/Request changes</a:t>
            </a:r>
            <a:r>
              <a:rPr lang="ko-KR" altLang="en-US" dirty="0"/>
              <a:t>에서 선택한다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CB4792-335E-9557-5EFA-496EFEA15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14" y="1073813"/>
            <a:ext cx="5925880" cy="4268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DE7843-6767-32B8-B267-7634CB9082A8}"/>
              </a:ext>
            </a:extLst>
          </p:cNvPr>
          <p:cNvSpPr txBox="1"/>
          <p:nvPr/>
        </p:nvSpPr>
        <p:spPr>
          <a:xfrm>
            <a:off x="6267894" y="1276020"/>
            <a:ext cx="433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 </a:t>
            </a:r>
            <a:r>
              <a:rPr lang="en-US" altLang="ko-KR" dirty="0"/>
              <a:t>code</a:t>
            </a:r>
            <a:r>
              <a:rPr lang="ko-KR" altLang="en-US" dirty="0"/>
              <a:t>와 관련된 의견을 작성하는 공간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1BAC48-6B0F-C5BC-3356-F5C609326127}"/>
              </a:ext>
            </a:extLst>
          </p:cNvPr>
          <p:cNvSpPr txBox="1"/>
          <p:nvPr/>
        </p:nvSpPr>
        <p:spPr>
          <a:xfrm>
            <a:off x="6267894" y="1847594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 </a:t>
            </a:r>
            <a:r>
              <a:rPr lang="en-US" altLang="ko-KR" dirty="0"/>
              <a:t>comment</a:t>
            </a:r>
          </a:p>
          <a:p>
            <a:r>
              <a:rPr lang="en-US" altLang="ko-KR" dirty="0"/>
              <a:t>    : </a:t>
            </a:r>
            <a:r>
              <a:rPr lang="ko-KR" altLang="en-US" dirty="0"/>
              <a:t>승인과 무관한 일반적인 의견을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남길 때 선택한다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F5E57D-7160-73CD-2115-A575EC926224}"/>
              </a:ext>
            </a:extLst>
          </p:cNvPr>
          <p:cNvSpPr txBox="1"/>
          <p:nvPr/>
        </p:nvSpPr>
        <p:spPr>
          <a:xfrm>
            <a:off x="6267894" y="3051550"/>
            <a:ext cx="5282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 </a:t>
            </a:r>
            <a:r>
              <a:rPr lang="en-US" altLang="ko-KR" dirty="0"/>
              <a:t>Approve</a:t>
            </a:r>
          </a:p>
          <a:p>
            <a:r>
              <a:rPr lang="en-US" altLang="ko-KR" dirty="0"/>
              <a:t>    : Comment</a:t>
            </a:r>
            <a:r>
              <a:rPr lang="ko-KR" altLang="en-US" dirty="0"/>
              <a:t>와 달리 리뷰어가 승인하는 것으로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</a:t>
            </a:r>
            <a:r>
              <a:rPr lang="ko-KR" altLang="en-US" dirty="0" err="1"/>
              <a:t>머지해도</a:t>
            </a:r>
            <a:r>
              <a:rPr lang="ko-KR" altLang="en-US" dirty="0"/>
              <a:t> 괜찮다는 의견을 보내는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905CFA-208C-329C-031B-7F1BCC127915}"/>
              </a:ext>
            </a:extLst>
          </p:cNvPr>
          <p:cNvSpPr txBox="1"/>
          <p:nvPr/>
        </p:nvSpPr>
        <p:spPr>
          <a:xfrm>
            <a:off x="6267894" y="4144459"/>
            <a:ext cx="4285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 </a:t>
            </a:r>
            <a:r>
              <a:rPr lang="en-US" altLang="ko-KR" dirty="0"/>
              <a:t>Request changes</a:t>
            </a:r>
            <a:endParaRPr lang="ko-KR" altLang="en-US" dirty="0"/>
          </a:p>
          <a:p>
            <a:r>
              <a:rPr lang="ko-KR" altLang="en-US" dirty="0"/>
              <a:t>     </a:t>
            </a:r>
            <a:r>
              <a:rPr lang="en-US" altLang="ko-KR" dirty="0"/>
              <a:t>: </a:t>
            </a:r>
            <a:r>
              <a:rPr lang="ko-KR" altLang="en-US" dirty="0"/>
              <a:t>변경을 요청한다는 뜻으로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</a:t>
            </a:r>
            <a:r>
              <a:rPr lang="ko-KR" altLang="en-US" dirty="0"/>
              <a:t>승인을 거부한다는 것을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6BCE8-D0B7-707D-87A4-87BC875E1723}"/>
              </a:ext>
            </a:extLst>
          </p:cNvPr>
          <p:cNvSpPr txBox="1"/>
          <p:nvPr/>
        </p:nvSpPr>
        <p:spPr>
          <a:xfrm>
            <a:off x="259671" y="34211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4D2EC8-D0D1-1A42-6F81-7AB5D723B3BE}"/>
              </a:ext>
            </a:extLst>
          </p:cNvPr>
          <p:cNvSpPr txBox="1"/>
          <p:nvPr/>
        </p:nvSpPr>
        <p:spPr>
          <a:xfrm>
            <a:off x="259671" y="38517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15FD4C-A0DD-4280-AB10-1E4FE60AAC1C}"/>
              </a:ext>
            </a:extLst>
          </p:cNvPr>
          <p:cNvSpPr txBox="1"/>
          <p:nvPr/>
        </p:nvSpPr>
        <p:spPr>
          <a:xfrm>
            <a:off x="259671" y="42397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9810AF-19D7-0FBB-0E0C-2F1B94999271}"/>
              </a:ext>
            </a:extLst>
          </p:cNvPr>
          <p:cNvSpPr txBox="1"/>
          <p:nvPr/>
        </p:nvSpPr>
        <p:spPr>
          <a:xfrm>
            <a:off x="259671" y="27073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3231787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530470" y="270561"/>
            <a:ext cx="513108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파일 전체 기준 </a:t>
            </a:r>
            <a:r>
              <a:rPr lang="en-US" altLang="ko-KR" sz="3200" dirty="0"/>
              <a:t>: Approve]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9C0C07-032B-640A-CC78-3E155B51C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223" y="918807"/>
            <a:ext cx="8105554" cy="553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24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530475" y="270561"/>
            <a:ext cx="513108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파일 전체 기준 </a:t>
            </a:r>
            <a:r>
              <a:rPr lang="en-US" altLang="ko-KR" sz="3200" dirty="0"/>
              <a:t>: Approve]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9C0C07-032B-640A-CC78-3E155B51C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223" y="918807"/>
            <a:ext cx="8105554" cy="553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40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738972" y="270561"/>
            <a:ext cx="671408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파일 전체 기준 </a:t>
            </a:r>
            <a:r>
              <a:rPr lang="en-US" altLang="ko-KR" sz="3200" dirty="0"/>
              <a:t>: Request changes]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BAF7F4-2EC8-4659-E460-C24B7EAA9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544" y="1054669"/>
            <a:ext cx="9136912" cy="474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6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220432" y="270561"/>
            <a:ext cx="375115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라인 기준 </a:t>
            </a:r>
            <a:r>
              <a:rPr lang="en-US" altLang="ko-KR" sz="3200" dirty="0"/>
              <a:t>: step</a:t>
            </a:r>
            <a:r>
              <a:rPr lang="ko-KR" altLang="en-US" sz="3200" dirty="0"/>
              <a:t> </a:t>
            </a:r>
            <a:r>
              <a:rPr lang="en-US" altLang="ko-KR" sz="3200" dirty="0"/>
              <a:t>1]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34421776-C8FE-DC9A-6364-7BE8C0FAD8BE}"/>
              </a:ext>
            </a:extLst>
          </p:cNvPr>
          <p:cNvSpPr txBox="1"/>
          <p:nvPr/>
        </p:nvSpPr>
        <p:spPr>
          <a:xfrm>
            <a:off x="3499789" y="5763431"/>
            <a:ext cx="519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라인에 마우스 커서를 올리면 </a:t>
            </a:r>
            <a:r>
              <a:rPr lang="en-US" altLang="ko-KR" dirty="0"/>
              <a:t>+</a:t>
            </a:r>
            <a:r>
              <a:rPr lang="ko-KR" altLang="en-US" dirty="0"/>
              <a:t>버튼이 노출된다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144147-7ACC-B560-1AB8-B571473E9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092" y="1552586"/>
            <a:ext cx="6361816" cy="37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45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220432" y="270561"/>
            <a:ext cx="375115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라인 기준 </a:t>
            </a:r>
            <a:r>
              <a:rPr lang="en-US" altLang="ko-KR" sz="3200" dirty="0"/>
              <a:t>: step</a:t>
            </a:r>
            <a:r>
              <a:rPr lang="ko-KR" altLang="en-US" sz="3200" dirty="0"/>
              <a:t> </a:t>
            </a:r>
            <a:r>
              <a:rPr lang="en-US" altLang="ko-KR" sz="3200" dirty="0"/>
              <a:t>2]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34421776-C8FE-DC9A-6364-7BE8C0FAD8BE}"/>
              </a:ext>
            </a:extLst>
          </p:cNvPr>
          <p:cNvSpPr txBox="1"/>
          <p:nvPr/>
        </p:nvSpPr>
        <p:spPr>
          <a:xfrm>
            <a:off x="2478678" y="5936146"/>
            <a:ext cx="7234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해당 버튼을 클릭하면 라인 별로 의견을 남길 수 있는 창이 생성된다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992DE5-D3C0-56DF-671C-C87EC34D6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10" y="1183766"/>
            <a:ext cx="6563832" cy="44904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B24DEB-6633-BBB9-F1FF-3AAF74A036AA}"/>
              </a:ext>
            </a:extLst>
          </p:cNvPr>
          <p:cNvSpPr txBox="1"/>
          <p:nvPr/>
        </p:nvSpPr>
        <p:spPr>
          <a:xfrm>
            <a:off x="6863317" y="1276020"/>
            <a:ext cx="433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 </a:t>
            </a:r>
            <a:r>
              <a:rPr lang="en-US" altLang="ko-KR" dirty="0"/>
              <a:t>code</a:t>
            </a:r>
            <a:r>
              <a:rPr lang="ko-KR" altLang="en-US" dirty="0"/>
              <a:t>와 관련된 의견을 작성하는 공간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DC748C-5038-4839-ABA2-AB3F7B600DB3}"/>
              </a:ext>
            </a:extLst>
          </p:cNvPr>
          <p:cNvSpPr txBox="1"/>
          <p:nvPr/>
        </p:nvSpPr>
        <p:spPr>
          <a:xfrm>
            <a:off x="6863317" y="1941899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 </a:t>
            </a:r>
            <a:r>
              <a:rPr lang="en-US" altLang="ko-KR" dirty="0"/>
              <a:t>cancel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432C55-A334-B778-86FD-11D4260D2591}"/>
              </a:ext>
            </a:extLst>
          </p:cNvPr>
          <p:cNvSpPr txBox="1"/>
          <p:nvPr/>
        </p:nvSpPr>
        <p:spPr>
          <a:xfrm>
            <a:off x="6863317" y="2884777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 </a:t>
            </a:r>
            <a:r>
              <a:rPr lang="en-US" altLang="ko-KR" dirty="0"/>
              <a:t>Add single comment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DACFE-A889-A0B0-4758-CB51074F06FC}"/>
              </a:ext>
            </a:extLst>
          </p:cNvPr>
          <p:cNvSpPr txBox="1"/>
          <p:nvPr/>
        </p:nvSpPr>
        <p:spPr>
          <a:xfrm>
            <a:off x="6863317" y="3827654"/>
            <a:ext cx="427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 </a:t>
            </a:r>
            <a:r>
              <a:rPr lang="en-US" altLang="ko-KR" dirty="0"/>
              <a:t>Start a review/Add review comment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6DD2A1-8D0C-F934-4883-3596515C9944}"/>
              </a:ext>
            </a:extLst>
          </p:cNvPr>
          <p:cNvSpPr txBox="1"/>
          <p:nvPr/>
        </p:nvSpPr>
        <p:spPr>
          <a:xfrm>
            <a:off x="3688671" y="49362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43CB1E-0D7F-B4E2-29F8-9238107E1418}"/>
              </a:ext>
            </a:extLst>
          </p:cNvPr>
          <p:cNvSpPr txBox="1"/>
          <p:nvPr/>
        </p:nvSpPr>
        <p:spPr>
          <a:xfrm>
            <a:off x="4688131" y="49362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4547E3-CF92-3B5C-35E2-E5AD6C0EDFB6}"/>
              </a:ext>
            </a:extLst>
          </p:cNvPr>
          <p:cNvSpPr txBox="1"/>
          <p:nvPr/>
        </p:nvSpPr>
        <p:spPr>
          <a:xfrm>
            <a:off x="5888251" y="49362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C807B8-F24E-1935-AFAB-5DCFAEDC151D}"/>
              </a:ext>
            </a:extLst>
          </p:cNvPr>
          <p:cNvSpPr txBox="1"/>
          <p:nvPr/>
        </p:nvSpPr>
        <p:spPr>
          <a:xfrm>
            <a:off x="54935" y="40948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E47E03-41B5-0B11-00D1-935FD37BB8F2}"/>
              </a:ext>
            </a:extLst>
          </p:cNvPr>
          <p:cNvSpPr txBox="1"/>
          <p:nvPr/>
        </p:nvSpPr>
        <p:spPr>
          <a:xfrm>
            <a:off x="7234889" y="4197607"/>
            <a:ext cx="46666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의견을 여러 개 작성하고 일괄 노출되도록</a:t>
            </a:r>
            <a:endParaRPr lang="en-US" altLang="ko-KR" dirty="0"/>
          </a:p>
          <a:p>
            <a:r>
              <a:rPr lang="ko-KR" altLang="en-US" dirty="0"/>
              <a:t>하고자 할 때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의견 작성이 완료되어 노출시키고자 한다면</a:t>
            </a:r>
            <a:endParaRPr lang="en-US" altLang="ko-KR" dirty="0"/>
          </a:p>
          <a:p>
            <a:r>
              <a:rPr lang="en-US" altLang="ko-KR" dirty="0"/>
              <a:t>review changes </a:t>
            </a:r>
            <a:r>
              <a:rPr lang="ko-KR" altLang="en-US" dirty="0"/>
              <a:t>버튼에서 </a:t>
            </a:r>
            <a:r>
              <a:rPr lang="en-US" altLang="ko-KR" dirty="0"/>
              <a:t>submit review</a:t>
            </a:r>
          </a:p>
          <a:p>
            <a:r>
              <a:rPr lang="ko-KR" altLang="en-US" dirty="0"/>
              <a:t>버튼을 클릭한다</a:t>
            </a:r>
            <a:r>
              <a:rPr lang="en-US" altLang="ko-KR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E75874-12C5-3CE9-3D38-1A0E47DDDD08}"/>
              </a:ext>
            </a:extLst>
          </p:cNvPr>
          <p:cNvSpPr txBox="1"/>
          <p:nvPr/>
        </p:nvSpPr>
        <p:spPr>
          <a:xfrm>
            <a:off x="7234889" y="3233780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의견을 남길 때마다 즉시 노출된다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7D80E1-0286-6715-02BE-B1F2ED62AF2A}"/>
              </a:ext>
            </a:extLst>
          </p:cNvPr>
          <p:cNvSpPr txBox="1"/>
          <p:nvPr/>
        </p:nvSpPr>
        <p:spPr>
          <a:xfrm>
            <a:off x="7234889" y="229090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닫기</a:t>
            </a:r>
            <a:r>
              <a:rPr lang="en-US" altLang="ko-KR" dirty="0"/>
              <a:t> </a:t>
            </a:r>
            <a:r>
              <a:rPr lang="ko-KR" altLang="en-US" dirty="0"/>
              <a:t>버튼</a:t>
            </a:r>
          </a:p>
        </p:txBody>
      </p:sp>
    </p:spTree>
    <p:extLst>
      <p:ext uri="{BB962C8B-B14F-4D97-AF65-F5344CB8AC3E}">
        <p14:creationId xmlns:p14="http://schemas.microsoft.com/office/powerpoint/2010/main" val="588847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1460325" y="3105835"/>
            <a:ext cx="927138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Code Review </a:t>
            </a:r>
            <a:r>
              <a:rPr lang="ko-KR" altLang="en-US" sz="3600" dirty="0"/>
              <a:t>결과가 </a:t>
            </a:r>
            <a:r>
              <a:rPr lang="en-US" altLang="ko-KR" sz="3600" dirty="0"/>
              <a:t>Request changes</a:t>
            </a:r>
            <a:r>
              <a:rPr lang="ko-KR" altLang="en-US" sz="3600" dirty="0"/>
              <a:t>라면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4520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3706350" y="3105835"/>
            <a:ext cx="477932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Pull Request</a:t>
            </a:r>
            <a:r>
              <a:rPr lang="ko-KR" altLang="en-US" sz="3600" dirty="0"/>
              <a:t> 생성하기</a:t>
            </a:r>
          </a:p>
        </p:txBody>
      </p:sp>
    </p:spTree>
    <p:extLst>
      <p:ext uri="{BB962C8B-B14F-4D97-AF65-F5344CB8AC3E}">
        <p14:creationId xmlns:p14="http://schemas.microsoft.com/office/powerpoint/2010/main" val="3027621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1839492" y="270561"/>
            <a:ext cx="851303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[Code Review </a:t>
            </a:r>
            <a:r>
              <a:rPr lang="ko-KR" altLang="en-US" sz="3200" dirty="0"/>
              <a:t>결과가 </a:t>
            </a:r>
            <a:r>
              <a:rPr lang="en-US" altLang="ko-KR" sz="3200" dirty="0"/>
              <a:t>Request changes</a:t>
            </a:r>
            <a:r>
              <a:rPr lang="ko-KR" altLang="en-US" sz="3200" dirty="0"/>
              <a:t>라면</a:t>
            </a:r>
            <a:r>
              <a:rPr lang="en-US" altLang="ko-KR" sz="3200" dirty="0"/>
              <a:t>?]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547008-FD56-183B-B956-E486E3B13E6D}"/>
              </a:ext>
            </a:extLst>
          </p:cNvPr>
          <p:cNvSpPr txBox="1"/>
          <p:nvPr/>
        </p:nvSpPr>
        <p:spPr>
          <a:xfrm>
            <a:off x="2349677" y="3363067"/>
            <a:ext cx="7492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다시 </a:t>
            </a:r>
            <a:r>
              <a:rPr lang="ko-KR" altLang="en-US" dirty="0" err="1"/>
              <a:t>커밋</a:t>
            </a:r>
            <a:r>
              <a:rPr lang="en-US" altLang="ko-KR" dirty="0"/>
              <a:t>, </a:t>
            </a:r>
            <a:r>
              <a:rPr lang="ko-KR" altLang="en-US" dirty="0" err="1"/>
              <a:t>푸쉬</a:t>
            </a:r>
            <a:r>
              <a:rPr lang="ko-KR" altLang="en-US" dirty="0"/>
              <a:t> 과정을 거치면 기존 요청했던 </a:t>
            </a:r>
            <a:r>
              <a:rPr lang="en-US" altLang="ko-KR" dirty="0"/>
              <a:t>pull </a:t>
            </a:r>
            <a:r>
              <a:rPr lang="en-US" altLang="ko-KR" dirty="0" err="1"/>
              <a:t>reqeust</a:t>
            </a:r>
            <a:r>
              <a:rPr lang="ko-KR" altLang="en-US" dirty="0"/>
              <a:t>에 적용된다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따라서 별도로 </a:t>
            </a:r>
            <a:r>
              <a:rPr lang="en-US" altLang="ko-KR" dirty="0"/>
              <a:t>delete </a:t>
            </a:r>
            <a:r>
              <a:rPr lang="ko-KR" altLang="en-US" dirty="0"/>
              <a:t>또는 </a:t>
            </a:r>
            <a:r>
              <a:rPr lang="en-US" altLang="ko-KR" dirty="0"/>
              <a:t>decline </a:t>
            </a:r>
            <a:r>
              <a:rPr lang="ko-KR" altLang="en-US" dirty="0"/>
              <a:t>하지 않아도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9388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67188" y="270561"/>
            <a:ext cx="1205766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정말 </a:t>
            </a:r>
            <a:r>
              <a:rPr lang="en-US" altLang="ko-KR" sz="3200" dirty="0"/>
              <a:t>Pull request</a:t>
            </a:r>
            <a:r>
              <a:rPr lang="ko-KR" altLang="en-US" sz="3200" dirty="0"/>
              <a:t>를 닫고 새로 </a:t>
            </a:r>
            <a:r>
              <a:rPr lang="en-US" altLang="ko-KR" sz="3200" dirty="0"/>
              <a:t>pull request</a:t>
            </a:r>
            <a:r>
              <a:rPr lang="ko-KR" altLang="en-US" sz="3200" dirty="0"/>
              <a:t>를 요청하고 싶다면</a:t>
            </a:r>
            <a:r>
              <a:rPr lang="en-US" altLang="ko-KR" sz="3200" dirty="0"/>
              <a:t>?]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E95C4D-35F6-2725-3E9D-BEC63D608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812" y="1157990"/>
            <a:ext cx="6948376" cy="21926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431D351-8228-FD69-C38A-CC03A6EAC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2300" y="3549876"/>
            <a:ext cx="6607401" cy="286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83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8A8028-DD3B-7E10-8056-3225EDF81E52}"/>
              </a:ext>
            </a:extLst>
          </p:cNvPr>
          <p:cNvSpPr txBox="1"/>
          <p:nvPr/>
        </p:nvSpPr>
        <p:spPr>
          <a:xfrm>
            <a:off x="167391" y="447994"/>
            <a:ext cx="3021981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[</a:t>
            </a:r>
            <a:r>
              <a:rPr lang="ko-KR" altLang="en-US" sz="4800" dirty="0"/>
              <a:t>참고문헌</a:t>
            </a:r>
            <a:r>
              <a:rPr lang="en-US" altLang="ko-KR" sz="4800" dirty="0"/>
              <a:t>]</a:t>
            </a:r>
            <a:endParaRPr lang="ko-KR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B3F72-C396-99D9-61BC-C4548B1E5310}"/>
              </a:ext>
            </a:extLst>
          </p:cNvPr>
          <p:cNvSpPr txBox="1"/>
          <p:nvPr/>
        </p:nvSpPr>
        <p:spPr>
          <a:xfrm>
            <a:off x="243444" y="1704109"/>
            <a:ext cx="102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“[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Noto Sans Medium"/>
              </a:rPr>
              <a:t>Github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]Pull Request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를 통해 코드리뷰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(Code Review)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하는 법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</a:t>
            </a:r>
            <a:r>
              <a:rPr lang="en-US" altLang="ko-KR" b="0" i="0" u="none" strike="noStrike" dirty="0">
                <a:effectLst/>
                <a:latin typeface="NotoSansKR"/>
                <a:hlinkClick r:id="rId2"/>
              </a:rPr>
              <a:t>https://devlog-wjdrbs96.tistory.com/231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FFC31C-D565-75D3-C34D-E21D56A722AB}"/>
              </a:ext>
            </a:extLst>
          </p:cNvPr>
          <p:cNvSpPr txBox="1"/>
          <p:nvPr/>
        </p:nvSpPr>
        <p:spPr>
          <a:xfrm>
            <a:off x="243444" y="2408856"/>
            <a:ext cx="17775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Noto Sans Medium"/>
              </a:rPr>
              <a:t>Github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에서 협업하는 방법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</a:t>
            </a:r>
            <a:b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</a:b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</a:t>
            </a:r>
            <a:r>
              <a:rPr lang="en-US" altLang="ko-KR" b="0" i="0" u="none" strike="noStrike" dirty="0">
                <a:effectLst/>
                <a:latin typeface="NotoSansKR"/>
                <a:hlinkClick r:id="rId3"/>
              </a:rPr>
              <a:t>https://velog.io/@cos/Github%EC%97%90%EC%84%9C-%ED%98%91%EC%97%85%ED%95%98%EB%8A%[…]id=IwAR060iCbkiNdpoeISC_aY2lJtCZ2TDA1QeZzYbKiQJkN328gfOaTc1pS18M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A0DE68-DFF6-1EDB-92ED-C23CFE21BF64}"/>
              </a:ext>
            </a:extLst>
          </p:cNvPr>
          <p:cNvSpPr txBox="1"/>
          <p:nvPr/>
        </p:nvSpPr>
        <p:spPr>
          <a:xfrm>
            <a:off x="243444" y="3567805"/>
            <a:ext cx="719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“[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Noto Sans Medium"/>
              </a:rPr>
              <a:t>Github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] Pull Request &amp; Code Review”,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</a:t>
            </a:r>
            <a:r>
              <a:rPr lang="en-US" altLang="ko-KR" b="0" i="0" u="none" strike="noStrike" dirty="0">
                <a:effectLst/>
                <a:latin typeface="NotoSansKR"/>
                <a:hlinkClick r:id="rId4"/>
              </a:rPr>
              <a:t> https://wodyios.tistory.com/14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D19CB-E930-5E94-9968-555A7CF9C80E}"/>
              </a:ext>
            </a:extLst>
          </p:cNvPr>
          <p:cNvSpPr txBox="1"/>
          <p:nvPr/>
        </p:nvSpPr>
        <p:spPr>
          <a:xfrm>
            <a:off x="243444" y="4449755"/>
            <a:ext cx="887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“[TIL] pull req delete vs decline”,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</a:t>
            </a:r>
            <a:r>
              <a:rPr lang="en-US" altLang="ko-KR" b="0" i="0" u="none" strike="noStrike" dirty="0">
                <a:effectLst/>
                <a:latin typeface="NotoSansKR"/>
                <a:hlinkClick r:id="rId4"/>
              </a:rPr>
              <a:t> </a:t>
            </a:r>
            <a:r>
              <a:rPr lang="en-US" altLang="ko-KR" b="0" i="0" u="none" strike="noStrike" dirty="0">
                <a:effectLst/>
                <a:latin typeface="NotoSansKR"/>
                <a:hlinkClick r:id="rId5"/>
              </a:rPr>
              <a:t>https://velog.io/@hailey_/TIL-pull-req-delete-vs-decline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6ABE74-2772-6EC4-38E7-ACEB5D0DC541}"/>
              </a:ext>
            </a:extLst>
          </p:cNvPr>
          <p:cNvSpPr txBox="1"/>
          <p:nvPr/>
        </p:nvSpPr>
        <p:spPr>
          <a:xfrm>
            <a:off x="243444" y="5331705"/>
            <a:ext cx="12913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“How to review and edit a pull request”,</a:t>
            </a: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</a:t>
            </a:r>
            <a:r>
              <a:rPr lang="en-US" altLang="ko-KR" b="0" i="0" u="none" strike="noStrike" dirty="0">
                <a:effectLst/>
                <a:latin typeface="NotoSansKR"/>
                <a:hlinkClick r:id="rId4"/>
              </a:rPr>
              <a:t> </a:t>
            </a:r>
            <a:r>
              <a:rPr lang="en-US" altLang="ko-KR" b="0" i="0" u="none" strike="noStrike" dirty="0">
                <a:effectLst/>
                <a:latin typeface="NotoSansKR"/>
                <a:hlinkClick r:id="rId6"/>
              </a:rPr>
              <a:t>https://zellwk.com/blog/edit-pull-request/#:~:text=If%20you%20click%20on%20add,button%20and%20select%20submit%20review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4911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5256123" y="2967335"/>
            <a:ext cx="16797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5400" dirty="0"/>
              <a:t>EOD.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8649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302459" y="270561"/>
            <a:ext cx="158710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[step</a:t>
            </a:r>
            <a:r>
              <a:rPr lang="ko-KR" altLang="en-US" sz="3200" dirty="0"/>
              <a:t> </a:t>
            </a:r>
            <a:r>
              <a:rPr lang="en-US" altLang="ko-KR" sz="3200" dirty="0"/>
              <a:t>1]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34421776-C8FE-DC9A-6364-7BE8C0FAD8BE}"/>
              </a:ext>
            </a:extLst>
          </p:cNvPr>
          <p:cNvSpPr txBox="1"/>
          <p:nvPr/>
        </p:nvSpPr>
        <p:spPr>
          <a:xfrm>
            <a:off x="4351809" y="5763431"/>
            <a:ext cx="348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 페이지로 이동한다</a:t>
            </a:r>
            <a:r>
              <a:rPr lang="en-US" altLang="ko-KR" dirty="0"/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0737FD4-082F-DC4A-3642-C4106E1CE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287" y="1060559"/>
            <a:ext cx="6691426" cy="449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5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302459" y="270561"/>
            <a:ext cx="158710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[step</a:t>
            </a:r>
            <a:r>
              <a:rPr lang="ko-KR" altLang="en-US" sz="3200" dirty="0"/>
              <a:t> </a:t>
            </a:r>
            <a:r>
              <a:rPr lang="en-US" altLang="ko-KR" sz="3200" dirty="0"/>
              <a:t>2]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34421776-C8FE-DC9A-6364-7BE8C0FAD8BE}"/>
              </a:ext>
            </a:extLst>
          </p:cNvPr>
          <p:cNvSpPr txBox="1"/>
          <p:nvPr/>
        </p:nvSpPr>
        <p:spPr>
          <a:xfrm>
            <a:off x="4144226" y="5763431"/>
            <a:ext cx="390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“New pull request”</a:t>
            </a:r>
            <a:r>
              <a:rPr lang="ko-KR" altLang="en-US" dirty="0"/>
              <a:t>버튼을 클릭한다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AA4285-6C4C-23F2-A502-BD385D31A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005" y="1425212"/>
            <a:ext cx="9423990" cy="400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3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302459" y="270561"/>
            <a:ext cx="158710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[step</a:t>
            </a:r>
            <a:r>
              <a:rPr lang="ko-KR" altLang="en-US" sz="3200" dirty="0"/>
              <a:t> </a:t>
            </a:r>
            <a:r>
              <a:rPr lang="en-US" altLang="ko-KR" sz="3200" dirty="0"/>
              <a:t>3]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34421776-C8FE-DC9A-6364-7BE8C0FAD8BE}"/>
              </a:ext>
            </a:extLst>
          </p:cNvPr>
          <p:cNvSpPr txBox="1"/>
          <p:nvPr/>
        </p:nvSpPr>
        <p:spPr>
          <a:xfrm>
            <a:off x="2147851" y="5763431"/>
            <a:ext cx="789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compare</a:t>
            </a:r>
            <a:r>
              <a:rPr lang="ko-KR" altLang="en-US" dirty="0"/>
              <a:t>와 </a:t>
            </a:r>
            <a:r>
              <a:rPr lang="en-US" altLang="ko-KR" dirty="0"/>
              <a:t>base</a:t>
            </a:r>
            <a:r>
              <a:rPr lang="ko-KR" altLang="en-US" dirty="0"/>
              <a:t>의 차이점을 확인하기 위해서 </a:t>
            </a:r>
            <a:r>
              <a:rPr lang="en-US" altLang="ko-KR" dirty="0"/>
              <a:t>compare </a:t>
            </a:r>
            <a:r>
              <a:rPr lang="ko-KR" altLang="en-US" dirty="0" err="1"/>
              <a:t>브랜치를</a:t>
            </a:r>
            <a:r>
              <a:rPr lang="ko-KR" altLang="en-US" dirty="0"/>
              <a:t> 선택한다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EA54F1-0B49-DE8A-824A-704C39E77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20" y="1143594"/>
            <a:ext cx="10327760" cy="382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28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302459" y="270561"/>
            <a:ext cx="158710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[step</a:t>
            </a:r>
            <a:r>
              <a:rPr lang="ko-KR" altLang="en-US" sz="3200" dirty="0"/>
              <a:t> </a:t>
            </a:r>
            <a:r>
              <a:rPr lang="en-US" altLang="ko-KR" sz="3200" dirty="0"/>
              <a:t>4]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34421776-C8FE-DC9A-6364-7BE8C0FAD8BE}"/>
              </a:ext>
            </a:extLst>
          </p:cNvPr>
          <p:cNvSpPr txBox="1"/>
          <p:nvPr/>
        </p:nvSpPr>
        <p:spPr>
          <a:xfrm>
            <a:off x="621008" y="5763431"/>
            <a:ext cx="1096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/>
              <a:t>커밋</a:t>
            </a:r>
            <a:r>
              <a:rPr lang="ko-KR" altLang="en-US" dirty="0"/>
              <a:t> 내용과 어떤 파일들이 수정되었는지 확인하고 이상이 없으면 </a:t>
            </a:r>
            <a:r>
              <a:rPr lang="en-US" altLang="ko-KR" dirty="0"/>
              <a:t>“create pull request” </a:t>
            </a:r>
            <a:r>
              <a:rPr lang="ko-KR" altLang="en-US" dirty="0"/>
              <a:t>버튼을 클릭하여</a:t>
            </a:r>
            <a:endParaRPr lang="en-US" altLang="ko-KR" dirty="0"/>
          </a:p>
          <a:p>
            <a:pPr algn="ctr"/>
            <a:r>
              <a:rPr lang="en-US" altLang="ko-KR" dirty="0"/>
              <a:t>pull request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94859A2-E5FF-3B73-DC22-98A97B2CF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819" y="1037817"/>
            <a:ext cx="6606362" cy="454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5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302459" y="270561"/>
            <a:ext cx="158710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[step</a:t>
            </a:r>
            <a:r>
              <a:rPr lang="ko-KR" altLang="en-US" sz="3200" dirty="0"/>
              <a:t> </a:t>
            </a:r>
            <a:r>
              <a:rPr lang="en-US" altLang="ko-KR" sz="3200" dirty="0"/>
              <a:t>5]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179E6E-87DD-393B-8E4A-42199A5E0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60" y="1023383"/>
            <a:ext cx="7689824" cy="457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F1D592-5D88-25BB-BA14-8756F1EEE985}"/>
              </a:ext>
            </a:extLst>
          </p:cNvPr>
          <p:cNvSpPr txBox="1"/>
          <p:nvPr/>
        </p:nvSpPr>
        <p:spPr>
          <a:xfrm>
            <a:off x="584791" y="24242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53FBB-6517-2887-2529-0A0E86E73A13}"/>
              </a:ext>
            </a:extLst>
          </p:cNvPr>
          <p:cNvSpPr txBox="1"/>
          <p:nvPr/>
        </p:nvSpPr>
        <p:spPr>
          <a:xfrm>
            <a:off x="8207507" y="1533853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 </a:t>
            </a:r>
            <a:r>
              <a:rPr lang="en-US" altLang="ko-KR" dirty="0"/>
              <a:t>PR</a:t>
            </a:r>
            <a:r>
              <a:rPr lang="ko-KR" altLang="en-US" dirty="0"/>
              <a:t> 이름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922A9-62FF-39E4-8AC5-1F4E634FB9C6}"/>
              </a:ext>
            </a:extLst>
          </p:cNvPr>
          <p:cNvSpPr txBox="1"/>
          <p:nvPr/>
        </p:nvSpPr>
        <p:spPr>
          <a:xfrm>
            <a:off x="861238" y="16639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C6C343-1296-6B9C-1CA8-2E5EBB981CC9}"/>
              </a:ext>
            </a:extLst>
          </p:cNvPr>
          <p:cNvSpPr txBox="1"/>
          <p:nvPr/>
        </p:nvSpPr>
        <p:spPr>
          <a:xfrm>
            <a:off x="8207507" y="2066860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 </a:t>
            </a:r>
            <a:r>
              <a:rPr lang="en-US" altLang="ko-KR" dirty="0"/>
              <a:t>PR</a:t>
            </a:r>
            <a:r>
              <a:rPr lang="ko-KR" altLang="en-US" dirty="0"/>
              <a:t> 상세 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A60FBB-EECC-1D1A-90A2-0063EC99CFCA}"/>
              </a:ext>
            </a:extLst>
          </p:cNvPr>
          <p:cNvSpPr txBox="1"/>
          <p:nvPr/>
        </p:nvSpPr>
        <p:spPr>
          <a:xfrm>
            <a:off x="5746899" y="18460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7D3CD0-A282-F7F2-AF71-921FB850FAC5}"/>
              </a:ext>
            </a:extLst>
          </p:cNvPr>
          <p:cNvSpPr txBox="1"/>
          <p:nvPr/>
        </p:nvSpPr>
        <p:spPr>
          <a:xfrm>
            <a:off x="8207507" y="2599867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 코드 리뷰를 해줄 담당자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73DCC0-61DD-C71D-5B70-4E502BC5A413}"/>
              </a:ext>
            </a:extLst>
          </p:cNvPr>
          <p:cNvSpPr txBox="1"/>
          <p:nvPr/>
        </p:nvSpPr>
        <p:spPr>
          <a:xfrm>
            <a:off x="5746899" y="23103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3CD6A3-E8A4-A3EB-5ED5-683A46AFC3E2}"/>
              </a:ext>
            </a:extLst>
          </p:cNvPr>
          <p:cNvSpPr txBox="1"/>
          <p:nvPr/>
        </p:nvSpPr>
        <p:spPr>
          <a:xfrm>
            <a:off x="8207507" y="366588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⑤ 해당 작업의 성격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19420F-663C-9F58-1DD1-DD3927B59B07}"/>
              </a:ext>
            </a:extLst>
          </p:cNvPr>
          <p:cNvSpPr txBox="1"/>
          <p:nvPr/>
        </p:nvSpPr>
        <p:spPr>
          <a:xfrm>
            <a:off x="5746899" y="27906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E66BF6-D442-FDF9-E8C3-72C02421367E}"/>
              </a:ext>
            </a:extLst>
          </p:cNvPr>
          <p:cNvSpPr txBox="1"/>
          <p:nvPr/>
        </p:nvSpPr>
        <p:spPr>
          <a:xfrm>
            <a:off x="5746899" y="32576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2D805A-00FD-C0F0-22F2-D2195A73E479}"/>
              </a:ext>
            </a:extLst>
          </p:cNvPr>
          <p:cNvSpPr txBox="1"/>
          <p:nvPr/>
        </p:nvSpPr>
        <p:spPr>
          <a:xfrm>
            <a:off x="8207507" y="4198888"/>
            <a:ext cx="266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⑥ </a:t>
            </a:r>
            <a:r>
              <a:rPr lang="en-US" altLang="ko-KR" dirty="0"/>
              <a:t>PR</a:t>
            </a:r>
            <a:r>
              <a:rPr lang="ko-KR" altLang="en-US" dirty="0"/>
              <a:t>과 연결된 </a:t>
            </a:r>
            <a:r>
              <a:rPr lang="en-US" altLang="ko-KR" dirty="0"/>
              <a:t>project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74CC07-EE09-B80D-3B65-45BB06E9877A}"/>
              </a:ext>
            </a:extLst>
          </p:cNvPr>
          <p:cNvSpPr txBox="1"/>
          <p:nvPr/>
        </p:nvSpPr>
        <p:spPr>
          <a:xfrm>
            <a:off x="5746899" y="37246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73B4A0-F2B6-6E7C-89A6-6F2C7FD83248}"/>
              </a:ext>
            </a:extLst>
          </p:cNvPr>
          <p:cNvSpPr txBox="1"/>
          <p:nvPr/>
        </p:nvSpPr>
        <p:spPr>
          <a:xfrm>
            <a:off x="8207507" y="4731897"/>
            <a:ext cx="2949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⑦ </a:t>
            </a:r>
            <a:r>
              <a:rPr lang="en-US" altLang="ko-KR" dirty="0"/>
              <a:t>PR</a:t>
            </a:r>
            <a:r>
              <a:rPr lang="ko-KR" altLang="en-US" dirty="0"/>
              <a:t>과 연결된 </a:t>
            </a:r>
            <a:r>
              <a:rPr lang="en-US" altLang="ko-KR" dirty="0"/>
              <a:t>milestone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1BC276-D385-A58D-D0D2-D340EEE2AE3F}"/>
              </a:ext>
            </a:extLst>
          </p:cNvPr>
          <p:cNvSpPr txBox="1"/>
          <p:nvPr/>
        </p:nvSpPr>
        <p:spPr>
          <a:xfrm>
            <a:off x="8207507" y="313287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 </a:t>
            </a:r>
            <a:r>
              <a:rPr lang="en-US" altLang="ko-KR" dirty="0"/>
              <a:t>PR </a:t>
            </a:r>
            <a:r>
              <a:rPr lang="ko-KR" altLang="en-US" dirty="0"/>
              <a:t>담당자</a:t>
            </a:r>
          </a:p>
        </p:txBody>
      </p:sp>
    </p:spTree>
    <p:extLst>
      <p:ext uri="{BB962C8B-B14F-4D97-AF65-F5344CB8AC3E}">
        <p14:creationId xmlns:p14="http://schemas.microsoft.com/office/powerpoint/2010/main" val="1645708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302459" y="270561"/>
            <a:ext cx="158710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[step</a:t>
            </a:r>
            <a:r>
              <a:rPr lang="ko-KR" altLang="en-US" sz="3200" dirty="0"/>
              <a:t> </a:t>
            </a:r>
            <a:r>
              <a:rPr lang="en-US" altLang="ko-KR" sz="3200" dirty="0"/>
              <a:t>6]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458654-246B-EDCF-2B15-2AE313C6D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005" y="930290"/>
            <a:ext cx="9423990" cy="499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08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3881881" y="3105835"/>
            <a:ext cx="442826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Code Review</a:t>
            </a:r>
            <a:r>
              <a:rPr lang="ko-KR" altLang="en-US" sz="3600" dirty="0"/>
              <a:t>하는 법</a:t>
            </a:r>
          </a:p>
        </p:txBody>
      </p:sp>
    </p:spTree>
    <p:extLst>
      <p:ext uri="{BB962C8B-B14F-4D97-AF65-F5344CB8AC3E}">
        <p14:creationId xmlns:p14="http://schemas.microsoft.com/office/powerpoint/2010/main" val="144856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65000"/>
              <a:lumOff val="3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610</Words>
  <Application>Microsoft Office PowerPoint</Application>
  <PresentationFormat>와이드스크린</PresentationFormat>
  <Paragraphs>108</Paragraphs>
  <Slides>23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Noto Sans Medium</vt:lpstr>
      <vt:lpstr>NotoSansKR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 승희</dc:creator>
  <cp:lastModifiedBy>노 승희</cp:lastModifiedBy>
  <cp:revision>282</cp:revision>
  <dcterms:created xsi:type="dcterms:W3CDTF">2022-10-17T05:30:20Z</dcterms:created>
  <dcterms:modified xsi:type="dcterms:W3CDTF">2022-11-17T08:22:13Z</dcterms:modified>
</cp:coreProperties>
</file>