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28" r:id="rId20"/>
    <p:sldId id="330" r:id="rId21"/>
    <p:sldId id="331" r:id="rId22"/>
    <p:sldId id="332" r:id="rId23"/>
    <p:sldId id="333" r:id="rId24"/>
    <p:sldId id="334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7" r:id="rId33"/>
    <p:sldId id="348" r:id="rId34"/>
    <p:sldId id="349" r:id="rId35"/>
    <p:sldId id="350" r:id="rId36"/>
    <p:sldId id="351" r:id="rId37"/>
    <p:sldId id="345" r:id="rId38"/>
    <p:sldId id="346" r:id="rId39"/>
    <p:sldId id="352" r:id="rId40"/>
    <p:sldId id="353" r:id="rId41"/>
    <p:sldId id="354" r:id="rId42"/>
    <p:sldId id="343" r:id="rId43"/>
    <p:sldId id="344" r:id="rId44"/>
    <p:sldId id="355" r:id="rId45"/>
    <p:sldId id="356" r:id="rId46"/>
    <p:sldId id="357" r:id="rId47"/>
    <p:sldId id="359" r:id="rId48"/>
    <p:sldId id="358" r:id="rId49"/>
    <p:sldId id="360" r:id="rId50"/>
    <p:sldId id="361" r:id="rId51"/>
    <p:sldId id="362" r:id="rId52"/>
    <p:sldId id="363" r:id="rId53"/>
    <p:sldId id="260" r:id="rId54"/>
    <p:sldId id="26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8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2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4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1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0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6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19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6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04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0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52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33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8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46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5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76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4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79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17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42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89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82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51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90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28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40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81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119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380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05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0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9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356598" y="1273329"/>
            <a:ext cx="3478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dirty="0"/>
              <a:t>편리한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2023. 03. 22.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72963" y="3105835"/>
            <a:ext cx="22461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amend </a:t>
            </a:r>
            <a:r>
              <a:rPr lang="ko-KR" altLang="en-US" sz="36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2406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1F398-F968-01B3-56D4-05DC1545B18D}"/>
              </a:ext>
            </a:extLst>
          </p:cNvPr>
          <p:cNvSpPr txBox="1"/>
          <p:nvPr/>
        </p:nvSpPr>
        <p:spPr>
          <a:xfrm>
            <a:off x="224842" y="926696"/>
            <a:ext cx="11742317" cy="57554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vacancyDetail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RequestParam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AuthenticationPrincipal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jobsCommon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isPersonalUser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latestPublicationService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updateBrowse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resumeList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getResumeList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MemberImpl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 message"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 message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전달하도록 추가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"/jobs/vacancy-detail/detail-view"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잘못된 접근입니다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"/common/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1055077" y="4340889"/>
            <a:ext cx="8038681" cy="341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856317" y="5918479"/>
            <a:ext cx="847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r>
              <a:rPr lang="ko-KR" altLang="en-US" dirty="0"/>
              <a:t>에 노출할 </a:t>
            </a:r>
            <a:r>
              <a:rPr lang="en-US" altLang="ko-KR" dirty="0"/>
              <a:t>alert message </a:t>
            </a:r>
            <a:r>
              <a:rPr lang="ko-KR" altLang="en-US" dirty="0"/>
              <a:t>세팅을 완료하고 </a:t>
            </a:r>
            <a:r>
              <a:rPr lang="en-US" altLang="ko-KR" dirty="0"/>
              <a:t>commit</a:t>
            </a:r>
            <a:r>
              <a:rPr lang="ko-KR" altLang="en-US" dirty="0"/>
              <a:t>과 </a:t>
            </a:r>
            <a:r>
              <a:rPr lang="en-US" altLang="ko-KR" dirty="0"/>
              <a:t>push</a:t>
            </a:r>
            <a:r>
              <a:rPr lang="ko-KR" altLang="en-US" dirty="0"/>
              <a:t>를 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에 </a:t>
            </a:r>
            <a:r>
              <a:rPr lang="en-US" altLang="ko-KR" dirty="0"/>
              <a:t>alert</a:t>
            </a:r>
            <a:r>
              <a:rPr lang="ko-KR" altLang="en-US" dirty="0"/>
              <a:t>을 노출하도록 세팅하는 것을 깜빡했습니다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55B3A0-0DBE-F84D-C88B-CCF333F4EBC6}"/>
              </a:ext>
            </a:extLst>
          </p:cNvPr>
          <p:cNvGrpSpPr/>
          <p:nvPr/>
        </p:nvGrpSpPr>
        <p:grpSpPr>
          <a:xfrm>
            <a:off x="155057" y="2559205"/>
            <a:ext cx="11881887" cy="1739591"/>
            <a:chOff x="78570" y="1897911"/>
            <a:chExt cx="11881887" cy="17395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A5F2EE-DA64-9F7C-92E6-40CB59567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821" b="82042"/>
            <a:stretch/>
          </p:blipFill>
          <p:spPr>
            <a:xfrm>
              <a:off x="78570" y="1897911"/>
              <a:ext cx="11881887" cy="17395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8BFA52-413D-19F2-CD31-7793FE55656E}"/>
                </a:ext>
              </a:extLst>
            </p:cNvPr>
            <p:cNvSpPr/>
            <p:nvPr/>
          </p:nvSpPr>
          <p:spPr>
            <a:xfrm>
              <a:off x="633046" y="2512088"/>
              <a:ext cx="8038681" cy="3303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3299789" y="5918479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서 </a:t>
            </a:r>
            <a:r>
              <a:rPr lang="en-US" altLang="ko-KR" dirty="0"/>
              <a:t>alert</a:t>
            </a:r>
            <a:r>
              <a:rPr lang="ko-KR" altLang="en-US" dirty="0"/>
              <a:t>을 노출할 수 있도록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9EB4B-D359-28FD-07B9-C5C67681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018"/>
            <a:ext cx="12192000" cy="46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426305" y="5918479"/>
            <a:ext cx="933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이전 </a:t>
            </a:r>
            <a:r>
              <a:rPr lang="ko-KR" altLang="en-US" dirty="0" err="1"/>
              <a:t>커밋에</a:t>
            </a:r>
            <a:r>
              <a:rPr lang="ko-KR" altLang="en-US" dirty="0"/>
              <a:t> 포함시키기 위해 </a:t>
            </a:r>
            <a:r>
              <a:rPr lang="ko-KR" altLang="en-US" dirty="0" err="1"/>
              <a:t>커밋</a:t>
            </a:r>
            <a:r>
              <a:rPr lang="ko-KR" altLang="en-US" dirty="0"/>
              <a:t> 옵션 중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</a:t>
            </a:r>
            <a:r>
              <a:rPr lang="ko-KR" altLang="en-US" dirty="0"/>
              <a:t>이라는 옵션을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A789E-A629-0D50-0FBE-A76E08BF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57" y="2533762"/>
            <a:ext cx="251428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8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746912" y="5918479"/>
            <a:ext cx="869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옵션을 선택하면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노출되며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커밋창</a:t>
            </a:r>
            <a:r>
              <a:rPr lang="ko-KR" altLang="en-US" dirty="0"/>
              <a:t> 하단에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 </a:t>
            </a:r>
            <a:r>
              <a:rPr lang="ko-KR" altLang="en-US" dirty="0"/>
              <a:t>옵션에 체크표시가 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31487-D145-5EAE-D00D-A4CDF92A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37" y="967160"/>
            <a:ext cx="8989926" cy="4923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76D258-758B-C2B7-9BB4-64F2DD29D282}"/>
              </a:ext>
            </a:extLst>
          </p:cNvPr>
          <p:cNvSpPr/>
          <p:nvPr/>
        </p:nvSpPr>
        <p:spPr>
          <a:xfrm>
            <a:off x="1718268" y="5657222"/>
            <a:ext cx="753628" cy="233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460257" y="5918479"/>
            <a:ext cx="727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추가하고자 하는 파일을 스테이지에 올리고 </a:t>
            </a:r>
            <a:r>
              <a:rPr lang="ko-KR" altLang="en-US" dirty="0" err="1"/>
              <a:t>커밋</a:t>
            </a:r>
            <a:r>
              <a:rPr lang="ko-KR" altLang="en-US" dirty="0"/>
              <a:t> 버튼을 클릭합니다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** 이 때 </a:t>
            </a:r>
            <a:r>
              <a:rPr lang="ko-KR" altLang="en-US" dirty="0" err="1"/>
              <a:t>커밋</a:t>
            </a:r>
            <a:r>
              <a:rPr lang="ko-KR" altLang="en-US" dirty="0"/>
              <a:t> 메시지를 변경하면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변경됩니다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9A8CC-BC75-D9D5-9A05-23F10303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945793"/>
            <a:ext cx="9097108" cy="49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213396" y="5918479"/>
            <a:ext cx="776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커밋에</a:t>
            </a:r>
            <a:r>
              <a:rPr lang="ko-KR" altLang="en-US" dirty="0"/>
              <a:t> </a:t>
            </a:r>
            <a:r>
              <a:rPr lang="en-US" altLang="ko-KR" dirty="0"/>
              <a:t>detail-view.html</a:t>
            </a:r>
            <a:r>
              <a:rPr lang="ko-KR" altLang="en-US" dirty="0"/>
              <a:t>이 잘 포함된 것을 확인할 수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</a:t>
            </a:r>
            <a:r>
              <a:rPr lang="en-US" altLang="ko-KR" dirty="0"/>
              <a:t>pull</a:t>
            </a:r>
            <a:r>
              <a:rPr lang="ko-KR" altLang="en-US" dirty="0"/>
              <a:t>받을 </a:t>
            </a:r>
            <a:r>
              <a:rPr lang="en-US" altLang="ko-KR" dirty="0"/>
              <a:t>commit</a:t>
            </a:r>
            <a:r>
              <a:rPr lang="ko-KR" altLang="en-US" dirty="0"/>
              <a:t>도 </a:t>
            </a:r>
            <a:r>
              <a:rPr lang="en-US" altLang="ko-KR" dirty="0"/>
              <a:t>1</a:t>
            </a:r>
            <a:r>
              <a:rPr lang="ko-KR" altLang="en-US" dirty="0"/>
              <a:t>개 생기고 </a:t>
            </a:r>
            <a:r>
              <a:rPr lang="en-US" altLang="ko-KR" dirty="0"/>
              <a:t>push</a:t>
            </a:r>
            <a:r>
              <a:rPr lang="ko-KR" altLang="en-US" dirty="0"/>
              <a:t>할 </a:t>
            </a:r>
            <a:r>
              <a:rPr lang="en-US" altLang="ko-KR" dirty="0"/>
              <a:t>commit</a:t>
            </a:r>
            <a:r>
              <a:rPr lang="ko-KR" altLang="en-US" dirty="0"/>
              <a:t>도 </a:t>
            </a:r>
            <a:r>
              <a:rPr lang="en-US" altLang="ko-KR" dirty="0"/>
              <a:t>1</a:t>
            </a:r>
            <a:r>
              <a:rPr lang="ko-KR" altLang="en-US" dirty="0"/>
              <a:t>개 생겼습니다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CB0F-A7AA-2B82-3B17-7DA2E490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04" y="1075174"/>
            <a:ext cx="9129992" cy="47076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854A30-1EB3-F2AB-1226-411508B1CBFA}"/>
              </a:ext>
            </a:extLst>
          </p:cNvPr>
          <p:cNvSpPr/>
          <p:nvPr/>
        </p:nvSpPr>
        <p:spPr>
          <a:xfrm>
            <a:off x="1889091" y="990990"/>
            <a:ext cx="571166" cy="395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DD7A0F-D284-CA80-FA2F-92B1E3DBE704}"/>
              </a:ext>
            </a:extLst>
          </p:cNvPr>
          <p:cNvSpPr/>
          <p:nvPr/>
        </p:nvSpPr>
        <p:spPr>
          <a:xfrm>
            <a:off x="2460256" y="3647552"/>
            <a:ext cx="8200739" cy="2270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7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636608" y="5918479"/>
            <a:ext cx="6918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local repository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이 포함된 </a:t>
            </a:r>
            <a:r>
              <a:rPr lang="ko-KR" altLang="en-US" dirty="0" err="1"/>
              <a:t>커밋이</a:t>
            </a:r>
            <a:r>
              <a:rPr lang="ko-KR" altLang="en-US" dirty="0"/>
              <a:t> 마지막 </a:t>
            </a:r>
            <a:r>
              <a:rPr lang="ko-KR" altLang="en-US" dirty="0" err="1"/>
              <a:t>커밋이기</a:t>
            </a:r>
            <a:r>
              <a:rPr lang="ko-KR" altLang="en-US" dirty="0"/>
              <a:t> 때문에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할 수 있다고 노출됩니다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330C9-B31D-7BD2-90F0-A96398523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r="52463" b="73412"/>
          <a:stretch/>
        </p:blipFill>
        <p:spPr>
          <a:xfrm>
            <a:off x="309703" y="1188831"/>
            <a:ext cx="11572594" cy="36645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8A8A50-E54E-049C-01F1-D48FB688EBAA}"/>
              </a:ext>
            </a:extLst>
          </p:cNvPr>
          <p:cNvSpPr/>
          <p:nvPr/>
        </p:nvSpPr>
        <p:spPr>
          <a:xfrm>
            <a:off x="3245617" y="2551944"/>
            <a:ext cx="5596932" cy="395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EF925C-2EC2-2071-E288-335B32A61892}"/>
              </a:ext>
            </a:extLst>
          </p:cNvPr>
          <p:cNvSpPr/>
          <p:nvPr/>
        </p:nvSpPr>
        <p:spPr>
          <a:xfrm>
            <a:off x="1063330" y="1188830"/>
            <a:ext cx="805664" cy="810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690840" y="5918479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저장소는 기존에 </a:t>
            </a:r>
            <a:r>
              <a:rPr lang="en-US" altLang="ko-KR" dirty="0"/>
              <a:t>push</a:t>
            </a:r>
            <a:r>
              <a:rPr lang="ko-KR" altLang="en-US" dirty="0"/>
              <a:t>한 이력이 로컬 저장소에서 없어졌다고 인식하기 때문에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en-US" altLang="ko-KR" dirty="0"/>
              <a:t>pull</a:t>
            </a:r>
            <a:r>
              <a:rPr lang="ko-KR" altLang="en-US" dirty="0"/>
              <a:t>할 수 있다고 노출됩니다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CB0F-A7AA-2B82-3B17-7DA2E490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r="52463" b="73412"/>
          <a:stretch/>
        </p:blipFill>
        <p:spPr>
          <a:xfrm>
            <a:off x="309703" y="1188831"/>
            <a:ext cx="11572594" cy="36645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854A30-1EB3-F2AB-1226-411508B1CBFA}"/>
              </a:ext>
            </a:extLst>
          </p:cNvPr>
          <p:cNvSpPr/>
          <p:nvPr/>
        </p:nvSpPr>
        <p:spPr>
          <a:xfrm>
            <a:off x="3245617" y="2823250"/>
            <a:ext cx="5365819" cy="395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4D913-9BE7-275C-2859-F8B2BA506F10}"/>
              </a:ext>
            </a:extLst>
          </p:cNvPr>
          <p:cNvSpPr/>
          <p:nvPr/>
        </p:nvSpPr>
        <p:spPr>
          <a:xfrm>
            <a:off x="309704" y="1188830"/>
            <a:ext cx="805664" cy="810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9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72963" y="3105835"/>
            <a:ext cx="22461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amend </a:t>
            </a:r>
            <a:r>
              <a:rPr lang="ko-KR" altLang="en-US" sz="36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246019" y="5918479"/>
            <a:ext cx="970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pull</a:t>
            </a:r>
            <a:r>
              <a:rPr lang="ko-KR" altLang="en-US" b="1" dirty="0"/>
              <a:t>할 </a:t>
            </a:r>
            <a:r>
              <a:rPr lang="en-US" altLang="ko-KR" b="1" dirty="0"/>
              <a:t>commit</a:t>
            </a:r>
            <a:r>
              <a:rPr lang="ko-KR" altLang="en-US" b="1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할 </a:t>
            </a:r>
            <a:r>
              <a:rPr lang="en-US" altLang="ko-KR" b="1" dirty="0"/>
              <a:t>commit</a:t>
            </a:r>
            <a:r>
              <a:rPr lang="ko-KR" altLang="en-US" b="1" dirty="0"/>
              <a:t>이 동시에 존재한다면</a:t>
            </a:r>
            <a:r>
              <a:rPr lang="en-US" altLang="ko-KR" b="1" dirty="0"/>
              <a:t> pull</a:t>
            </a:r>
            <a:r>
              <a:rPr lang="ko-KR" altLang="en-US" b="1" dirty="0"/>
              <a:t>도 </a:t>
            </a:r>
            <a:r>
              <a:rPr lang="en-US" altLang="ko-KR" b="1" dirty="0"/>
              <a:t>push</a:t>
            </a:r>
            <a:r>
              <a:rPr lang="ko-KR" altLang="en-US" b="1" dirty="0"/>
              <a:t>도 진행할 수 없습니다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여기서는 </a:t>
            </a:r>
            <a:r>
              <a:rPr lang="en-US" altLang="ko-KR" dirty="0"/>
              <a:t>amend</a:t>
            </a:r>
            <a:r>
              <a:rPr lang="ko-KR" altLang="en-US" dirty="0"/>
              <a:t>한 </a:t>
            </a:r>
            <a:r>
              <a:rPr lang="ko-KR" altLang="en-US" dirty="0" err="1"/>
              <a:t>커밋을</a:t>
            </a:r>
            <a:r>
              <a:rPr lang="ko-KR" altLang="en-US" dirty="0"/>
              <a:t> 원격저장소에 강제로 </a:t>
            </a:r>
            <a:r>
              <a:rPr lang="ko-KR" altLang="en-US" dirty="0" err="1"/>
              <a:t>덮어씌어서</a:t>
            </a:r>
            <a:r>
              <a:rPr lang="ko-KR" altLang="en-US" dirty="0"/>
              <a:t> 현재 상황을 처리하겠습니다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CB0F-A7AA-2B82-3B17-7DA2E490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r="52463" b="73412"/>
          <a:stretch/>
        </p:blipFill>
        <p:spPr>
          <a:xfrm>
            <a:off x="309703" y="1188831"/>
            <a:ext cx="11572594" cy="36645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94D913-9BE7-275C-2859-F8B2BA506F10}"/>
              </a:ext>
            </a:extLst>
          </p:cNvPr>
          <p:cNvSpPr/>
          <p:nvPr/>
        </p:nvSpPr>
        <p:spPr>
          <a:xfrm>
            <a:off x="309704" y="1188830"/>
            <a:ext cx="1569338" cy="810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1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020806" y="5918479"/>
            <a:ext cx="1015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로컬 저장소의 변경사항을 원격저장소에 강제로 덮어씌우며 </a:t>
            </a:r>
            <a:r>
              <a:rPr lang="ko-KR" altLang="en-US" dirty="0" err="1"/>
              <a:t>푸시하는</a:t>
            </a:r>
            <a:r>
              <a:rPr lang="ko-KR" altLang="en-US" dirty="0"/>
              <a:t> 명령은</a:t>
            </a:r>
            <a:r>
              <a:rPr lang="en-US" altLang="ko-KR" dirty="0"/>
              <a:t> “</a:t>
            </a:r>
            <a:r>
              <a:rPr lang="ko-KR" altLang="en-US" dirty="0"/>
              <a:t>강제 푸시</a:t>
            </a:r>
            <a:r>
              <a:rPr lang="en-US" altLang="ko-KR" dirty="0"/>
              <a:t>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옵션 </a:t>
            </a:r>
            <a:r>
              <a:rPr lang="en-US" altLang="ko-KR" dirty="0"/>
              <a:t>&gt; Git </a:t>
            </a:r>
            <a:r>
              <a:rPr lang="ko-KR" altLang="en-US" dirty="0"/>
              <a:t>탭에서 </a:t>
            </a:r>
            <a:r>
              <a:rPr lang="en-US" altLang="ko-KR" dirty="0"/>
              <a:t>“</a:t>
            </a:r>
            <a:r>
              <a:rPr lang="ko-KR" altLang="en-US" dirty="0"/>
              <a:t>강제 푸시 가능</a:t>
            </a:r>
            <a:r>
              <a:rPr lang="en-US" altLang="ko-KR" dirty="0"/>
              <a:t>”</a:t>
            </a:r>
            <a:r>
              <a:rPr lang="ko-KR" altLang="en-US" dirty="0"/>
              <a:t>체크박스를 선택하면 강제 </a:t>
            </a:r>
            <a:r>
              <a:rPr lang="ko-KR" altLang="en-US" dirty="0" err="1"/>
              <a:t>푸시를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165237-4B20-A1E6-FE47-846438B9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92" y="1053398"/>
            <a:ext cx="5392616" cy="47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279981" y="5402498"/>
            <a:ext cx="7632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저장소로 </a:t>
            </a:r>
            <a:r>
              <a:rPr lang="en-US" altLang="ko-KR" dirty="0"/>
              <a:t>push</a:t>
            </a:r>
            <a:r>
              <a:rPr lang="ko-KR" altLang="en-US" dirty="0"/>
              <a:t>하기 위해 </a:t>
            </a:r>
            <a:r>
              <a:rPr lang="en-US" altLang="ko-KR" dirty="0"/>
              <a:t>Push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노출된 팝업창에서 </a:t>
            </a:r>
            <a:r>
              <a:rPr lang="en-US" altLang="ko-KR" dirty="0"/>
              <a:t>“</a:t>
            </a:r>
            <a:r>
              <a:rPr lang="ko-KR" altLang="en-US" dirty="0"/>
              <a:t>강제 푸시</a:t>
            </a:r>
            <a:r>
              <a:rPr lang="en-US" altLang="ko-KR" dirty="0"/>
              <a:t>”</a:t>
            </a:r>
            <a:r>
              <a:rPr lang="ko-KR" altLang="en-US" dirty="0"/>
              <a:t>옵션을 체크하고 </a:t>
            </a:r>
            <a:r>
              <a:rPr lang="en-US" altLang="ko-KR" dirty="0"/>
              <a:t>Push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경고창이 나오면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A5183-9408-954B-35A1-65CABF21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4" y="1862333"/>
            <a:ext cx="8028571" cy="31333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8126BE-7C17-0403-3197-107F044B26D3}"/>
              </a:ext>
            </a:extLst>
          </p:cNvPr>
          <p:cNvSpPr/>
          <p:nvPr/>
        </p:nvSpPr>
        <p:spPr>
          <a:xfrm>
            <a:off x="3404597" y="4481564"/>
            <a:ext cx="815711" cy="311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8F4567-1F0E-C93E-87BC-6FC3EAEE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0" y="841773"/>
            <a:ext cx="11836340" cy="507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126BE-7C17-0403-3197-107F044B26D3}"/>
              </a:ext>
            </a:extLst>
          </p:cNvPr>
          <p:cNvSpPr/>
          <p:nvPr/>
        </p:nvSpPr>
        <p:spPr>
          <a:xfrm>
            <a:off x="681493" y="821677"/>
            <a:ext cx="3970894" cy="160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AD3DE-D6F6-A3E4-1F56-21E493D66E33}"/>
              </a:ext>
            </a:extLst>
          </p:cNvPr>
          <p:cNvSpPr txBox="1"/>
          <p:nvPr/>
        </p:nvSpPr>
        <p:spPr>
          <a:xfrm>
            <a:off x="2792701" y="5918479"/>
            <a:ext cx="660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저장소와 로컬 저장소의 상태가 동일하며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detail-view.html</a:t>
            </a:r>
            <a:r>
              <a:rPr lang="ko-KR" altLang="en-US" dirty="0"/>
              <a:t>도 잘 포함되어 있는 것을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86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833889" y="3105835"/>
            <a:ext cx="25242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cherry-pick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846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F21E7-71B0-7393-B3E3-AC559CDE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1" y="2170445"/>
            <a:ext cx="7952838" cy="2517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2560499" y="5918479"/>
            <a:ext cx="707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/>
              <a:t>페이지에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ko-KR" altLang="en-US" dirty="0" err="1"/>
              <a:t>커밋이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이번 패키지에는 웹 접근성 수정만 나가기로 결정되었습니다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55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F21E7-71B0-7393-B3E3-AC559CDE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1" y="2170445"/>
            <a:ext cx="7952838" cy="2517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716130" y="5918479"/>
            <a:ext cx="1075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하지만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 err="1"/>
              <a:t>브랜치에</a:t>
            </a:r>
            <a:r>
              <a:rPr lang="ko-KR" altLang="en-US" dirty="0"/>
              <a:t> 웹 접근성 수정 뿐만 아니라</a:t>
            </a:r>
            <a:r>
              <a:rPr lang="en-US" altLang="ko-KR" dirty="0"/>
              <a:t> </a:t>
            </a:r>
            <a:r>
              <a:rPr lang="ko-KR" altLang="en-US" dirty="0"/>
              <a:t>다른 수정들이 포함되어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웹 접근성 수정과 관련된 </a:t>
            </a:r>
            <a:r>
              <a:rPr lang="ko-KR" altLang="en-US" dirty="0" err="1"/>
              <a:t>커밋만</a:t>
            </a:r>
            <a:r>
              <a:rPr lang="ko-KR" altLang="en-US" dirty="0"/>
              <a:t> 가져오려면 어떻게 해야 할까요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619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955152" y="5918479"/>
            <a:ext cx="1028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merge</a:t>
            </a:r>
            <a:r>
              <a:rPr lang="ko-KR" altLang="en-US" dirty="0"/>
              <a:t>를 사용하는 것을 생각해보았습니다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이럴 경우 웹 접근성 수정 </a:t>
            </a:r>
            <a:r>
              <a:rPr lang="ko-KR" altLang="en-US" dirty="0" err="1"/>
              <a:t>커밋뿐만</a:t>
            </a:r>
            <a:r>
              <a:rPr lang="ko-KR" altLang="en-US" dirty="0"/>
              <a:t> 아니라 다른 </a:t>
            </a:r>
            <a:r>
              <a:rPr lang="ko-KR" altLang="en-US" dirty="0" err="1"/>
              <a:t>커밋까지</a:t>
            </a:r>
            <a:r>
              <a:rPr lang="ko-KR" altLang="en-US" dirty="0"/>
              <a:t> 함께 </a:t>
            </a:r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r>
              <a:rPr lang="ko-KR" altLang="en-US" dirty="0"/>
              <a:t> 포함되게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95CFA-3C00-F48C-5C40-43B41F29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94" y="2848047"/>
            <a:ext cx="4904762" cy="1161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EC4283-E861-FC70-DC0C-37B56B87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17" y="2743285"/>
            <a:ext cx="4876190" cy="1371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80568A-40BF-8AB5-2572-0E3223F956A6}"/>
              </a:ext>
            </a:extLst>
          </p:cNvPr>
          <p:cNvSpPr/>
          <p:nvPr/>
        </p:nvSpPr>
        <p:spPr>
          <a:xfrm>
            <a:off x="1995353" y="3617407"/>
            <a:ext cx="3280031" cy="291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3AA96EA-3D5E-3F80-3FF9-134DA8783F52}"/>
              </a:ext>
            </a:extLst>
          </p:cNvPr>
          <p:cNvSpPr/>
          <p:nvPr/>
        </p:nvSpPr>
        <p:spPr>
          <a:xfrm>
            <a:off x="5628752" y="3001945"/>
            <a:ext cx="934497" cy="85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9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623583" y="5918479"/>
            <a:ext cx="894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이럴 때 사용할 수 있는 기능이 </a:t>
            </a:r>
            <a:r>
              <a:rPr lang="ko-KR" altLang="en-US" dirty="0" err="1"/>
              <a:t>체리픽입니다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가져오고자 하는 </a:t>
            </a:r>
            <a:r>
              <a:rPr lang="ko-KR" altLang="en-US" dirty="0" err="1"/>
              <a:t>커밋위에서</a:t>
            </a:r>
            <a:r>
              <a:rPr lang="ko-KR" altLang="en-US" dirty="0"/>
              <a:t> 오른쪽 마우스 버튼을 클릭하고 </a:t>
            </a:r>
            <a:r>
              <a:rPr lang="en-US" altLang="ko-KR" dirty="0"/>
              <a:t>“</a:t>
            </a:r>
            <a:r>
              <a:rPr lang="ko-KR" altLang="en-US" dirty="0"/>
              <a:t>체리 픽</a:t>
            </a:r>
            <a:r>
              <a:rPr lang="en-US" altLang="ko-KR" dirty="0"/>
              <a:t>”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F65949-75AE-89CC-0C65-270D619E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52" y="1400428"/>
            <a:ext cx="7438095" cy="40571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2576AD-C529-AAF3-BAF5-560F64AD5087}"/>
              </a:ext>
            </a:extLst>
          </p:cNvPr>
          <p:cNvSpPr/>
          <p:nvPr/>
        </p:nvSpPr>
        <p:spPr>
          <a:xfrm>
            <a:off x="6818563" y="4582048"/>
            <a:ext cx="2858000" cy="291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9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2344941" y="5918479"/>
            <a:ext cx="750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특정 </a:t>
            </a:r>
            <a:r>
              <a:rPr lang="ko-KR" altLang="en-US" dirty="0" err="1"/>
              <a:t>커밋의</a:t>
            </a:r>
            <a:r>
              <a:rPr lang="ko-KR" altLang="en-US" dirty="0"/>
              <a:t> 변경사항만 현재 </a:t>
            </a:r>
            <a:r>
              <a:rPr lang="ko-KR" altLang="en-US" dirty="0" err="1"/>
              <a:t>브랜치에</a:t>
            </a:r>
            <a:r>
              <a:rPr lang="ko-KR" altLang="en-US" dirty="0"/>
              <a:t> 가져온다는 안내가 노출됩니다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”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41F63-19AF-0C8C-F1C1-34F81DF9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66" y="2500428"/>
            <a:ext cx="44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1F398-F968-01B3-56D4-05DC1545B18D}"/>
              </a:ext>
            </a:extLst>
          </p:cNvPr>
          <p:cNvSpPr txBox="1"/>
          <p:nvPr/>
        </p:nvSpPr>
        <p:spPr>
          <a:xfrm>
            <a:off x="224842" y="926696"/>
            <a:ext cx="11742317" cy="57554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vacancyDetail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RequestParam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AuthenticationPrincipal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jobsCommon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isPersonalUser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latestPublicationService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updateBrowse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resumeList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getResumeList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MemberImpl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 message"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 message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전달하도록 추가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"/jobs/vacancy-detail/detail-view"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잘못된 접근입니다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"/common/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1055077" y="4340889"/>
            <a:ext cx="8038681" cy="341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3128852" y="5918479"/>
            <a:ext cx="593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r>
              <a:rPr lang="en-US" altLang="ko-KR" dirty="0"/>
              <a:t> </a:t>
            </a:r>
            <a:r>
              <a:rPr lang="ko-KR" altLang="en-US" dirty="0" err="1"/>
              <a:t>체리픽으로</a:t>
            </a:r>
            <a:r>
              <a:rPr lang="ko-KR" altLang="en-US" dirty="0"/>
              <a:t> 가져온 </a:t>
            </a:r>
            <a:r>
              <a:rPr lang="ko-KR" altLang="en-US" dirty="0" err="1"/>
              <a:t>커밋이</a:t>
            </a:r>
            <a:r>
              <a:rPr lang="ko-KR" altLang="en-US" dirty="0"/>
              <a:t> 노출됩니다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13F24-3086-3E28-F4F3-5D27DB4C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41" y="1029757"/>
            <a:ext cx="8776718" cy="47984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1965208" y="1235946"/>
            <a:ext cx="3280031" cy="150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44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D198B-F409-E4D4-EBD5-692BFEB5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76" y="2500428"/>
            <a:ext cx="6819048" cy="1857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507302" y="5918479"/>
            <a:ext cx="917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체리픽</a:t>
            </a:r>
            <a:r>
              <a:rPr lang="ko-KR" altLang="en-US" dirty="0"/>
              <a:t> 기능을 이용하여</a:t>
            </a:r>
            <a:endParaRPr lang="en-US" altLang="ko-KR" dirty="0"/>
          </a:p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 err="1"/>
              <a:t>브랜치로</a:t>
            </a:r>
            <a:r>
              <a:rPr lang="ko-KR" altLang="en-US" dirty="0"/>
              <a:t> 필요한 </a:t>
            </a:r>
            <a:r>
              <a:rPr lang="ko-KR" altLang="en-US" dirty="0" err="1"/>
              <a:t>커밋을</a:t>
            </a:r>
            <a:r>
              <a:rPr lang="ko-KR" altLang="en-US" dirty="0"/>
              <a:t> 모두 이동시켰습니다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3402122" y="2662813"/>
            <a:ext cx="2536453" cy="612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88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986577" y="3105835"/>
            <a:ext cx="821891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브랜치를</a:t>
            </a:r>
            <a:r>
              <a:rPr lang="ko-KR" altLang="en-US" sz="3600" dirty="0"/>
              <a:t> 활용한 깔끔한 그래프 </a:t>
            </a:r>
            <a:r>
              <a:rPr lang="ko-KR" altLang="en-US" sz="3600" dirty="0" err="1"/>
              <a:t>유지법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301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342D44-06E6-D8A5-E715-042825A6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71" y="2014695"/>
            <a:ext cx="9014658" cy="2828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4999810" y="2461846"/>
            <a:ext cx="4837526" cy="572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04D2A-5ABE-6AE7-2D6A-36422A7D11C2}"/>
              </a:ext>
            </a:extLst>
          </p:cNvPr>
          <p:cNvSpPr txBox="1"/>
          <p:nvPr/>
        </p:nvSpPr>
        <p:spPr>
          <a:xfrm>
            <a:off x="2284021" y="5402498"/>
            <a:ext cx="762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my</a:t>
            </a:r>
            <a:r>
              <a:rPr lang="ko-KR" altLang="en-US" dirty="0"/>
              <a:t>페이지 기능을 개발하고 커밋했습니다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커밋을</a:t>
            </a:r>
            <a:r>
              <a:rPr lang="ko-KR" altLang="en-US" dirty="0"/>
              <a:t> 하고 보니 </a:t>
            </a:r>
            <a:r>
              <a:rPr lang="en-US" altLang="ko-KR" dirty="0" err="1"/>
              <a:t>mypage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브랜치가</a:t>
            </a:r>
            <a:r>
              <a:rPr lang="ko-KR" altLang="en-US" dirty="0"/>
              <a:t> 아닌</a:t>
            </a:r>
            <a:endParaRPr lang="en-US" altLang="ko-KR" dirty="0"/>
          </a:p>
          <a:p>
            <a:pPr algn="ctr"/>
            <a:r>
              <a:rPr lang="ko-KR" altLang="en-US" dirty="0"/>
              <a:t>공고 상세 페이지 </a:t>
            </a:r>
            <a:r>
              <a:rPr lang="en-US" altLang="ko-KR" dirty="0"/>
              <a:t>feature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했다는 것을</a:t>
            </a:r>
            <a:r>
              <a:rPr lang="en-US" altLang="ko-KR" dirty="0"/>
              <a:t> </a:t>
            </a:r>
            <a:r>
              <a:rPr lang="ko-KR" altLang="en-US" dirty="0"/>
              <a:t>알아차렸습니다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88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342D44-06E6-D8A5-E715-042825A6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71" y="2014695"/>
            <a:ext cx="9014658" cy="2828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4999810" y="2461846"/>
            <a:ext cx="4837526" cy="572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2B73-59B6-9947-B77B-9644EAB81F3E}"/>
              </a:ext>
            </a:extLst>
          </p:cNvPr>
          <p:cNvSpPr txBox="1"/>
          <p:nvPr/>
        </p:nvSpPr>
        <p:spPr>
          <a:xfrm>
            <a:off x="1040007" y="5918479"/>
            <a:ext cx="1011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개의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로 옮기려면 어떻게 해야 할까요</a:t>
            </a:r>
            <a:r>
              <a:rPr lang="en-US" altLang="ko-KR" dirty="0"/>
              <a:t>? </a:t>
            </a:r>
          </a:p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</a:t>
            </a:r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ko-KR" altLang="en-US" dirty="0"/>
              <a:t>를 생성한 후 </a:t>
            </a:r>
            <a:r>
              <a:rPr lang="en-US" altLang="ko-KR" dirty="0"/>
              <a:t>cherry-pick </a:t>
            </a:r>
            <a:r>
              <a:rPr lang="ko-KR" altLang="en-US" dirty="0"/>
              <a:t>기능을 사용할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69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A335B4-3E13-136A-27AB-71F8FE2EE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3050762" y="1550601"/>
            <a:ext cx="6090476" cy="358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3222926" y="3014505"/>
            <a:ext cx="5750252" cy="512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2B73-59B6-9947-B77B-9644EAB81F3E}"/>
              </a:ext>
            </a:extLst>
          </p:cNvPr>
          <p:cNvSpPr txBox="1"/>
          <p:nvPr/>
        </p:nvSpPr>
        <p:spPr>
          <a:xfrm>
            <a:off x="2192765" y="5918479"/>
            <a:ext cx="780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하지만 이 상태에서 즉시 </a:t>
            </a:r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en-US" altLang="ko-KR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생성할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185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0C78D2-96FF-4938-9ACC-7D63DAE1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81" y="2215661"/>
            <a:ext cx="8255238" cy="2426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 flipV="1">
            <a:off x="3222926" y="2652765"/>
            <a:ext cx="5750252" cy="391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2B079-300C-084E-3533-27AA0940FA4C}"/>
              </a:ext>
            </a:extLst>
          </p:cNvPr>
          <p:cNvSpPr txBox="1"/>
          <p:nvPr/>
        </p:nvSpPr>
        <p:spPr>
          <a:xfrm>
            <a:off x="1128961" y="5402498"/>
            <a:ext cx="9934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ko-KR" altLang="en-US" dirty="0"/>
              <a:t>와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이 모두 </a:t>
            </a:r>
            <a:r>
              <a:rPr lang="en-US" altLang="ko-KR" dirty="0"/>
              <a:t>my</a:t>
            </a:r>
            <a:r>
              <a:rPr lang="ko-KR" altLang="en-US" dirty="0"/>
              <a:t>페이지와 관련된 </a:t>
            </a:r>
            <a:r>
              <a:rPr lang="ko-KR" altLang="en-US" dirty="0" err="1"/>
              <a:t>커밋이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만약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개발이 완료되어 먼저 </a:t>
            </a:r>
            <a:r>
              <a:rPr lang="en-US" altLang="ko-KR" dirty="0"/>
              <a:t>develop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된다면</a:t>
            </a:r>
            <a:endParaRPr lang="en-US" altLang="ko-KR" dirty="0"/>
          </a:p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ko-KR" altLang="en-US" dirty="0"/>
              <a:t>에 있는 </a:t>
            </a:r>
            <a:r>
              <a:rPr lang="en-US" altLang="ko-KR" dirty="0" err="1"/>
              <a:t>vacancyDetail</a:t>
            </a:r>
            <a:r>
              <a:rPr lang="ko-KR" altLang="en-US" dirty="0"/>
              <a:t>과 관련된 </a:t>
            </a:r>
            <a:r>
              <a:rPr lang="ko-KR" altLang="en-US" dirty="0" err="1"/>
              <a:t>커밋들은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할 때 </a:t>
            </a:r>
            <a:r>
              <a:rPr lang="en-US" altLang="ko-KR" dirty="0"/>
              <a:t>diff</a:t>
            </a:r>
            <a:r>
              <a:rPr lang="ko-KR" altLang="en-US" dirty="0"/>
              <a:t>에 뜨지 않게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70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498816" y="3105835"/>
            <a:ext cx="1194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0341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980201" y="5918479"/>
            <a:ext cx="823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그럼 이제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에 있는 </a:t>
            </a:r>
            <a:r>
              <a:rPr lang="en-US" altLang="ko-KR" dirty="0" err="1"/>
              <a:t>mypage</a:t>
            </a:r>
            <a:r>
              <a:rPr lang="ko-KR" altLang="en-US" dirty="0"/>
              <a:t>관련 </a:t>
            </a:r>
            <a:r>
              <a:rPr lang="en-US" altLang="ko-KR" dirty="0"/>
              <a:t>commit</a:t>
            </a:r>
            <a:r>
              <a:rPr lang="ko-KR" altLang="en-US" dirty="0"/>
              <a:t>들을 지워봅시다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05B3B-DE8B-CE16-912F-6BAC1478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81" y="2215661"/>
            <a:ext cx="8255238" cy="24266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848ED8-EDE8-13C6-9936-1BBA2067FE10}"/>
              </a:ext>
            </a:extLst>
          </p:cNvPr>
          <p:cNvSpPr/>
          <p:nvPr/>
        </p:nvSpPr>
        <p:spPr>
          <a:xfrm flipV="1">
            <a:off x="3222926" y="2652765"/>
            <a:ext cx="5750252" cy="391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44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5FE7627-BF0A-E162-864D-35B06873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47" y="1333762"/>
            <a:ext cx="7361905" cy="4190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095330" y="5918479"/>
            <a:ext cx="1000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마지막 </a:t>
            </a:r>
            <a:r>
              <a:rPr lang="ko-KR" altLang="en-US" dirty="0" err="1"/>
              <a:t>커밋이</a:t>
            </a:r>
            <a:r>
              <a:rPr lang="ko-KR" altLang="en-US" dirty="0"/>
              <a:t> 되길 바라는 </a:t>
            </a:r>
            <a:r>
              <a:rPr lang="ko-KR" altLang="en-US" dirty="0" err="1"/>
              <a:t>커밋에서</a:t>
            </a:r>
            <a:r>
              <a:rPr lang="ko-KR" altLang="en-US" dirty="0"/>
              <a:t> 마우스 오른쪽 클릭하고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이 </a:t>
            </a:r>
            <a:r>
              <a:rPr lang="ko-KR" altLang="en-US" dirty="0" err="1"/>
              <a:t>커밋까지</a:t>
            </a:r>
            <a:r>
              <a:rPr lang="ko-KR" altLang="en-US" dirty="0"/>
              <a:t> 현재 </a:t>
            </a:r>
            <a:r>
              <a:rPr lang="ko-KR" altLang="en-US" dirty="0" err="1"/>
              <a:t>브랜치를</a:t>
            </a:r>
            <a:r>
              <a:rPr lang="ko-KR" altLang="en-US" dirty="0"/>
              <a:t> 초기화</a:t>
            </a:r>
            <a:r>
              <a:rPr lang="en-US" altLang="ko-KR" dirty="0"/>
              <a:t>”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848ED8-EDE8-13C6-9936-1BBA2067FE10}"/>
              </a:ext>
            </a:extLst>
          </p:cNvPr>
          <p:cNvSpPr/>
          <p:nvPr/>
        </p:nvSpPr>
        <p:spPr>
          <a:xfrm flipV="1">
            <a:off x="3220873" y="2069960"/>
            <a:ext cx="2315769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146B40-9F37-D68E-458D-702028A05585}"/>
              </a:ext>
            </a:extLst>
          </p:cNvPr>
          <p:cNvSpPr/>
          <p:nvPr/>
        </p:nvSpPr>
        <p:spPr>
          <a:xfrm flipV="1">
            <a:off x="5863589" y="3737986"/>
            <a:ext cx="2315769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3CB554-85DC-A0EA-8AE1-DC3E883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542"/>
            <a:ext cx="12192000" cy="3218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264278" y="5918479"/>
            <a:ext cx="766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r>
              <a:rPr lang="ko-KR" altLang="en-US" dirty="0"/>
              <a:t>에 노출할 </a:t>
            </a:r>
            <a:r>
              <a:rPr lang="en-US" altLang="ko-KR" dirty="0"/>
              <a:t>alert message </a:t>
            </a:r>
            <a:r>
              <a:rPr lang="ko-KR" altLang="en-US" dirty="0"/>
              <a:t>세팅을 완료하고 </a:t>
            </a:r>
            <a:r>
              <a:rPr lang="en-US" altLang="ko-KR" dirty="0"/>
              <a:t>commit</a:t>
            </a:r>
            <a:r>
              <a:rPr lang="ko-KR" altLang="en-US" dirty="0"/>
              <a:t>을 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에 </a:t>
            </a:r>
            <a:r>
              <a:rPr lang="en-US" altLang="ko-KR" dirty="0"/>
              <a:t>alert</a:t>
            </a:r>
            <a:r>
              <a:rPr lang="ko-KR" altLang="en-US" dirty="0"/>
              <a:t>을 노출하도록 세팅하는 것을 깜빡했습니다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75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9559B0-95A7-901B-F44B-F8DB8DF0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619" y="2395666"/>
            <a:ext cx="4504762" cy="206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70EEF-1722-CCF3-972A-5FC4F206D206}"/>
              </a:ext>
            </a:extLst>
          </p:cNvPr>
          <p:cNvSpPr txBox="1"/>
          <p:nvPr/>
        </p:nvSpPr>
        <p:spPr>
          <a:xfrm>
            <a:off x="1058557" y="5402498"/>
            <a:ext cx="10075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Soft, Mixed, Hard </a:t>
            </a:r>
            <a:r>
              <a:rPr lang="ko-KR" altLang="en-US" dirty="0"/>
              <a:t>옵션을 선택할 수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이와 관련된 정보는 </a:t>
            </a:r>
            <a:r>
              <a:rPr lang="en-US" altLang="ko-KR" dirty="0"/>
              <a:t>8. git reset</a:t>
            </a:r>
            <a:r>
              <a:rPr lang="ko-KR" altLang="en-US" dirty="0"/>
              <a:t>과 </a:t>
            </a:r>
            <a:r>
              <a:rPr lang="en-US" altLang="ko-KR" dirty="0"/>
              <a:t>revert</a:t>
            </a:r>
            <a:r>
              <a:rPr lang="ko-KR" altLang="en-US" dirty="0"/>
              <a:t>에 자세히 설명되어 있으니 해당 </a:t>
            </a:r>
            <a:r>
              <a:rPr lang="en-US" altLang="ko-KR" dirty="0"/>
              <a:t>PPT </a:t>
            </a:r>
            <a:r>
              <a:rPr lang="ko-KR" altLang="en-US" dirty="0"/>
              <a:t>참고 바랍니다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상황에서는 </a:t>
            </a:r>
            <a:r>
              <a:rPr lang="en-US" altLang="ko-KR" dirty="0" err="1"/>
              <a:t>mypage</a:t>
            </a:r>
            <a:r>
              <a:rPr lang="ko-KR" altLang="en-US" dirty="0"/>
              <a:t> 관련된 작업물을 보관할 필요가 없으므로 </a:t>
            </a:r>
            <a:r>
              <a:rPr lang="en-US" altLang="ko-KR" dirty="0"/>
              <a:t>hard</a:t>
            </a:r>
            <a:r>
              <a:rPr lang="ko-KR" altLang="en-US" dirty="0"/>
              <a:t>옵션을 선택하겠습니다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57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8CB39-D780-19A0-EA63-F0BFD8D4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69" y="1934307"/>
            <a:ext cx="7473462" cy="298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91ED0-CD2C-3516-ACD5-477B45D853D5}"/>
              </a:ext>
            </a:extLst>
          </p:cNvPr>
          <p:cNvSpPr txBox="1"/>
          <p:nvPr/>
        </p:nvSpPr>
        <p:spPr>
          <a:xfrm>
            <a:off x="2029125" y="5918479"/>
            <a:ext cx="813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상관이 없었던 </a:t>
            </a:r>
            <a:r>
              <a:rPr lang="en-US" altLang="ko-KR" dirty="0" err="1"/>
              <a:t>mypage</a:t>
            </a:r>
            <a:r>
              <a:rPr lang="ko-KR" altLang="en-US" dirty="0"/>
              <a:t>와 관련된 </a:t>
            </a:r>
            <a:r>
              <a:rPr lang="ko-KR" altLang="en-US" dirty="0" err="1"/>
              <a:t>커밋들이</a:t>
            </a:r>
            <a:endParaRPr lang="en-US" altLang="ko-KR" dirty="0"/>
          </a:p>
          <a:p>
            <a:pPr algn="ctr"/>
            <a:r>
              <a:rPr lang="ko-KR" altLang="en-US" dirty="0"/>
              <a:t>제거된 것을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240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399301" y="3105835"/>
            <a:ext cx="13934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9182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9CBB3-5DDC-67DF-A07A-6049BDEE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3" y="855336"/>
            <a:ext cx="10858834" cy="514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3334842" y="6139542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공고 상세 페이지에서 공고 삭제 기능을 개발했어요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243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9CBB3-5DDC-67DF-A07A-6049BDEE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3" y="855336"/>
            <a:ext cx="10858834" cy="514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686165" y="6139542"/>
            <a:ext cx="882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그런데 기획자가 삭제 버튼이 필요가 없다면서 기능을 </a:t>
            </a:r>
            <a:r>
              <a:rPr lang="ko-KR" altLang="en-US" dirty="0" err="1"/>
              <a:t>제거해달라는</a:t>
            </a:r>
            <a:r>
              <a:rPr lang="ko-KR" altLang="en-US" dirty="0"/>
              <a:t> 요청을 했어요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기능을 제거하면서 히스토리는 남을 수 있게 </a:t>
            </a:r>
            <a:r>
              <a:rPr lang="en-US" altLang="ko-KR" dirty="0"/>
              <a:t>revert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435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664535" y="6139542"/>
            <a:ext cx="886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변경사항을 되돌릴 </a:t>
            </a:r>
            <a:r>
              <a:rPr lang="ko-KR" altLang="en-US" dirty="0" err="1"/>
              <a:t>커밋에서</a:t>
            </a:r>
            <a:r>
              <a:rPr lang="ko-KR" altLang="en-US" dirty="0"/>
              <a:t> 마우스 오른쪽 클릭하고 </a:t>
            </a:r>
            <a:r>
              <a:rPr lang="en-US" altLang="ko-KR" dirty="0"/>
              <a:t>“</a:t>
            </a:r>
            <a:r>
              <a:rPr lang="ko-KR" altLang="en-US" dirty="0" err="1"/>
              <a:t>커밋</a:t>
            </a:r>
            <a:r>
              <a:rPr lang="ko-KR" altLang="en-US" dirty="0"/>
              <a:t> 되돌리기</a:t>
            </a:r>
            <a:r>
              <a:rPr lang="en-US" altLang="ko-KR" dirty="0"/>
              <a:t>”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72519-71FD-9220-9024-E03C7418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47" y="1686143"/>
            <a:ext cx="7161905" cy="34857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73CD04-273A-B467-CA84-22160F937891}"/>
              </a:ext>
            </a:extLst>
          </p:cNvPr>
          <p:cNvSpPr/>
          <p:nvPr/>
        </p:nvSpPr>
        <p:spPr>
          <a:xfrm flipV="1">
            <a:off x="6355958" y="3838469"/>
            <a:ext cx="2315769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7F977B-D01E-686C-9238-1809F228ED5A}"/>
              </a:ext>
            </a:extLst>
          </p:cNvPr>
          <p:cNvSpPr/>
          <p:nvPr/>
        </p:nvSpPr>
        <p:spPr>
          <a:xfrm flipV="1">
            <a:off x="2979712" y="1989570"/>
            <a:ext cx="3376246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08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A6F227-3F9C-37B0-94A4-7835FDCF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13" y="1004835"/>
            <a:ext cx="10243374" cy="4848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940341" y="6139542"/>
            <a:ext cx="1031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revert </a:t>
            </a:r>
            <a:r>
              <a:rPr lang="ko-KR" altLang="en-US" dirty="0" err="1"/>
              <a:t>커밋이</a:t>
            </a:r>
            <a:r>
              <a:rPr lang="ko-KR" altLang="en-US" dirty="0"/>
              <a:t> 자동으로 생성되며 기존에 추가했던 코드들이 모두 제거된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3CD04-273A-B467-CA84-22160F937891}"/>
              </a:ext>
            </a:extLst>
          </p:cNvPr>
          <p:cNvSpPr/>
          <p:nvPr/>
        </p:nvSpPr>
        <p:spPr>
          <a:xfrm flipV="1">
            <a:off x="6335861" y="4134893"/>
            <a:ext cx="3029203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7F977B-D01E-686C-9238-1809F228ED5A}"/>
              </a:ext>
            </a:extLst>
          </p:cNvPr>
          <p:cNvSpPr/>
          <p:nvPr/>
        </p:nvSpPr>
        <p:spPr>
          <a:xfrm flipV="1">
            <a:off x="879607" y="4089677"/>
            <a:ext cx="3376246" cy="53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5926C-D78F-47B7-5DCE-4AA0B559E5E1}"/>
              </a:ext>
            </a:extLst>
          </p:cNvPr>
          <p:cNvSpPr/>
          <p:nvPr/>
        </p:nvSpPr>
        <p:spPr>
          <a:xfrm flipV="1">
            <a:off x="6335861" y="5089485"/>
            <a:ext cx="3029203" cy="386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6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068236" y="6139542"/>
            <a:ext cx="1005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갑자기 기획자가 삭제 버튼이 필요하다면서 삭제했던 기능을 다시 </a:t>
            </a:r>
            <a:r>
              <a:rPr lang="ko-KR" altLang="en-US" dirty="0" err="1"/>
              <a:t>넣어달라는</a:t>
            </a:r>
            <a:r>
              <a:rPr lang="ko-KR" altLang="en-US" dirty="0"/>
              <a:t> 요청을 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때도 </a:t>
            </a:r>
            <a:r>
              <a:rPr lang="en-US" altLang="ko-KR" dirty="0"/>
              <a:t>revert</a:t>
            </a:r>
            <a:r>
              <a:rPr lang="ko-KR" altLang="en-US" dirty="0"/>
              <a:t>를 활용할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55BCD-70DB-F3A9-5211-906F622E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05" y="1719476"/>
            <a:ext cx="7676190" cy="3419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72D4C6-BC9E-9B9B-4044-5D02F0F592C6}"/>
              </a:ext>
            </a:extLst>
          </p:cNvPr>
          <p:cNvSpPr/>
          <p:nvPr/>
        </p:nvSpPr>
        <p:spPr>
          <a:xfrm flipV="1">
            <a:off x="6883121" y="3838468"/>
            <a:ext cx="1788606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77144E-9799-8818-6A02-EA40B2EA6E13}"/>
              </a:ext>
            </a:extLst>
          </p:cNvPr>
          <p:cNvSpPr/>
          <p:nvPr/>
        </p:nvSpPr>
        <p:spPr>
          <a:xfrm flipV="1">
            <a:off x="2979711" y="1989569"/>
            <a:ext cx="3561765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64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2227124" y="6139542"/>
            <a:ext cx="773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revert</a:t>
            </a:r>
            <a:r>
              <a:rPr lang="ko-KR" altLang="en-US" dirty="0"/>
              <a:t>했던 </a:t>
            </a:r>
            <a:r>
              <a:rPr lang="ko-KR" altLang="en-US" dirty="0" err="1"/>
              <a:t>커밋을</a:t>
            </a:r>
            <a:r>
              <a:rPr lang="ko-KR" altLang="en-US" dirty="0"/>
              <a:t> 다시 </a:t>
            </a:r>
            <a:r>
              <a:rPr lang="en-US" altLang="ko-KR" dirty="0"/>
              <a:t>revert</a:t>
            </a:r>
            <a:r>
              <a:rPr lang="ko-KR" altLang="en-US" dirty="0"/>
              <a:t>하여 제거되었던 코드를 다시 </a:t>
            </a:r>
            <a:r>
              <a:rPr lang="ko-KR" altLang="en-US" dirty="0" err="1"/>
              <a:t>원복했습니다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D85DC-D05F-37AE-A983-09F19B29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919224"/>
            <a:ext cx="10537372" cy="50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94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469898" y="3105835"/>
            <a:ext cx="12522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stash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95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3299789" y="5918479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서 </a:t>
            </a:r>
            <a:r>
              <a:rPr lang="en-US" altLang="ko-KR" dirty="0"/>
              <a:t>alert</a:t>
            </a:r>
            <a:r>
              <a:rPr lang="ko-KR" altLang="en-US" dirty="0"/>
              <a:t>을 노출할 수 있도록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9EB4B-D359-28FD-07B9-C5C67681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018"/>
            <a:ext cx="12192000" cy="46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5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55156" y="270561"/>
            <a:ext cx="58817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전 </a:t>
            </a:r>
            <a:r>
              <a:rPr lang="ko-KR" altLang="en-US" sz="3200" dirty="0" err="1"/>
              <a:t>임시저장하고</a:t>
            </a:r>
            <a:r>
              <a:rPr lang="ko-KR" altLang="en-US" sz="3200" dirty="0"/>
              <a:t>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713340" y="6139542"/>
            <a:ext cx="876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공고 상세페이지 기능들을 개발하기 위해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에서 작업 중입니다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3F102-E5F0-6674-74BA-9E479DBA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7" y="1276619"/>
            <a:ext cx="10761905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74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55156" y="270561"/>
            <a:ext cx="58817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전 </a:t>
            </a:r>
            <a:r>
              <a:rPr lang="ko-KR" altLang="en-US" sz="3200" dirty="0" err="1"/>
              <a:t>임시저장하고</a:t>
            </a:r>
            <a:r>
              <a:rPr lang="ko-KR" altLang="en-US" sz="3200" dirty="0"/>
              <a:t>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425739" y="6139542"/>
            <a:ext cx="934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때 배포된 버전에 </a:t>
            </a:r>
            <a:r>
              <a:rPr lang="ko-KR" altLang="en-US" dirty="0" err="1"/>
              <a:t>핫픽스가</a:t>
            </a:r>
            <a:r>
              <a:rPr lang="ko-KR" altLang="en-US" dirty="0"/>
              <a:t> 잡혀서 </a:t>
            </a:r>
            <a:r>
              <a:rPr lang="en-US" altLang="ko-KR" dirty="0"/>
              <a:t>hotfix</a:t>
            </a:r>
            <a:r>
              <a:rPr lang="ko-KR" altLang="en-US" dirty="0" err="1"/>
              <a:t>브랜치를</a:t>
            </a:r>
            <a:r>
              <a:rPr lang="ko-KR" altLang="en-US" dirty="0"/>
              <a:t> 따서 작업을 해야 하는 상황입니다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공고 상세 페이지 관련 수정이 완료되지 않아 커밋하기엔 애매한 상황입니다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3F102-E5F0-6674-74BA-9E479DBA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7" y="1276619"/>
            <a:ext cx="10761905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68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A21461C-1D11-EEA8-D8AE-F036A558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40" y="918537"/>
            <a:ext cx="8234320" cy="5020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55156" y="270561"/>
            <a:ext cx="58817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전 </a:t>
            </a:r>
            <a:r>
              <a:rPr lang="ko-KR" altLang="en-US" sz="3200" dirty="0" err="1"/>
              <a:t>임시저장하고</a:t>
            </a:r>
            <a:r>
              <a:rPr lang="ko-KR" altLang="en-US" sz="3200" dirty="0"/>
              <a:t>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608226" y="6139542"/>
            <a:ext cx="1097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스태시에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공고 상세페이지 임시저장</a:t>
            </a:r>
            <a:r>
              <a:rPr lang="en-US" altLang="ko-KR" dirty="0"/>
              <a:t>”</a:t>
            </a:r>
            <a:r>
              <a:rPr lang="ko-KR" altLang="en-US" dirty="0"/>
              <a:t>이라는 임시 저장 상태가 생성되었고</a:t>
            </a:r>
            <a:r>
              <a:rPr lang="en-US" altLang="ko-KR" dirty="0"/>
              <a:t>, </a:t>
            </a:r>
            <a:r>
              <a:rPr lang="ko-KR" altLang="en-US" dirty="0"/>
              <a:t>작업 공간이 </a:t>
            </a:r>
            <a:r>
              <a:rPr lang="ko-KR" altLang="en-US" dirty="0" err="1"/>
              <a:t>깔끔해졌습니다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이제 변경된 파일에 신경 쓰지 않고 자유롭게 </a:t>
            </a:r>
            <a:r>
              <a:rPr lang="en-US" altLang="ko-KR" dirty="0"/>
              <a:t>Pull</a:t>
            </a:r>
            <a:r>
              <a:rPr lang="ko-KR" altLang="en-US" dirty="0"/>
              <a:t>이나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이동같은</a:t>
            </a:r>
            <a:r>
              <a:rPr lang="ko-KR" altLang="en-US" dirty="0"/>
              <a:t> 다른 작업을 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53F82-BE81-DC62-1C0E-2FD2A19C3663}"/>
              </a:ext>
            </a:extLst>
          </p:cNvPr>
          <p:cNvSpPr/>
          <p:nvPr/>
        </p:nvSpPr>
        <p:spPr>
          <a:xfrm flipV="1">
            <a:off x="2332284" y="3657600"/>
            <a:ext cx="2139232" cy="258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ED829E-4EDF-4B2A-FE3F-900DEA36988B}"/>
              </a:ext>
            </a:extLst>
          </p:cNvPr>
          <p:cNvSpPr/>
          <p:nvPr/>
        </p:nvSpPr>
        <p:spPr>
          <a:xfrm flipV="1">
            <a:off x="7890697" y="2202262"/>
            <a:ext cx="2139232" cy="7318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50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426305" y="5918479"/>
            <a:ext cx="933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이전 </a:t>
            </a:r>
            <a:r>
              <a:rPr lang="ko-KR" altLang="en-US" dirty="0" err="1"/>
              <a:t>커밋에</a:t>
            </a:r>
            <a:r>
              <a:rPr lang="ko-KR" altLang="en-US" dirty="0"/>
              <a:t> 포함시키기 위해 </a:t>
            </a:r>
            <a:r>
              <a:rPr lang="ko-KR" altLang="en-US" dirty="0" err="1"/>
              <a:t>커밋</a:t>
            </a:r>
            <a:r>
              <a:rPr lang="ko-KR" altLang="en-US" dirty="0"/>
              <a:t> 옵션 중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</a:t>
            </a:r>
            <a:r>
              <a:rPr lang="ko-KR" altLang="en-US" dirty="0"/>
              <a:t>이라는 옵션을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A789E-A629-0D50-0FBE-A76E08BF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57" y="2533762"/>
            <a:ext cx="251428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772565" y="5918479"/>
            <a:ext cx="864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옵션을 선택하면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노출되며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커밋창</a:t>
            </a:r>
            <a:r>
              <a:rPr lang="ko-KR" altLang="en-US" dirty="0"/>
              <a:t> 하단에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 </a:t>
            </a:r>
            <a:r>
              <a:rPr lang="ko-KR" altLang="en-US" dirty="0"/>
              <a:t>옵션에 체크표시가 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31487-D145-5EAE-D00D-A4CDF92A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37" y="967160"/>
            <a:ext cx="8989926" cy="4923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76D258-758B-C2B7-9BB4-64F2DD29D282}"/>
              </a:ext>
            </a:extLst>
          </p:cNvPr>
          <p:cNvSpPr/>
          <p:nvPr/>
        </p:nvSpPr>
        <p:spPr>
          <a:xfrm>
            <a:off x="1718268" y="5657222"/>
            <a:ext cx="753628" cy="233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7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460257" y="5918479"/>
            <a:ext cx="727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추가하고자 하는 파일을 스테이지에 올리고 </a:t>
            </a:r>
            <a:r>
              <a:rPr lang="ko-KR" altLang="en-US" dirty="0" err="1"/>
              <a:t>커밋</a:t>
            </a:r>
            <a:r>
              <a:rPr lang="ko-KR" altLang="en-US" dirty="0"/>
              <a:t> 버튼을 클릭합니다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** 이 때 </a:t>
            </a:r>
            <a:r>
              <a:rPr lang="ko-KR" altLang="en-US" dirty="0" err="1"/>
              <a:t>커밋</a:t>
            </a:r>
            <a:r>
              <a:rPr lang="ko-KR" altLang="en-US" dirty="0"/>
              <a:t> 메시지를 변경하면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변경됩니다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9A8CC-BC75-D9D5-9A05-23F10303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945793"/>
            <a:ext cx="9097108" cy="49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792665" y="5918479"/>
            <a:ext cx="660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커밋에</a:t>
            </a:r>
            <a:r>
              <a:rPr lang="ko-KR" altLang="en-US" dirty="0"/>
              <a:t> </a:t>
            </a:r>
            <a:r>
              <a:rPr lang="en-US" altLang="ko-KR" dirty="0"/>
              <a:t>detail-view.html</a:t>
            </a:r>
            <a:r>
              <a:rPr lang="ko-KR" altLang="en-US" dirty="0"/>
              <a:t>이 잘 포함된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7DA92-2DF8-6674-D39C-50192E34C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5"/>
          <a:stretch/>
        </p:blipFill>
        <p:spPr>
          <a:xfrm>
            <a:off x="0" y="3763959"/>
            <a:ext cx="12192000" cy="2004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CC77B-996A-9FDD-42F4-1AA66756D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736"/>
          <a:stretch/>
        </p:blipFill>
        <p:spPr>
          <a:xfrm>
            <a:off x="0" y="1161101"/>
            <a:ext cx="12192000" cy="2004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89EF2E-98FD-51D6-0682-3C6C9A8A6306}"/>
              </a:ext>
            </a:extLst>
          </p:cNvPr>
          <p:cNvSpPr txBox="1"/>
          <p:nvPr/>
        </p:nvSpPr>
        <p:spPr>
          <a:xfrm>
            <a:off x="0" y="7917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[AS-IS]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8E3A9-8399-1E5A-8B20-ECC7D42FC35C}"/>
              </a:ext>
            </a:extLst>
          </p:cNvPr>
          <p:cNvSpPr txBox="1"/>
          <p:nvPr/>
        </p:nvSpPr>
        <p:spPr>
          <a:xfrm>
            <a:off x="0" y="3315621"/>
            <a:ext cx="10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[TO-BE]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50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1601</Words>
  <Application>Microsoft Office PowerPoint</Application>
  <PresentationFormat>와이드스크린</PresentationFormat>
  <Paragraphs>227</Paragraphs>
  <Slides>54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Noto Sans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749</cp:revision>
  <dcterms:created xsi:type="dcterms:W3CDTF">2022-10-17T05:30:20Z</dcterms:created>
  <dcterms:modified xsi:type="dcterms:W3CDTF">2023-03-28T14:58:16Z</dcterms:modified>
</cp:coreProperties>
</file>