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311" r:id="rId3"/>
    <p:sldId id="313" r:id="rId4"/>
    <p:sldId id="315" r:id="rId5"/>
    <p:sldId id="326" r:id="rId6"/>
    <p:sldId id="322" r:id="rId7"/>
    <p:sldId id="325" r:id="rId8"/>
    <p:sldId id="349" r:id="rId9"/>
    <p:sldId id="350" r:id="rId10"/>
    <p:sldId id="351" r:id="rId11"/>
    <p:sldId id="352" r:id="rId12"/>
    <p:sldId id="353" r:id="rId13"/>
    <p:sldId id="327" r:id="rId14"/>
    <p:sldId id="328" r:id="rId15"/>
    <p:sldId id="329" r:id="rId16"/>
    <p:sldId id="330" r:id="rId17"/>
    <p:sldId id="332" r:id="rId18"/>
    <p:sldId id="333" r:id="rId19"/>
    <p:sldId id="334" r:id="rId20"/>
    <p:sldId id="335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8" r:id="rId31"/>
    <p:sldId id="347" r:id="rId32"/>
    <p:sldId id="354" r:id="rId33"/>
    <p:sldId id="355" r:id="rId34"/>
    <p:sldId id="356" r:id="rId35"/>
    <p:sldId id="357" r:id="rId36"/>
    <p:sldId id="359" r:id="rId37"/>
    <p:sldId id="358" r:id="rId38"/>
    <p:sldId id="360" r:id="rId39"/>
    <p:sldId id="337" r:id="rId40"/>
    <p:sldId id="362" r:id="rId41"/>
    <p:sldId id="361" r:id="rId42"/>
    <p:sldId id="336" r:id="rId43"/>
    <p:sldId id="363" r:id="rId44"/>
    <p:sldId id="364" r:id="rId45"/>
    <p:sldId id="365" r:id="rId46"/>
    <p:sldId id="366" r:id="rId47"/>
    <p:sldId id="367" r:id="rId48"/>
    <p:sldId id="368" r:id="rId49"/>
    <p:sldId id="260" r:id="rId50"/>
    <p:sldId id="262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E694"/>
    <a:srgbClr val="8CABD9"/>
    <a:srgbClr val="FFD966"/>
    <a:srgbClr val="DAE3F3"/>
    <a:srgbClr val="2E75B6"/>
    <a:srgbClr val="FFFFFF"/>
    <a:srgbClr val="FA5965"/>
    <a:srgbClr val="4CD3D6"/>
    <a:srgbClr val="4ED1A1"/>
    <a:srgbClr val="FEE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04" autoAdjust="0"/>
    <p:restoredTop sz="82326" autoAdjust="0"/>
  </p:normalViewPr>
  <p:slideViewPr>
    <p:cSldViewPr snapToGrid="0">
      <p:cViewPr varScale="1">
        <p:scale>
          <a:sx n="95" d="100"/>
          <a:sy n="95" d="100"/>
        </p:scale>
        <p:origin x="16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70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49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996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d542ddz</a:t>
            </a:r>
            <a:r>
              <a:rPr lang="ko-KR" altLang="en-US" dirty="0"/>
              <a:t> </a:t>
            </a:r>
            <a:r>
              <a:rPr lang="ko-KR" altLang="en-US" dirty="0" err="1"/>
              <a:t>커밋의</a:t>
            </a:r>
            <a:r>
              <a:rPr lang="ko-KR" altLang="en-US" dirty="0"/>
              <a:t> 부모는 </a:t>
            </a:r>
            <a:r>
              <a:rPr lang="en-US" altLang="ko-KR" dirty="0"/>
              <a:t>3d66sse</a:t>
            </a:r>
            <a:r>
              <a:rPr lang="ko-KR" altLang="en-US" dirty="0"/>
              <a:t>이기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09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3d66sse</a:t>
            </a:r>
            <a:r>
              <a:rPr lang="ko-KR" altLang="en-US" dirty="0"/>
              <a:t> </a:t>
            </a:r>
            <a:r>
              <a:rPr lang="ko-KR" altLang="en-US" dirty="0" err="1"/>
              <a:t>커밋의</a:t>
            </a:r>
            <a:r>
              <a:rPr lang="ko-KR" altLang="en-US" dirty="0"/>
              <a:t> 부모는 </a:t>
            </a:r>
            <a:r>
              <a:rPr lang="en-US" altLang="ko-KR" dirty="0"/>
              <a:t>c2d5dd7</a:t>
            </a:r>
            <a:r>
              <a:rPr lang="ko-KR" altLang="en-US" dirty="0"/>
              <a:t>이기 때문이다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44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576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56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21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95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9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72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575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42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4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83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40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9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83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47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88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4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74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05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3339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24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1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377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는 마지막 </a:t>
            </a:r>
            <a:r>
              <a:rPr lang="ko-KR" altLang="en-US" dirty="0" err="1"/>
              <a:t>커밋</a:t>
            </a:r>
            <a:r>
              <a:rPr lang="ko-KR" altLang="en-US" dirty="0"/>
              <a:t> 스냅샷을 가리키므로 </a:t>
            </a:r>
            <a:r>
              <a:rPr lang="en-US" altLang="ko-KR" dirty="0"/>
              <a:t>v2</a:t>
            </a:r>
            <a:r>
              <a:rPr lang="ko-KR" altLang="en-US" dirty="0"/>
              <a:t>로 변경된다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0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82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head</a:t>
            </a:r>
            <a:r>
              <a:rPr lang="ko-KR" altLang="en-US" dirty="0"/>
              <a:t>는 마지막 </a:t>
            </a:r>
            <a:r>
              <a:rPr lang="ko-KR" altLang="en-US" dirty="0" err="1"/>
              <a:t>커밋</a:t>
            </a:r>
            <a:r>
              <a:rPr lang="ko-KR" altLang="en-US" dirty="0"/>
              <a:t> 스냅샷을 가리키므로 </a:t>
            </a:r>
            <a:r>
              <a:rPr lang="en-US" altLang="ko-KR" dirty="0"/>
              <a:t>v2</a:t>
            </a:r>
            <a:r>
              <a:rPr lang="ko-KR" altLang="en-US" dirty="0"/>
              <a:t>로 변경된다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9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5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odyios.tistory.com/1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3631492" y="1273329"/>
            <a:ext cx="492904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git reset</a:t>
            </a:r>
            <a:r>
              <a:rPr lang="ko-KR" altLang="en-US" sz="4800" dirty="0"/>
              <a:t>과 </a:t>
            </a:r>
            <a:r>
              <a:rPr lang="en-US" altLang="ko-KR" sz="4800" dirty="0"/>
              <a:t>revert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2022. 12. 18.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42012" y="270561"/>
            <a:ext cx="25079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--soft]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74523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3060879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3060879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524435" y="5945970"/>
            <a:ext cx="11143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</a:t>
            </a:r>
            <a:r>
              <a:rPr lang="ko-KR" altLang="en-US" dirty="0"/>
              <a:t>의 </a:t>
            </a:r>
            <a:r>
              <a:rPr lang="en-US" altLang="ko-KR" dirty="0"/>
              <a:t>v3, v4</a:t>
            </a:r>
            <a:r>
              <a:rPr lang="ko-KR" altLang="en-US" dirty="0"/>
              <a:t>를 커밋했던 내역이 제거 되지만</a:t>
            </a:r>
            <a:r>
              <a:rPr lang="en-US" altLang="ko-KR" dirty="0"/>
              <a:t> Staging Area</a:t>
            </a:r>
            <a:r>
              <a:rPr lang="ko-KR" altLang="en-US" dirty="0"/>
              <a:t>와 </a:t>
            </a:r>
            <a:r>
              <a:rPr lang="en-US" altLang="ko-KR" dirty="0"/>
              <a:t>Working directory</a:t>
            </a:r>
            <a:r>
              <a:rPr lang="ko-KR" altLang="en-US" dirty="0"/>
              <a:t>에 </a:t>
            </a:r>
            <a:r>
              <a:rPr lang="en-US" altLang="ko-KR" dirty="0"/>
              <a:t>file v4 </a:t>
            </a:r>
            <a:r>
              <a:rPr lang="ko-KR" altLang="en-US" dirty="0"/>
              <a:t>상태가 유지된다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(file</a:t>
            </a:r>
            <a:r>
              <a:rPr lang="ko-KR" altLang="en-US" dirty="0"/>
              <a:t>의 버전은 </a:t>
            </a:r>
            <a:r>
              <a:rPr lang="en-US" altLang="ko-KR" dirty="0"/>
              <a:t>v4</a:t>
            </a:r>
            <a:r>
              <a:rPr lang="ko-KR" altLang="en-US" dirty="0"/>
              <a:t>로 상태는 </a:t>
            </a:r>
            <a:r>
              <a:rPr lang="en-US" altLang="ko-KR" dirty="0"/>
              <a:t>staged </a:t>
            </a:r>
            <a:r>
              <a:rPr lang="ko-KR" altLang="en-US" dirty="0"/>
              <a:t>상태이다</a:t>
            </a:r>
            <a:r>
              <a:rPr lang="en-US" altLang="ko-KR" dirty="0"/>
              <a:t>.)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6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631316" y="270561"/>
            <a:ext cx="292939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--mixed]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2797863" y="5945970"/>
            <a:ext cx="659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현재 상황에서 </a:t>
            </a:r>
            <a:r>
              <a:rPr lang="en-US" altLang="ko-KR" dirty="0"/>
              <a:t>c2d5dd7</a:t>
            </a:r>
            <a:r>
              <a:rPr lang="ko-KR" altLang="en-US" dirty="0"/>
              <a:t>로 </a:t>
            </a:r>
            <a:r>
              <a:rPr lang="en-US" altLang="ko-KR" dirty="0"/>
              <a:t>reset</a:t>
            </a:r>
            <a:r>
              <a:rPr lang="ko-KR" altLang="en-US" dirty="0"/>
              <a:t>을 </a:t>
            </a:r>
            <a:r>
              <a:rPr lang="en-US" altLang="ko-KR" dirty="0"/>
              <a:t>mixed </a:t>
            </a:r>
            <a:r>
              <a:rPr lang="ko-KR" altLang="en-US" dirty="0"/>
              <a:t>옵션으로 실행하면</a:t>
            </a:r>
            <a:r>
              <a:rPr lang="en-US" altLang="ko-KR" dirty="0"/>
              <a:t>?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00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631313" y="270561"/>
            <a:ext cx="292939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--mixed]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74523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3060879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3060879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1182630" y="5945970"/>
            <a:ext cx="982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</a:t>
            </a:r>
            <a:r>
              <a:rPr lang="ko-KR" altLang="en-US" dirty="0"/>
              <a:t>의 </a:t>
            </a:r>
            <a:r>
              <a:rPr lang="en-US" altLang="ko-KR" dirty="0"/>
              <a:t>v3, v4</a:t>
            </a:r>
            <a:r>
              <a:rPr lang="ko-KR" altLang="en-US" dirty="0"/>
              <a:t>를 커밋했던 내역이 제거 되고 </a:t>
            </a:r>
            <a:r>
              <a:rPr lang="en-US" altLang="ko-KR" dirty="0"/>
              <a:t>Working directory</a:t>
            </a:r>
            <a:r>
              <a:rPr lang="ko-KR" altLang="en-US" dirty="0"/>
              <a:t>에서만 </a:t>
            </a:r>
            <a:r>
              <a:rPr lang="en-US" altLang="ko-KR" dirty="0"/>
              <a:t>file v4 </a:t>
            </a:r>
            <a:r>
              <a:rPr lang="ko-KR" altLang="en-US" dirty="0"/>
              <a:t>상태가 유지된다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(file</a:t>
            </a:r>
            <a:r>
              <a:rPr lang="ko-KR" altLang="en-US" dirty="0"/>
              <a:t>의 버전은 </a:t>
            </a:r>
            <a:r>
              <a:rPr lang="en-US" altLang="ko-KR" dirty="0"/>
              <a:t>v4</a:t>
            </a:r>
            <a:r>
              <a:rPr lang="ko-KR" altLang="en-US" dirty="0"/>
              <a:t>로 상태는 </a:t>
            </a:r>
            <a:r>
              <a:rPr lang="en-US" altLang="ko-KR" dirty="0"/>
              <a:t>modified </a:t>
            </a:r>
            <a:r>
              <a:rPr lang="ko-KR" altLang="en-US" dirty="0"/>
              <a:t>상태이다</a:t>
            </a:r>
            <a:r>
              <a:rPr lang="en-US" altLang="ko-KR" dirty="0"/>
              <a:t>.)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3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70393" y="270561"/>
            <a:ext cx="265123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--hard]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2876282" y="5945970"/>
            <a:ext cx="643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현재 상황에서 </a:t>
            </a:r>
            <a:r>
              <a:rPr lang="en-US" altLang="ko-KR" dirty="0"/>
              <a:t>c2d5dd7</a:t>
            </a:r>
            <a:r>
              <a:rPr lang="ko-KR" altLang="en-US" dirty="0"/>
              <a:t>로 </a:t>
            </a:r>
            <a:r>
              <a:rPr lang="en-US" altLang="ko-KR" dirty="0"/>
              <a:t>reset</a:t>
            </a:r>
            <a:r>
              <a:rPr lang="ko-KR" altLang="en-US" dirty="0"/>
              <a:t>을 </a:t>
            </a:r>
            <a:r>
              <a:rPr lang="en-US" altLang="ko-KR" dirty="0"/>
              <a:t>hard </a:t>
            </a:r>
            <a:r>
              <a:rPr lang="ko-KR" altLang="en-US" dirty="0"/>
              <a:t>옵션으로 실행하면</a:t>
            </a:r>
            <a:r>
              <a:rPr lang="en-US" altLang="ko-KR" dirty="0"/>
              <a:t>?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0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70390" y="270561"/>
            <a:ext cx="265123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--hard]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74523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3060879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3060879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1261770" y="5945970"/>
            <a:ext cx="966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</a:t>
            </a:r>
            <a:r>
              <a:rPr lang="ko-KR" altLang="en-US" dirty="0"/>
              <a:t>의 </a:t>
            </a:r>
            <a:r>
              <a:rPr lang="en-US" altLang="ko-KR" dirty="0"/>
              <a:t>v3, v4</a:t>
            </a:r>
            <a:r>
              <a:rPr lang="ko-KR" altLang="en-US" dirty="0"/>
              <a:t>를 커밋했던 내역이 제거 되고 </a:t>
            </a:r>
            <a:r>
              <a:rPr lang="en-US" altLang="ko-KR" dirty="0"/>
              <a:t>Working directory</a:t>
            </a:r>
            <a:r>
              <a:rPr lang="ko-KR" altLang="en-US" dirty="0"/>
              <a:t>에서도 </a:t>
            </a:r>
            <a:r>
              <a:rPr lang="en-US" altLang="ko-KR" dirty="0"/>
              <a:t>file v2 </a:t>
            </a:r>
            <a:r>
              <a:rPr lang="ko-KR" altLang="en-US" dirty="0"/>
              <a:t>상태로 전환된다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(file</a:t>
            </a:r>
            <a:r>
              <a:rPr lang="ko-KR" altLang="en-US" dirty="0"/>
              <a:t>의 버전은 </a:t>
            </a:r>
            <a:r>
              <a:rPr lang="en-US" altLang="ko-KR" dirty="0"/>
              <a:t>v2</a:t>
            </a:r>
            <a:r>
              <a:rPr lang="ko-KR" altLang="en-US" dirty="0"/>
              <a:t>로 상태는 </a:t>
            </a:r>
            <a:r>
              <a:rPr lang="en-US" altLang="ko-KR" dirty="0"/>
              <a:t>unmodified </a:t>
            </a:r>
            <a:r>
              <a:rPr lang="ko-KR" altLang="en-US" dirty="0"/>
              <a:t>상태이다</a:t>
            </a:r>
            <a:r>
              <a:rPr lang="en-US" altLang="ko-KR" dirty="0"/>
              <a:t>.)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4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625842" y="3105835"/>
            <a:ext cx="294035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revert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동작성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4447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3669258" y="5945970"/>
            <a:ext cx="485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그럼 </a:t>
            </a:r>
            <a:r>
              <a:rPr lang="en-US" altLang="ko-KR" dirty="0"/>
              <a:t>revert</a:t>
            </a:r>
            <a:r>
              <a:rPr lang="ko-KR" altLang="en-US" dirty="0"/>
              <a:t>를 이용해서 </a:t>
            </a:r>
            <a:r>
              <a:rPr lang="en-US" altLang="ko-KR" dirty="0"/>
              <a:t>file v2</a:t>
            </a:r>
            <a:r>
              <a:rPr lang="ko-KR" altLang="en-US" dirty="0"/>
              <a:t>로 복구하려면</a:t>
            </a:r>
            <a:r>
              <a:rPr lang="en-US" altLang="ko-KR" dirty="0"/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97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4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67669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2753445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680625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</p:cNvCxnSpPr>
          <p:nvPr/>
        </p:nvCxnSpPr>
        <p:spPr>
          <a:xfrm flipH="1">
            <a:off x="1748134" y="3149483"/>
            <a:ext cx="92856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485555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498888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485947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02982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7163158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033747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2398506" y="5945970"/>
            <a:ext cx="739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 v4</a:t>
            </a:r>
            <a:r>
              <a:rPr lang="ko-KR" altLang="en-US" dirty="0"/>
              <a:t>내용을 </a:t>
            </a:r>
            <a:r>
              <a:rPr lang="en-US" altLang="ko-KR" dirty="0"/>
              <a:t>revert</a:t>
            </a:r>
            <a:r>
              <a:rPr lang="ko-KR" altLang="en-US" dirty="0"/>
              <a:t>한다</a:t>
            </a:r>
            <a:r>
              <a:rPr lang="en-US" altLang="ko-KR" dirty="0"/>
              <a:t>. working </a:t>
            </a:r>
            <a:r>
              <a:rPr lang="en-US" altLang="ko-KR" dirty="0" err="1"/>
              <a:t>directroy</a:t>
            </a:r>
            <a:r>
              <a:rPr lang="ko-KR" altLang="en-US" dirty="0"/>
              <a:t>의 </a:t>
            </a:r>
            <a:r>
              <a:rPr lang="en-US" altLang="ko-KR" dirty="0"/>
              <a:t>file</a:t>
            </a:r>
            <a:r>
              <a:rPr lang="ko-KR" altLang="en-US" dirty="0"/>
              <a:t>의 내용은 </a:t>
            </a:r>
            <a:r>
              <a:rPr lang="en-US" altLang="ko-KR" dirty="0"/>
              <a:t>v3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912ABE-7687-9E3C-32F8-541146875921}"/>
              </a:ext>
            </a:extLst>
          </p:cNvPr>
          <p:cNvCxnSpPr>
            <a:cxnSpLocks/>
          </p:cNvCxnSpPr>
          <p:nvPr/>
        </p:nvCxnSpPr>
        <p:spPr>
          <a:xfrm flipH="1">
            <a:off x="3922403" y="3149483"/>
            <a:ext cx="92856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F18294A-A3B8-347F-08F9-19EEEDD248BB}"/>
              </a:ext>
            </a:extLst>
          </p:cNvPr>
          <p:cNvCxnSpPr>
            <a:cxnSpLocks/>
          </p:cNvCxnSpPr>
          <p:nvPr/>
        </p:nvCxnSpPr>
        <p:spPr>
          <a:xfrm flipH="1">
            <a:off x="6105183" y="3149483"/>
            <a:ext cx="92856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3884517-EBDF-531B-EC90-BF67734B03B4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81924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874876-02AB-B9C2-3C08-82F7E0280B83}"/>
              </a:ext>
            </a:extLst>
          </p:cNvPr>
          <p:cNvSpPr/>
          <p:nvPr/>
        </p:nvSpPr>
        <p:spPr>
          <a:xfrm>
            <a:off x="930560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4B1E0F-0C7D-3DB4-F878-9A57DE71D263}"/>
              </a:ext>
            </a:extLst>
          </p:cNvPr>
          <p:cNvSpPr/>
          <p:nvPr/>
        </p:nvSpPr>
        <p:spPr>
          <a:xfrm>
            <a:off x="930560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88AD1F-CE8F-0610-A7CF-CB3D356137DA}"/>
              </a:ext>
            </a:extLst>
          </p:cNvPr>
          <p:cNvSpPr/>
          <p:nvPr/>
        </p:nvSpPr>
        <p:spPr>
          <a:xfrm>
            <a:off x="919075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300B9B-6407-A462-F8EB-C9354A55E979}"/>
              </a:ext>
            </a:extLst>
          </p:cNvPr>
          <p:cNvSpPr txBox="1"/>
          <p:nvPr/>
        </p:nvSpPr>
        <p:spPr>
          <a:xfrm>
            <a:off x="9324096" y="244887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d5zzd68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3D1752C-6EE7-A2C4-6054-A7E50E2BEE07}"/>
              </a:ext>
            </a:extLst>
          </p:cNvPr>
          <p:cNvSpPr/>
          <p:nvPr/>
        </p:nvSpPr>
        <p:spPr>
          <a:xfrm>
            <a:off x="919468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v4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787CAB-89D4-D719-CA44-EB226BD2CAB5}"/>
              </a:ext>
            </a:extLst>
          </p:cNvPr>
          <p:cNvSpPr/>
          <p:nvPr/>
        </p:nvSpPr>
        <p:spPr>
          <a:xfrm>
            <a:off x="8995602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062CA31-7F76-CC3B-EB69-FB354E17BEB0}"/>
              </a:ext>
            </a:extLst>
          </p:cNvPr>
          <p:cNvCxnSpPr>
            <a:cxnSpLocks/>
          </p:cNvCxnSpPr>
          <p:nvPr/>
        </p:nvCxnSpPr>
        <p:spPr>
          <a:xfrm flipH="1">
            <a:off x="8266121" y="3149483"/>
            <a:ext cx="92856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13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4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263033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2339780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266960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</p:cNvCxnSpPr>
          <p:nvPr/>
        </p:nvCxnSpPr>
        <p:spPr>
          <a:xfrm flipH="1">
            <a:off x="1748134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4007446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4140784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4011373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572513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585847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572906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2398506" y="5945970"/>
            <a:ext cx="739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 v3</a:t>
            </a:r>
            <a:r>
              <a:rPr lang="ko-KR" altLang="en-US" dirty="0"/>
              <a:t>내용을 </a:t>
            </a:r>
            <a:r>
              <a:rPr lang="en-US" altLang="ko-KR" dirty="0"/>
              <a:t>revert</a:t>
            </a:r>
            <a:r>
              <a:rPr lang="ko-KR" altLang="en-US" dirty="0"/>
              <a:t>한다</a:t>
            </a:r>
            <a:r>
              <a:rPr lang="en-US" altLang="ko-KR" dirty="0"/>
              <a:t>. working </a:t>
            </a:r>
            <a:r>
              <a:rPr lang="en-US" altLang="ko-KR" dirty="0" err="1"/>
              <a:t>directroy</a:t>
            </a:r>
            <a:r>
              <a:rPr lang="ko-KR" altLang="en-US" dirty="0"/>
              <a:t>의 </a:t>
            </a:r>
            <a:r>
              <a:rPr lang="en-US" altLang="ko-KR" dirty="0"/>
              <a:t>file</a:t>
            </a:r>
            <a:r>
              <a:rPr lang="ko-KR" altLang="en-US" dirty="0"/>
              <a:t>의 내용은 </a:t>
            </a:r>
            <a:r>
              <a:rPr lang="en-US" altLang="ko-KR" dirty="0"/>
              <a:t>v2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88AD1F-CE8F-0610-A7CF-CB3D356137DA}"/>
              </a:ext>
            </a:extLst>
          </p:cNvPr>
          <p:cNvSpPr/>
          <p:nvPr/>
        </p:nvSpPr>
        <p:spPr>
          <a:xfrm>
            <a:off x="7457393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300B9B-6407-A462-F8EB-C9354A55E979}"/>
              </a:ext>
            </a:extLst>
          </p:cNvPr>
          <p:cNvSpPr txBox="1"/>
          <p:nvPr/>
        </p:nvSpPr>
        <p:spPr>
          <a:xfrm>
            <a:off x="7590731" y="244887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d5zzd68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3D1752C-6EE7-A2C4-6054-A7E50E2BEE07}"/>
              </a:ext>
            </a:extLst>
          </p:cNvPr>
          <p:cNvSpPr/>
          <p:nvPr/>
        </p:nvSpPr>
        <p:spPr>
          <a:xfrm>
            <a:off x="7461320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v4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D699D9-4D5B-A671-81B4-4CBBB404D077}"/>
              </a:ext>
            </a:extLst>
          </p:cNvPr>
          <p:cNvCxnSpPr>
            <a:cxnSpLocks/>
          </p:cNvCxnSpPr>
          <p:nvPr/>
        </p:nvCxnSpPr>
        <p:spPr>
          <a:xfrm flipH="1">
            <a:off x="3508738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FCEC73-69DE-F054-61B8-14414B8559EE}"/>
              </a:ext>
            </a:extLst>
          </p:cNvPr>
          <p:cNvCxnSpPr>
            <a:cxnSpLocks/>
          </p:cNvCxnSpPr>
          <p:nvPr/>
        </p:nvCxnSpPr>
        <p:spPr>
          <a:xfrm flipH="1">
            <a:off x="5225679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F6C480-0FF0-66C5-FF6D-B5C865D1DD6D}"/>
              </a:ext>
            </a:extLst>
          </p:cNvPr>
          <p:cNvCxnSpPr>
            <a:cxnSpLocks/>
          </p:cNvCxnSpPr>
          <p:nvPr/>
        </p:nvCxnSpPr>
        <p:spPr>
          <a:xfrm flipH="1">
            <a:off x="6970843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9AC4D82-09E6-0859-50C1-839D6ED43BC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79250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425787-1FD5-CFC6-982E-27ABF738B206}"/>
              </a:ext>
            </a:extLst>
          </p:cNvPr>
          <p:cNvSpPr/>
          <p:nvPr/>
        </p:nvSpPr>
        <p:spPr>
          <a:xfrm>
            <a:off x="927886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FCBA69-1865-D074-DE14-699D896861CD}"/>
              </a:ext>
            </a:extLst>
          </p:cNvPr>
          <p:cNvSpPr/>
          <p:nvPr/>
        </p:nvSpPr>
        <p:spPr>
          <a:xfrm>
            <a:off x="927886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4EDA2E-1D5E-7D2B-2B83-AB555EB603C9}"/>
              </a:ext>
            </a:extLst>
          </p:cNvPr>
          <p:cNvSpPr/>
          <p:nvPr/>
        </p:nvSpPr>
        <p:spPr>
          <a:xfrm>
            <a:off x="916401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7F3FBA-35D3-368C-1A4B-34678CF1F46A}"/>
              </a:ext>
            </a:extLst>
          </p:cNvPr>
          <p:cNvSpPr txBox="1"/>
          <p:nvPr/>
        </p:nvSpPr>
        <p:spPr>
          <a:xfrm>
            <a:off x="9297356" y="244887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t4ee5qq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4E09C8C-5881-E613-0AAB-CB8B6A0E98BC}"/>
              </a:ext>
            </a:extLst>
          </p:cNvPr>
          <p:cNvSpPr/>
          <p:nvPr/>
        </p:nvSpPr>
        <p:spPr>
          <a:xfrm>
            <a:off x="9167945" y="2771305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v3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A7EB57-D325-2ED9-FE55-1788068E0974}"/>
              </a:ext>
            </a:extLst>
          </p:cNvPr>
          <p:cNvSpPr/>
          <p:nvPr/>
        </p:nvSpPr>
        <p:spPr>
          <a:xfrm>
            <a:off x="8968862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2B9BDC2-EFD1-98AF-89F5-4DF50C737707}"/>
              </a:ext>
            </a:extLst>
          </p:cNvPr>
          <p:cNvCxnSpPr>
            <a:cxnSpLocks/>
          </p:cNvCxnSpPr>
          <p:nvPr/>
        </p:nvCxnSpPr>
        <p:spPr>
          <a:xfrm flipH="1">
            <a:off x="8677468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688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768575" y="3105835"/>
            <a:ext cx="265489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 err="1"/>
              <a:t>동작성</a:t>
            </a:r>
            <a:r>
              <a:rPr lang="ko-KR" altLang="en-US" sz="3600" dirty="0"/>
              <a:t> 비교</a:t>
            </a:r>
          </a:p>
        </p:txBody>
      </p:sp>
    </p:spTree>
    <p:extLst>
      <p:ext uri="{BB962C8B-B14F-4D97-AF65-F5344CB8AC3E}">
        <p14:creationId xmlns:p14="http://schemas.microsoft.com/office/powerpoint/2010/main" val="34650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720208" y="3105835"/>
            <a:ext cx="475162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git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커밋기록</a:t>
            </a:r>
            <a:r>
              <a:rPr lang="ko-KR" altLang="en-US" sz="3600" dirty="0"/>
              <a:t> 되돌리기</a:t>
            </a:r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80588" y="270561"/>
            <a:ext cx="263084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동작성</a:t>
            </a:r>
            <a:r>
              <a:rPr lang="ko-KR" altLang="en-US" sz="3200" dirty="0"/>
              <a:t> 비교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263033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2339780" y="522532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266960" y="5547756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</p:cNvCxnSpPr>
          <p:nvPr/>
        </p:nvCxnSpPr>
        <p:spPr>
          <a:xfrm flipH="1">
            <a:off x="1748134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3778931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5225326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4007446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4140784" y="522532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4011373" y="5547756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5725138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5858476" y="522532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5729065" y="5547756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88AD1F-CE8F-0610-A7CF-CB3D356137DA}"/>
              </a:ext>
            </a:extLst>
          </p:cNvPr>
          <p:cNvSpPr/>
          <p:nvPr/>
        </p:nvSpPr>
        <p:spPr>
          <a:xfrm>
            <a:off x="7457393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300B9B-6407-A462-F8EB-C9354A55E979}"/>
              </a:ext>
            </a:extLst>
          </p:cNvPr>
          <p:cNvSpPr txBox="1"/>
          <p:nvPr/>
        </p:nvSpPr>
        <p:spPr>
          <a:xfrm>
            <a:off x="7590731" y="522532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d5zzd68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3D1752C-6EE7-A2C4-6054-A7E50E2BEE07}"/>
              </a:ext>
            </a:extLst>
          </p:cNvPr>
          <p:cNvSpPr/>
          <p:nvPr/>
        </p:nvSpPr>
        <p:spPr>
          <a:xfrm>
            <a:off x="7461320" y="5547756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v4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D699D9-4D5B-A671-81B4-4CBBB404D077}"/>
              </a:ext>
            </a:extLst>
          </p:cNvPr>
          <p:cNvCxnSpPr>
            <a:cxnSpLocks/>
          </p:cNvCxnSpPr>
          <p:nvPr/>
        </p:nvCxnSpPr>
        <p:spPr>
          <a:xfrm flipH="1">
            <a:off x="3508738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FCEC73-69DE-F054-61B8-14414B8559EE}"/>
              </a:ext>
            </a:extLst>
          </p:cNvPr>
          <p:cNvCxnSpPr>
            <a:cxnSpLocks/>
          </p:cNvCxnSpPr>
          <p:nvPr/>
        </p:nvCxnSpPr>
        <p:spPr>
          <a:xfrm flipH="1">
            <a:off x="5225679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F6C480-0FF0-66C5-FF6D-B5C865D1DD6D}"/>
              </a:ext>
            </a:extLst>
          </p:cNvPr>
          <p:cNvCxnSpPr>
            <a:cxnSpLocks/>
          </p:cNvCxnSpPr>
          <p:nvPr/>
        </p:nvCxnSpPr>
        <p:spPr>
          <a:xfrm flipH="1">
            <a:off x="6970843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9AC4D82-09E6-0859-50C1-839D6ED43BC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792509" y="4395423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425787-1FD5-CFC6-982E-27ABF738B206}"/>
              </a:ext>
            </a:extLst>
          </p:cNvPr>
          <p:cNvSpPr/>
          <p:nvPr/>
        </p:nvSpPr>
        <p:spPr>
          <a:xfrm>
            <a:off x="9278865" y="3853557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FCBA69-1865-D074-DE14-699D896861CD}"/>
              </a:ext>
            </a:extLst>
          </p:cNvPr>
          <p:cNvSpPr/>
          <p:nvPr/>
        </p:nvSpPr>
        <p:spPr>
          <a:xfrm>
            <a:off x="9278865" y="4453090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4EDA2E-1D5E-7D2B-2B83-AB555EB603C9}"/>
              </a:ext>
            </a:extLst>
          </p:cNvPr>
          <p:cNvSpPr/>
          <p:nvPr/>
        </p:nvSpPr>
        <p:spPr>
          <a:xfrm>
            <a:off x="9164018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7F3FBA-35D3-368C-1A4B-34678CF1F46A}"/>
              </a:ext>
            </a:extLst>
          </p:cNvPr>
          <p:cNvSpPr txBox="1"/>
          <p:nvPr/>
        </p:nvSpPr>
        <p:spPr>
          <a:xfrm>
            <a:off x="9297356" y="52253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t4ee5qq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4E09C8C-5881-E613-0AAB-CB8B6A0E98BC}"/>
              </a:ext>
            </a:extLst>
          </p:cNvPr>
          <p:cNvSpPr/>
          <p:nvPr/>
        </p:nvSpPr>
        <p:spPr>
          <a:xfrm>
            <a:off x="9167945" y="5547756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v3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A7EB57-D325-2ED9-FE55-1788068E0974}"/>
              </a:ext>
            </a:extLst>
          </p:cNvPr>
          <p:cNvSpPr/>
          <p:nvPr/>
        </p:nvSpPr>
        <p:spPr>
          <a:xfrm>
            <a:off x="8968862" y="5174001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2B9BDC2-EFD1-98AF-89F5-4DF50C737707}"/>
              </a:ext>
            </a:extLst>
          </p:cNvPr>
          <p:cNvCxnSpPr>
            <a:cxnSpLocks/>
          </p:cNvCxnSpPr>
          <p:nvPr/>
        </p:nvCxnSpPr>
        <p:spPr>
          <a:xfrm flipH="1">
            <a:off x="8677468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F74F89-CDEF-74E1-ED90-C342F1BD2627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AEF52-8D35-0546-4223-81099A050A8A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BCF1B29-6F9C-E957-3A1E-B0E74F19626F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1C3B6A-1D4F-9F0F-2030-C397C42CCCA0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5FFAA8-C149-D830-10F9-CF2386B38F25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E13F114-2F1D-77CD-1346-FB19FC28A79D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ACF37F1-BA6B-F8C7-AA1D-9A695BB204B5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F5CCF6-1179-C771-938C-6CCAF28F9E7D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E1214-DCCA-C930-DD75-34EA82C5DC93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3244DD-2EFB-1DAE-BD0F-6750772D465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574523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6004DE-5B79-0DA7-DC95-BAA8E7CB3A64}"/>
              </a:ext>
            </a:extLst>
          </p:cNvPr>
          <p:cNvSpPr/>
          <p:nvPr/>
        </p:nvSpPr>
        <p:spPr>
          <a:xfrm>
            <a:off x="3060879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119F41-61A9-D8AC-BF29-55B2C8D27D2D}"/>
              </a:ext>
            </a:extLst>
          </p:cNvPr>
          <p:cNvSpPr/>
          <p:nvPr/>
        </p:nvSpPr>
        <p:spPr>
          <a:xfrm>
            <a:off x="3060879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BAC761-D83E-85D3-BF9E-2B4A4280D823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803D9B-75E1-D481-E397-C2137529F816}"/>
              </a:ext>
            </a:extLst>
          </p:cNvPr>
          <p:cNvSpPr txBox="1"/>
          <p:nvPr/>
        </p:nvSpPr>
        <p:spPr>
          <a:xfrm>
            <a:off x="443866" y="1084544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 </a:t>
            </a:r>
            <a:r>
              <a:rPr lang="ko-KR" altLang="en-US" dirty="0"/>
              <a:t>실행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A5F636-A6AF-C360-8DF4-3EB7FE72949E}"/>
              </a:ext>
            </a:extLst>
          </p:cNvPr>
          <p:cNvSpPr txBox="1"/>
          <p:nvPr/>
        </p:nvSpPr>
        <p:spPr>
          <a:xfrm>
            <a:off x="443866" y="3865101"/>
            <a:ext cx="133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revert</a:t>
            </a:r>
            <a:r>
              <a:rPr lang="ko-KR" altLang="en-US" dirty="0"/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756113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490250" y="3105835"/>
            <a:ext cx="52115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 err="1"/>
              <a:t>소스트리를</a:t>
            </a:r>
            <a:r>
              <a:rPr lang="ko-KR" altLang="en-US" sz="3600" dirty="0"/>
              <a:t> 이용한 </a:t>
            </a:r>
            <a:r>
              <a:rPr lang="en-US" altLang="ko-KR" sz="3600" dirty="0"/>
              <a:t>reset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14041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01EE2F-6E91-4B51-05FB-F33ECAB64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933" y="1157571"/>
            <a:ext cx="8316135" cy="37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23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384371" y="270561"/>
            <a:ext cx="54232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[10</a:t>
            </a:r>
            <a:r>
              <a:rPr lang="ko-KR" altLang="en-US" sz="3200" dirty="0"/>
              <a:t>주차 과제 </a:t>
            </a:r>
            <a:r>
              <a:rPr lang="ko-KR" altLang="en-US" sz="3200" dirty="0" err="1"/>
              <a:t>커밋</a:t>
            </a:r>
            <a:r>
              <a:rPr lang="ko-KR" altLang="en-US" sz="3200" dirty="0"/>
              <a:t> 제거하기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5A1B2D0-A75F-2084-CFB2-3B189C826523}"/>
              </a:ext>
            </a:extLst>
          </p:cNvPr>
          <p:cNvSpPr txBox="1"/>
          <p:nvPr/>
        </p:nvSpPr>
        <p:spPr>
          <a:xfrm>
            <a:off x="1656781" y="6195918"/>
            <a:ext cx="895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10</a:t>
            </a:r>
            <a:r>
              <a:rPr lang="ko-KR" altLang="en-US" dirty="0"/>
              <a:t>주차 과제가 생성되기 전 마지막 </a:t>
            </a:r>
            <a:r>
              <a:rPr lang="ko-KR" altLang="en-US" dirty="0" err="1"/>
              <a:t>커밋인</a:t>
            </a:r>
            <a:r>
              <a:rPr lang="ko-KR" altLang="en-US" dirty="0"/>
              <a:t> </a:t>
            </a:r>
            <a:r>
              <a:rPr lang="en-US" altLang="ko-KR" dirty="0"/>
              <a:t>“fix : pr</a:t>
            </a:r>
            <a:r>
              <a:rPr lang="ko-KR" altLang="en-US" dirty="0"/>
              <a:t>창에서</a:t>
            </a:r>
            <a:r>
              <a:rPr lang="en-US" altLang="ko-KR" dirty="0"/>
              <a:t>~~”</a:t>
            </a:r>
            <a:r>
              <a:rPr lang="ko-KR" altLang="en-US" dirty="0"/>
              <a:t>상태로 돌아가고자 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145BB4-BF90-26F5-F6FE-DB2F57273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505" y="1027423"/>
            <a:ext cx="5340990" cy="48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86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384371" y="270561"/>
            <a:ext cx="542328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[10</a:t>
            </a:r>
            <a:r>
              <a:rPr lang="ko-KR" altLang="en-US" sz="3200" dirty="0"/>
              <a:t>주차 과제 </a:t>
            </a:r>
            <a:r>
              <a:rPr lang="ko-KR" altLang="en-US" sz="3200" dirty="0" err="1"/>
              <a:t>커밋</a:t>
            </a:r>
            <a:r>
              <a:rPr lang="ko-KR" altLang="en-US" sz="3200" dirty="0"/>
              <a:t> 제거하기</a:t>
            </a:r>
            <a:r>
              <a:rPr lang="en-US" altLang="ko-KR" sz="3200" dirty="0"/>
              <a:t>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5F0405-698A-8B7B-48A7-B26FD4228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238" y="1377639"/>
            <a:ext cx="4809524" cy="2257143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13FD9DAB-165E-584E-ABC9-1F47FE528367}"/>
              </a:ext>
            </a:extLst>
          </p:cNvPr>
          <p:cNvSpPr txBox="1"/>
          <p:nvPr/>
        </p:nvSpPr>
        <p:spPr>
          <a:xfrm>
            <a:off x="928991" y="4478795"/>
            <a:ext cx="852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◎</a:t>
            </a:r>
            <a:r>
              <a:rPr lang="ko-KR" altLang="en-US" dirty="0"/>
              <a:t> </a:t>
            </a:r>
            <a:r>
              <a:rPr lang="en-US" altLang="ko-KR" dirty="0"/>
              <a:t>mixed(default)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취소</a:t>
            </a:r>
            <a:r>
              <a:rPr lang="en-US" altLang="ko-KR" dirty="0"/>
              <a:t>(add</a:t>
            </a:r>
            <a:r>
              <a:rPr lang="ko-KR" altLang="en-US" dirty="0"/>
              <a:t>하기 전 상태</a:t>
            </a:r>
            <a:r>
              <a:rPr lang="en-US" altLang="ko-KR" dirty="0"/>
              <a:t> - modified </a:t>
            </a:r>
            <a:r>
              <a:rPr lang="ko-KR" altLang="en-US" dirty="0"/>
              <a:t>또는 </a:t>
            </a:r>
            <a:r>
              <a:rPr lang="en-US" altLang="ko-KR" dirty="0"/>
              <a:t>untracked</a:t>
            </a:r>
            <a:r>
              <a:rPr lang="ko-KR" altLang="en-US" dirty="0"/>
              <a:t>상태</a:t>
            </a:r>
            <a:r>
              <a:rPr lang="en-US" altLang="ko-KR" dirty="0"/>
              <a:t>),</a:t>
            </a:r>
          </a:p>
          <a:p>
            <a:r>
              <a:rPr lang="en-US" altLang="ko-KR" dirty="0"/>
              <a:t>                        commit</a:t>
            </a:r>
            <a:r>
              <a:rPr lang="ko-KR" altLang="en-US" dirty="0" err="1"/>
              <a:t>했었던</a:t>
            </a:r>
            <a:r>
              <a:rPr lang="en-US" altLang="ko-KR" dirty="0"/>
              <a:t> </a:t>
            </a:r>
            <a:r>
              <a:rPr lang="ko-KR" altLang="en-US" dirty="0"/>
              <a:t>내용들이 워킹 디렉토리로 이동</a:t>
            </a:r>
            <a:endParaRPr lang="en-US" altLang="ko-KR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32685DED-9B91-D0DC-C282-7003D7DF1A61}"/>
              </a:ext>
            </a:extLst>
          </p:cNvPr>
          <p:cNvSpPr txBox="1"/>
          <p:nvPr/>
        </p:nvSpPr>
        <p:spPr>
          <a:xfrm>
            <a:off x="928991" y="5262170"/>
            <a:ext cx="950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◎ hard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취소</a:t>
            </a:r>
            <a:r>
              <a:rPr lang="en-US" altLang="ko-KR" dirty="0"/>
              <a:t>(add</a:t>
            </a:r>
            <a:r>
              <a:rPr lang="ko-KR" altLang="en-US" dirty="0"/>
              <a:t>하기 전 상태</a:t>
            </a:r>
            <a:r>
              <a:rPr lang="en-US" altLang="ko-KR" dirty="0"/>
              <a:t> – unmodified </a:t>
            </a:r>
            <a:r>
              <a:rPr lang="ko-KR" altLang="en-US" dirty="0"/>
              <a:t>상태</a:t>
            </a:r>
            <a:r>
              <a:rPr lang="en-US" altLang="ko-KR" dirty="0"/>
              <a:t>), commit</a:t>
            </a:r>
            <a:r>
              <a:rPr lang="ko-KR" altLang="en-US" dirty="0" err="1"/>
              <a:t>했었던</a:t>
            </a:r>
            <a:r>
              <a:rPr lang="ko-KR" altLang="en-US" dirty="0"/>
              <a:t> 내용들이 삭제됨</a:t>
            </a:r>
            <a:endParaRPr lang="en-US" altLang="ko-KR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8559FE4D-46BE-A839-A926-61EE12F8487C}"/>
              </a:ext>
            </a:extLst>
          </p:cNvPr>
          <p:cNvSpPr txBox="1"/>
          <p:nvPr/>
        </p:nvSpPr>
        <p:spPr>
          <a:xfrm>
            <a:off x="928991" y="3972419"/>
            <a:ext cx="996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◎</a:t>
            </a:r>
            <a:r>
              <a:rPr lang="ko-KR" altLang="en-US" dirty="0"/>
              <a:t> </a:t>
            </a:r>
            <a:r>
              <a:rPr lang="en-US" altLang="ko-KR" dirty="0"/>
              <a:t>soft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보존</a:t>
            </a:r>
            <a:r>
              <a:rPr lang="en-US" altLang="ko-KR" dirty="0"/>
              <a:t>(add</a:t>
            </a:r>
            <a:r>
              <a:rPr lang="ko-KR" altLang="en-US" dirty="0"/>
              <a:t>한 상태</a:t>
            </a:r>
            <a:r>
              <a:rPr lang="en-US" altLang="ko-KR" dirty="0"/>
              <a:t> - staged </a:t>
            </a:r>
            <a:r>
              <a:rPr lang="ko-KR" altLang="en-US" dirty="0"/>
              <a:t>상태</a:t>
            </a:r>
            <a:r>
              <a:rPr lang="en-US" altLang="ko-KR" dirty="0"/>
              <a:t>), commit</a:t>
            </a:r>
            <a:r>
              <a:rPr lang="ko-KR" altLang="en-US" dirty="0" err="1"/>
              <a:t>했었던</a:t>
            </a:r>
            <a:r>
              <a:rPr lang="en-US" altLang="ko-KR" dirty="0"/>
              <a:t> </a:t>
            </a:r>
            <a:r>
              <a:rPr lang="ko-KR" altLang="en-US" dirty="0"/>
              <a:t>내용들이 워킹 디렉토리로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4085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566587" y="270561"/>
            <a:ext cx="305885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[soft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FDF67C-B2BE-6CCC-BF36-CCE976A6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90" y="1133762"/>
            <a:ext cx="8447619" cy="459047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C7175FB1-D556-32E0-D0E9-2F8519466804}"/>
              </a:ext>
            </a:extLst>
          </p:cNvPr>
          <p:cNvSpPr txBox="1"/>
          <p:nvPr/>
        </p:nvSpPr>
        <p:spPr>
          <a:xfrm>
            <a:off x="2484298" y="6124014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돌아온 </a:t>
            </a:r>
            <a:r>
              <a:rPr lang="en-US" altLang="ko-KR" dirty="0"/>
              <a:t>commit</a:t>
            </a:r>
            <a:r>
              <a:rPr lang="ko-KR" altLang="en-US" dirty="0"/>
              <a:t>을 기준으로 이후의 </a:t>
            </a:r>
            <a:r>
              <a:rPr lang="ko-KR" altLang="en-US" dirty="0" err="1"/>
              <a:t>커밋들이</a:t>
            </a:r>
            <a:r>
              <a:rPr lang="ko-KR" altLang="en-US" dirty="0"/>
              <a:t> 노출되지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6803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566587" y="270561"/>
            <a:ext cx="305885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[soft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396B0D-0A2C-75BE-B649-662C79CC2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978" y="1079565"/>
            <a:ext cx="9720044" cy="4698870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5DE55E48-76C6-173F-DBBC-24704F2F136B}"/>
              </a:ext>
            </a:extLst>
          </p:cNvPr>
          <p:cNvSpPr txBox="1"/>
          <p:nvPr/>
        </p:nvSpPr>
        <p:spPr>
          <a:xfrm>
            <a:off x="3302621" y="6124014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삭제된 </a:t>
            </a:r>
            <a:r>
              <a:rPr lang="ko-KR" altLang="en-US" dirty="0" err="1"/>
              <a:t>커밋</a:t>
            </a:r>
            <a:r>
              <a:rPr lang="ko-KR" altLang="en-US" dirty="0"/>
              <a:t> 내역들이 </a:t>
            </a:r>
            <a:r>
              <a:rPr lang="en-US" altLang="ko-KR" dirty="0"/>
              <a:t>staged</a:t>
            </a:r>
            <a:r>
              <a:rPr lang="ko-KR" altLang="en-US" dirty="0"/>
              <a:t>상태로 노출된다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6972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355889" y="270561"/>
            <a:ext cx="348024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[mixed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FDF67C-B2BE-6CCC-BF36-CCE976A6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90" y="1133762"/>
            <a:ext cx="8447619" cy="459047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C7175FB1-D556-32E0-D0E9-2F8519466804}"/>
              </a:ext>
            </a:extLst>
          </p:cNvPr>
          <p:cNvSpPr txBox="1"/>
          <p:nvPr/>
        </p:nvSpPr>
        <p:spPr>
          <a:xfrm>
            <a:off x="2484298" y="6124014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돌아온 </a:t>
            </a:r>
            <a:r>
              <a:rPr lang="en-US" altLang="ko-KR" dirty="0"/>
              <a:t>commit</a:t>
            </a:r>
            <a:r>
              <a:rPr lang="ko-KR" altLang="en-US" dirty="0"/>
              <a:t>을 기준으로 이후의 </a:t>
            </a:r>
            <a:r>
              <a:rPr lang="ko-KR" altLang="en-US" dirty="0" err="1"/>
              <a:t>커밋들이</a:t>
            </a:r>
            <a:r>
              <a:rPr lang="ko-KR" altLang="en-US" dirty="0"/>
              <a:t> 노출되지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050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355889" y="270561"/>
            <a:ext cx="348024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[mixed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DE55E48-76C6-173F-DBBC-24704F2F136B}"/>
              </a:ext>
            </a:extLst>
          </p:cNvPr>
          <p:cNvSpPr txBox="1"/>
          <p:nvPr/>
        </p:nvSpPr>
        <p:spPr>
          <a:xfrm>
            <a:off x="2319247" y="6124014"/>
            <a:ext cx="692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삭제된 </a:t>
            </a:r>
            <a:r>
              <a:rPr lang="ko-KR" altLang="en-US" dirty="0" err="1"/>
              <a:t>커밋</a:t>
            </a:r>
            <a:r>
              <a:rPr lang="ko-KR" altLang="en-US" dirty="0"/>
              <a:t> 내역들이 </a:t>
            </a:r>
            <a:r>
              <a:rPr lang="en-US" altLang="ko-KR" dirty="0"/>
              <a:t>modified </a:t>
            </a:r>
            <a:r>
              <a:rPr lang="ko-KR" altLang="en-US" dirty="0"/>
              <a:t>또는 </a:t>
            </a:r>
            <a:r>
              <a:rPr lang="en-US" altLang="ko-KR" dirty="0"/>
              <a:t>untracked</a:t>
            </a:r>
            <a:r>
              <a:rPr lang="ko-KR" altLang="en-US" dirty="0"/>
              <a:t>상태로 노출된다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6C421-3FB0-A775-EDDC-5B7E9A4A1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50" y="889284"/>
            <a:ext cx="10743500" cy="507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36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94966" y="270561"/>
            <a:ext cx="32020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[hard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FDF67C-B2BE-6CCC-BF36-CCE976A6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90" y="1133762"/>
            <a:ext cx="8447619" cy="459047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C7175FB1-D556-32E0-D0E9-2F8519466804}"/>
              </a:ext>
            </a:extLst>
          </p:cNvPr>
          <p:cNvSpPr txBox="1"/>
          <p:nvPr/>
        </p:nvSpPr>
        <p:spPr>
          <a:xfrm>
            <a:off x="2484298" y="6124014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돌아온 </a:t>
            </a:r>
            <a:r>
              <a:rPr lang="en-US" altLang="ko-KR" dirty="0"/>
              <a:t>commit</a:t>
            </a:r>
            <a:r>
              <a:rPr lang="ko-KR" altLang="en-US" dirty="0"/>
              <a:t>을 기준으로 이후의 </a:t>
            </a:r>
            <a:r>
              <a:rPr lang="ko-KR" altLang="en-US" dirty="0" err="1"/>
              <a:t>커밋들이</a:t>
            </a:r>
            <a:r>
              <a:rPr lang="ko-KR" altLang="en-US" dirty="0"/>
              <a:t> 노출되지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519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848439" y="270561"/>
            <a:ext cx="44951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 </a:t>
            </a:r>
            <a:r>
              <a:rPr lang="ko-KR" altLang="en-US" sz="3200" dirty="0" err="1"/>
              <a:t>커밋기록</a:t>
            </a:r>
            <a:r>
              <a:rPr lang="ko-KR" altLang="en-US" sz="3200" dirty="0"/>
              <a:t> 되돌리기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3024165" y="4898567"/>
            <a:ext cx="626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사용하다보면</a:t>
            </a:r>
            <a:r>
              <a:rPr lang="ko-KR" altLang="en-US" dirty="0"/>
              <a:t> </a:t>
            </a:r>
            <a:r>
              <a:rPr lang="ko-KR" altLang="en-US" dirty="0" err="1"/>
              <a:t>커밋을</a:t>
            </a:r>
            <a:r>
              <a:rPr lang="ko-KR" altLang="en-US" dirty="0"/>
              <a:t> 되돌려야 하는 상황이 발생한다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EC027-EF87-3012-AC1C-4A0462F5BFFC}"/>
              </a:ext>
            </a:extLst>
          </p:cNvPr>
          <p:cNvSpPr txBox="1"/>
          <p:nvPr/>
        </p:nvSpPr>
        <p:spPr>
          <a:xfrm>
            <a:off x="295855" y="5545058"/>
            <a:ext cx="11716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배포하기로 했던 기능이 삭제되어 </a:t>
            </a:r>
            <a:r>
              <a:rPr lang="ko-KR" altLang="en-US" dirty="0" err="1"/>
              <a:t>커밋</a:t>
            </a:r>
            <a:r>
              <a:rPr lang="ko-KR" altLang="en-US" dirty="0"/>
              <a:t> 자체를 삭제해야 하거나 잘못 커밋한 기록을 삭제하고 싶은 상황 등에서</a:t>
            </a:r>
            <a:endParaRPr lang="en-US" altLang="ko-KR" dirty="0"/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reset</a:t>
            </a:r>
            <a:r>
              <a:rPr lang="ko-KR" altLang="en-US" b="1" dirty="0">
                <a:solidFill>
                  <a:srgbClr val="FF0000"/>
                </a:solidFill>
              </a:rPr>
              <a:t>과 </a:t>
            </a:r>
            <a:r>
              <a:rPr lang="en-US" altLang="ko-KR" b="1" dirty="0">
                <a:solidFill>
                  <a:srgbClr val="FF0000"/>
                </a:solidFill>
              </a:rPr>
              <a:t>revert </a:t>
            </a:r>
            <a:r>
              <a:rPr lang="ko-KR" altLang="en-US" b="1" dirty="0">
                <a:solidFill>
                  <a:srgbClr val="FF0000"/>
                </a:solidFill>
              </a:rPr>
              <a:t>명령어를 사용하여 </a:t>
            </a:r>
            <a:r>
              <a:rPr lang="ko-KR" altLang="en-US" b="1" dirty="0" err="1">
                <a:solidFill>
                  <a:srgbClr val="FF0000"/>
                </a:solidFill>
              </a:rPr>
              <a:t>커밋</a:t>
            </a:r>
            <a:r>
              <a:rPr lang="ko-KR" altLang="en-US" b="1" dirty="0">
                <a:solidFill>
                  <a:srgbClr val="FF0000"/>
                </a:solidFill>
              </a:rPr>
              <a:t> 기록을 되돌릴 수 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395D2C-7EB1-C8DB-FCA8-46533471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736" y="1082249"/>
            <a:ext cx="3822528" cy="321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69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94966" y="270561"/>
            <a:ext cx="32020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[hard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C7175FB1-D556-32E0-D0E9-2F8519466804}"/>
              </a:ext>
            </a:extLst>
          </p:cNvPr>
          <p:cNvSpPr txBox="1"/>
          <p:nvPr/>
        </p:nvSpPr>
        <p:spPr>
          <a:xfrm>
            <a:off x="1277281" y="6124014"/>
            <a:ext cx="900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hard </a:t>
            </a:r>
            <a:r>
              <a:rPr lang="ko-KR" altLang="en-US" dirty="0"/>
              <a:t>옵션은 </a:t>
            </a:r>
            <a:r>
              <a:rPr lang="en-US" altLang="ko-KR" dirty="0"/>
              <a:t>commit</a:t>
            </a:r>
            <a:r>
              <a:rPr lang="ko-KR" altLang="en-US" dirty="0" err="1"/>
              <a:t>했었던</a:t>
            </a:r>
            <a:r>
              <a:rPr lang="ko-KR" altLang="en-US" dirty="0"/>
              <a:t> 스냅샷들을 모두 삭제하므로 경고창이 한 번 더 발생한다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B224ED-E5E3-62EA-EE73-A37AE6EA9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619" y="2495666"/>
            <a:ext cx="5304762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24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94967" y="270561"/>
            <a:ext cx="32020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[hard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DE55E48-76C6-173F-DBBC-24704F2F136B}"/>
              </a:ext>
            </a:extLst>
          </p:cNvPr>
          <p:cNvSpPr txBox="1"/>
          <p:nvPr/>
        </p:nvSpPr>
        <p:spPr>
          <a:xfrm>
            <a:off x="1676232" y="6124014"/>
            <a:ext cx="821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git</a:t>
            </a:r>
            <a:r>
              <a:rPr lang="ko-KR" altLang="en-US" dirty="0"/>
              <a:t>에서 관리되고 있지 않았던 </a:t>
            </a:r>
            <a:r>
              <a:rPr lang="en-US" altLang="ko-KR" dirty="0"/>
              <a:t>bin</a:t>
            </a:r>
            <a:r>
              <a:rPr lang="ko-KR" altLang="en-US" dirty="0"/>
              <a:t>파일만 남고 </a:t>
            </a:r>
            <a:r>
              <a:rPr lang="en-US" altLang="ko-KR" dirty="0"/>
              <a:t>java</a:t>
            </a:r>
            <a:r>
              <a:rPr lang="ko-KR" altLang="en-US" dirty="0"/>
              <a:t> 파일들이 모두 삭제되었다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415955-E072-AF67-26EC-501A19695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571" y="2629000"/>
            <a:ext cx="5342857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308982" y="3105835"/>
            <a:ext cx="55740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 err="1"/>
              <a:t>소스트리를</a:t>
            </a:r>
            <a:r>
              <a:rPr lang="ko-KR" altLang="en-US" sz="3600" dirty="0"/>
              <a:t> 이용한 </a:t>
            </a:r>
            <a:r>
              <a:rPr lang="en-US" altLang="ko-KR" sz="3600" dirty="0"/>
              <a:t>revert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38156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9DC7B9-02D1-8FEA-47FC-CB871881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952" y="1119476"/>
            <a:ext cx="9238095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7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6BD204-3F0F-7932-6E80-66EBA248B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8434"/>
            <a:ext cx="12192000" cy="4901132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57A0494B-570D-907C-FABF-E314CD886442}"/>
              </a:ext>
            </a:extLst>
          </p:cNvPr>
          <p:cNvSpPr txBox="1"/>
          <p:nvPr/>
        </p:nvSpPr>
        <p:spPr>
          <a:xfrm>
            <a:off x="2115806" y="6124014"/>
            <a:ext cx="733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85cf7fe </a:t>
            </a:r>
            <a:r>
              <a:rPr lang="ko-KR" altLang="en-US" dirty="0" err="1"/>
              <a:t>커밋의</a:t>
            </a:r>
            <a:r>
              <a:rPr lang="ko-KR" altLang="en-US" dirty="0"/>
              <a:t> 내용은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 과제의 </a:t>
            </a:r>
            <a:r>
              <a:rPr lang="en-US" altLang="ko-KR" dirty="0"/>
              <a:t>README.md </a:t>
            </a:r>
            <a:r>
              <a:rPr lang="ko-KR" altLang="en-US" dirty="0"/>
              <a:t>수정 내용이다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473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5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7A0494B-570D-907C-FABF-E314CD886442}"/>
              </a:ext>
            </a:extLst>
          </p:cNvPr>
          <p:cNvSpPr txBox="1"/>
          <p:nvPr/>
        </p:nvSpPr>
        <p:spPr>
          <a:xfrm>
            <a:off x="4295244" y="6124014"/>
            <a:ext cx="297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85cf7fe </a:t>
            </a:r>
            <a:r>
              <a:rPr lang="ko-KR" altLang="en-US" dirty="0" err="1"/>
              <a:t>커밋을</a:t>
            </a:r>
            <a:r>
              <a:rPr lang="ko-KR" altLang="en-US" dirty="0"/>
              <a:t> </a:t>
            </a:r>
            <a:r>
              <a:rPr lang="en-US" altLang="ko-KR" dirty="0"/>
              <a:t>revert</a:t>
            </a:r>
            <a:r>
              <a:rPr lang="ko-KR" altLang="en-US" dirty="0"/>
              <a:t>하면</a:t>
            </a:r>
            <a:r>
              <a:rPr lang="en-US" altLang="ko-KR" dirty="0"/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3B151B-045B-0FDB-7B9F-7F042BDD6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143" y="1757571"/>
            <a:ext cx="6485714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44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4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7A0494B-570D-907C-FABF-E314CD886442}"/>
              </a:ext>
            </a:extLst>
          </p:cNvPr>
          <p:cNvSpPr txBox="1"/>
          <p:nvPr/>
        </p:nvSpPr>
        <p:spPr>
          <a:xfrm>
            <a:off x="2685037" y="6124014"/>
            <a:ext cx="619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한 번 더 </a:t>
            </a:r>
            <a:r>
              <a:rPr lang="en-US" altLang="ko-KR" dirty="0"/>
              <a:t>revert</a:t>
            </a:r>
            <a:r>
              <a:rPr lang="ko-KR" altLang="en-US" dirty="0"/>
              <a:t>할 것인지 묻는다</a:t>
            </a:r>
            <a:r>
              <a:rPr lang="en-US" altLang="ko-KR" dirty="0"/>
              <a:t>. </a:t>
            </a:r>
            <a:r>
              <a:rPr lang="ko-KR" altLang="en-US" dirty="0"/>
              <a:t>여기서 예 버튼을 누른다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B068CE-AA2E-C83D-6ECB-0E680E6AB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467" y="2756471"/>
            <a:ext cx="3899066" cy="13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34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4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7A0494B-570D-907C-FABF-E314CD886442}"/>
              </a:ext>
            </a:extLst>
          </p:cNvPr>
          <p:cNvSpPr txBox="1"/>
          <p:nvPr/>
        </p:nvSpPr>
        <p:spPr>
          <a:xfrm>
            <a:off x="1585830" y="6124014"/>
            <a:ext cx="839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85cf7fe</a:t>
            </a:r>
            <a:r>
              <a:rPr lang="ko-KR" altLang="en-US" dirty="0" err="1"/>
              <a:t>커밋</a:t>
            </a:r>
            <a:r>
              <a:rPr lang="ko-KR" altLang="en-US" dirty="0"/>
              <a:t> 다음에 새로운 </a:t>
            </a:r>
            <a:r>
              <a:rPr lang="ko-KR" altLang="en-US" dirty="0" err="1"/>
              <a:t>커밋인</a:t>
            </a:r>
            <a:r>
              <a:rPr lang="ko-KR" altLang="en-US" dirty="0"/>
              <a:t> </a:t>
            </a:r>
            <a:r>
              <a:rPr lang="en-US" altLang="ko-KR" dirty="0"/>
              <a:t>1a5ed98</a:t>
            </a:r>
            <a:r>
              <a:rPr lang="ko-KR" altLang="en-US" dirty="0" err="1"/>
              <a:t>커밋이</a:t>
            </a:r>
            <a:r>
              <a:rPr lang="ko-KR" altLang="en-US" dirty="0"/>
              <a:t> 생성된 것을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B62EF7-A691-ABCC-E20E-4488DCBA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14" y="847067"/>
            <a:ext cx="10830172" cy="527694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39AFA8F-9341-33F4-57F1-A18D85B75C32}"/>
              </a:ext>
            </a:extLst>
          </p:cNvPr>
          <p:cNvSpPr/>
          <p:nvPr/>
        </p:nvSpPr>
        <p:spPr>
          <a:xfrm>
            <a:off x="2100105" y="2602522"/>
            <a:ext cx="1617785" cy="211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42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4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92F501F-0771-FA1B-2AB7-169F962450F0}"/>
              </a:ext>
            </a:extLst>
          </p:cNvPr>
          <p:cNvGrpSpPr/>
          <p:nvPr/>
        </p:nvGrpSpPr>
        <p:grpSpPr>
          <a:xfrm>
            <a:off x="1443895" y="1393245"/>
            <a:ext cx="9304210" cy="4934458"/>
            <a:chOff x="535288" y="1393245"/>
            <a:chExt cx="9304210" cy="4934458"/>
          </a:xfrm>
        </p:grpSpPr>
        <p:sp>
          <p:nvSpPr>
            <p:cNvPr id="6" name="TextBox 2">
              <a:extLst>
                <a:ext uri="{FF2B5EF4-FFF2-40B4-BE49-F238E27FC236}">
                  <a16:creationId xmlns:a16="http://schemas.microsoft.com/office/drawing/2014/main" id="{57A0494B-570D-907C-FABF-E314CD886442}"/>
                </a:ext>
              </a:extLst>
            </p:cNvPr>
            <p:cNvSpPr txBox="1"/>
            <p:nvPr/>
          </p:nvSpPr>
          <p:spPr>
            <a:xfrm>
              <a:off x="535288" y="1393245"/>
              <a:ext cx="1278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- revert </a:t>
              </a:r>
              <a:r>
                <a:rPr lang="ko-KR" altLang="en-US" dirty="0"/>
                <a:t>전</a:t>
              </a:r>
              <a:endParaRPr lang="en-US" altLang="ko-KR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4B62EF7-A691-ABCC-E20E-4488DCBAC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439" t="63343"/>
            <a:stretch/>
          </p:blipFill>
          <p:spPr>
            <a:xfrm>
              <a:off x="573731" y="4425504"/>
              <a:ext cx="9218662" cy="190219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95FDD26-E188-0F53-F1A2-7013333CA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454" y="1849834"/>
              <a:ext cx="9216044" cy="2197467"/>
            </a:xfrm>
            <a:prstGeom prst="rect">
              <a:avLst/>
            </a:prstGeom>
          </p:spPr>
        </p:pic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9D870CA0-A1D1-0E89-9EB9-AAD74DCC47B9}"/>
                </a:ext>
              </a:extLst>
            </p:cNvPr>
            <p:cNvSpPr txBox="1"/>
            <p:nvPr/>
          </p:nvSpPr>
          <p:spPr>
            <a:xfrm>
              <a:off x="535288" y="3949892"/>
              <a:ext cx="1278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- revert </a:t>
              </a:r>
              <a:r>
                <a:rPr lang="ko-KR" altLang="en-US" dirty="0"/>
                <a:t>후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749198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2485102" y="3105835"/>
            <a:ext cx="722185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reset</a:t>
            </a:r>
            <a:r>
              <a:rPr lang="ko-KR" altLang="en-US" sz="3600" dirty="0"/>
              <a:t>과 </a:t>
            </a:r>
            <a:r>
              <a:rPr lang="en-US" altLang="ko-KR" sz="3600" dirty="0"/>
              <a:t>revert</a:t>
            </a:r>
            <a:r>
              <a:rPr lang="ko-KR" altLang="en-US" sz="3600" dirty="0"/>
              <a:t>를 사용하는 타이밍</a:t>
            </a:r>
          </a:p>
        </p:txBody>
      </p:sp>
    </p:spTree>
    <p:extLst>
      <p:ext uri="{BB962C8B-B14F-4D97-AF65-F5344CB8AC3E}">
        <p14:creationId xmlns:p14="http://schemas.microsoft.com/office/powerpoint/2010/main" val="127354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582623" y="3105835"/>
            <a:ext cx="30267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reset</a:t>
            </a:r>
            <a:r>
              <a:rPr lang="ko-KR" altLang="en-US" sz="3600" dirty="0"/>
              <a:t>과 </a:t>
            </a:r>
            <a:r>
              <a:rPr lang="en-US" altLang="ko-KR" sz="3600" dirty="0"/>
              <a:t>revert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6534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828067" y="270561"/>
            <a:ext cx="653589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과 </a:t>
            </a:r>
            <a:r>
              <a:rPr lang="en-US" altLang="ko-KR" sz="3200" dirty="0"/>
              <a:t>revert</a:t>
            </a:r>
            <a:r>
              <a:rPr lang="ko-KR" altLang="en-US" sz="3200" dirty="0"/>
              <a:t>를 사용하는 타이밍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195014" y="1295212"/>
            <a:ext cx="372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◎ reset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개인 </a:t>
            </a:r>
            <a:r>
              <a:rPr lang="ko-KR" altLang="en-US" dirty="0" err="1"/>
              <a:t>브랜치에서만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EC027-EF87-3012-AC1C-4A0462F5BFFC}"/>
              </a:ext>
            </a:extLst>
          </p:cNvPr>
          <p:cNvSpPr txBox="1"/>
          <p:nvPr/>
        </p:nvSpPr>
        <p:spPr>
          <a:xfrm>
            <a:off x="1195014" y="3890055"/>
            <a:ext cx="36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◎ revert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모든 </a:t>
            </a:r>
            <a:r>
              <a:rPr lang="ko-KR" altLang="en-US" dirty="0" err="1"/>
              <a:t>브랜치에서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588B069-B774-CAC5-281A-FDA8FCFD421A}"/>
              </a:ext>
            </a:extLst>
          </p:cNvPr>
          <p:cNvSpPr txBox="1"/>
          <p:nvPr/>
        </p:nvSpPr>
        <p:spPr>
          <a:xfrm>
            <a:off x="1539925" y="1835435"/>
            <a:ext cx="906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 err="1"/>
              <a:t>커밋</a:t>
            </a:r>
            <a:r>
              <a:rPr lang="ko-KR" altLang="en-US" dirty="0"/>
              <a:t> 히스토리를 깔끔하게 유지할 수 있고</a:t>
            </a:r>
            <a:r>
              <a:rPr lang="en-US" altLang="ko-KR" dirty="0"/>
              <a:t>, </a:t>
            </a:r>
            <a:r>
              <a:rPr lang="ko-KR" altLang="en-US" dirty="0"/>
              <a:t>혼자 작업할 때 편하게 되돌아갈 수 있다</a:t>
            </a:r>
            <a:r>
              <a:rPr lang="en-US" altLang="ko-KR" dirty="0"/>
              <a:t>.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CFE01AB-D0FD-2E3D-5679-F97917368991}"/>
              </a:ext>
            </a:extLst>
          </p:cNvPr>
          <p:cNvSpPr txBox="1"/>
          <p:nvPr/>
        </p:nvSpPr>
        <p:spPr>
          <a:xfrm>
            <a:off x="1539925" y="4384111"/>
            <a:ext cx="10030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commit</a:t>
            </a:r>
            <a:r>
              <a:rPr lang="ko-KR" altLang="en-US" dirty="0"/>
              <a:t>이 제거되었다는 이력이 남아 동료들이 </a:t>
            </a:r>
            <a:r>
              <a:rPr lang="en-US" altLang="ko-KR" dirty="0"/>
              <a:t>git history</a:t>
            </a:r>
            <a:r>
              <a:rPr lang="ko-KR" altLang="en-US" dirty="0"/>
              <a:t>만 확인해도 특정 </a:t>
            </a:r>
            <a:r>
              <a:rPr lang="ko-KR" altLang="en-US" dirty="0" err="1"/>
              <a:t>커밋이</a:t>
            </a:r>
            <a:r>
              <a:rPr lang="ko-KR" altLang="en-US" dirty="0"/>
              <a:t> 존재했던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이력을 알 수 있다</a:t>
            </a:r>
            <a:r>
              <a:rPr lang="en-US" altLang="ko-KR" dirty="0"/>
              <a:t>.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FD1DEBE-778C-8E1C-83FE-C18A8F835938}"/>
              </a:ext>
            </a:extLst>
          </p:cNvPr>
          <p:cNvSpPr txBox="1"/>
          <p:nvPr/>
        </p:nvSpPr>
        <p:spPr>
          <a:xfrm>
            <a:off x="1539925" y="2256810"/>
            <a:ext cx="922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/>
              <a:t>동료들이 </a:t>
            </a:r>
            <a:r>
              <a:rPr lang="en-US" altLang="ko-KR" dirty="0"/>
              <a:t>git history</a:t>
            </a:r>
            <a:r>
              <a:rPr lang="ko-KR" altLang="en-US" dirty="0"/>
              <a:t>만 확인했을 때는 특정 </a:t>
            </a:r>
            <a:r>
              <a:rPr lang="ko-KR" altLang="en-US" dirty="0" err="1"/>
              <a:t>커밋이</a:t>
            </a:r>
            <a:r>
              <a:rPr lang="ko-KR" altLang="en-US" dirty="0"/>
              <a:t> 존재했던 이력 자체를 모를 수 있다</a:t>
            </a:r>
            <a:r>
              <a:rPr lang="en-US" altLang="ko-KR" dirty="0"/>
              <a:t>.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C98EB3CE-E851-5D04-EF0E-9DB4CF3A8D04}"/>
              </a:ext>
            </a:extLst>
          </p:cNvPr>
          <p:cNvSpPr txBox="1"/>
          <p:nvPr/>
        </p:nvSpPr>
        <p:spPr>
          <a:xfrm>
            <a:off x="1539925" y="2678184"/>
            <a:ext cx="9573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/>
              <a:t>의도치 않게 다른 사람의 </a:t>
            </a:r>
            <a:r>
              <a:rPr lang="ko-KR" altLang="en-US" dirty="0" err="1"/>
              <a:t>커밋까지</a:t>
            </a:r>
            <a:r>
              <a:rPr lang="ko-KR" altLang="en-US" dirty="0"/>
              <a:t> </a:t>
            </a:r>
            <a:r>
              <a:rPr lang="en-US" altLang="ko-KR" dirty="0"/>
              <a:t>reset</a:t>
            </a:r>
            <a:r>
              <a:rPr lang="ko-KR" altLang="en-US" dirty="0"/>
              <a:t>해서 원격 저장소에 강제로 </a:t>
            </a:r>
            <a:r>
              <a:rPr lang="en-US" altLang="ko-KR" dirty="0"/>
              <a:t>push</a:t>
            </a:r>
            <a:r>
              <a:rPr lang="ko-KR" altLang="en-US" dirty="0"/>
              <a:t>한다면 동료들이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모르는 사이에 다른 사람의 </a:t>
            </a:r>
            <a:r>
              <a:rPr lang="en-US" altLang="ko-KR" dirty="0"/>
              <a:t>commit</a:t>
            </a:r>
            <a:r>
              <a:rPr lang="ko-KR" altLang="en-US" dirty="0"/>
              <a:t>까지 제거할 수 있다</a:t>
            </a:r>
            <a:r>
              <a:rPr lang="en-US" altLang="ko-KR" dirty="0"/>
              <a:t>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696B33DE-903A-50A8-D887-1F12FCD26CBA}"/>
              </a:ext>
            </a:extLst>
          </p:cNvPr>
          <p:cNvSpPr txBox="1"/>
          <p:nvPr/>
        </p:nvSpPr>
        <p:spPr>
          <a:xfrm>
            <a:off x="1539925" y="5105568"/>
            <a:ext cx="823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/>
              <a:t>다른 사람과 같은 </a:t>
            </a:r>
            <a:r>
              <a:rPr lang="ko-KR" altLang="en-US" dirty="0" err="1"/>
              <a:t>브랜치에서</a:t>
            </a:r>
            <a:r>
              <a:rPr lang="ko-KR" altLang="en-US" dirty="0"/>
              <a:t> 함께 작업할 때 코드 충돌을 최소화할 수 있다</a:t>
            </a:r>
            <a:r>
              <a:rPr lang="en-US" altLang="ko-KR" dirty="0"/>
              <a:t>.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1A299D29-FF90-7DCD-FABA-6F2E50BABB7C}"/>
              </a:ext>
            </a:extLst>
          </p:cNvPr>
          <p:cNvSpPr txBox="1"/>
          <p:nvPr/>
        </p:nvSpPr>
        <p:spPr>
          <a:xfrm>
            <a:off x="1539925" y="5550026"/>
            <a:ext cx="734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/>
              <a:t>과거와 미래가 얽혀 충돌이 날 수 있으니</a:t>
            </a:r>
            <a:endParaRPr lang="en-US" altLang="ko-KR" dirty="0"/>
          </a:p>
          <a:p>
            <a:r>
              <a:rPr lang="en-US" altLang="ko-KR" dirty="0"/>
              <a:t>  revert</a:t>
            </a:r>
            <a:r>
              <a:rPr lang="ko-KR" altLang="en-US" dirty="0"/>
              <a:t>는 관련 있는 파일들을 순차적으로 </a:t>
            </a:r>
            <a:r>
              <a:rPr lang="en-US" altLang="ko-KR" dirty="0"/>
              <a:t>revert</a:t>
            </a:r>
            <a:r>
              <a:rPr lang="ko-KR" altLang="en-US" dirty="0"/>
              <a:t>해 나가는 것이 좋다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9893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999409" y="3105835"/>
            <a:ext cx="21932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/>
              <a:t>실제 사례</a:t>
            </a:r>
          </a:p>
        </p:txBody>
      </p:sp>
    </p:spTree>
    <p:extLst>
      <p:ext uri="{BB962C8B-B14F-4D97-AF65-F5344CB8AC3E}">
        <p14:creationId xmlns:p14="http://schemas.microsoft.com/office/powerpoint/2010/main" val="1829121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E57C51-C498-E0AE-3484-5F7DA0C5C5A8}"/>
              </a:ext>
            </a:extLst>
          </p:cNvPr>
          <p:cNvSpPr/>
          <p:nvPr/>
        </p:nvSpPr>
        <p:spPr>
          <a:xfrm>
            <a:off x="1147233" y="922867"/>
            <a:ext cx="9897534" cy="4913587"/>
          </a:xfrm>
          <a:prstGeom prst="rect">
            <a:avLst/>
          </a:prstGeom>
          <a:solidFill>
            <a:srgbClr val="8CA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806751" y="270561"/>
            <a:ext cx="1057853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</a:t>
            </a:r>
            <a:r>
              <a:rPr lang="ko-KR" altLang="en-US" sz="3200" dirty="0"/>
              <a:t>하지도 않았는데 갑자기 </a:t>
            </a:r>
            <a:r>
              <a:rPr lang="en-US" altLang="ko-KR" sz="3200" dirty="0"/>
              <a:t>push</a:t>
            </a:r>
            <a:r>
              <a:rPr lang="ko-KR" altLang="en-US" sz="3200" dirty="0"/>
              <a:t>할 게 있다고 떠요</a:t>
            </a:r>
            <a:r>
              <a:rPr lang="en-US" altLang="ko-KR" sz="3200" dirty="0"/>
              <a:t>.]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D0A871-118D-D86C-2D7B-54290A470246}"/>
              </a:ext>
            </a:extLst>
          </p:cNvPr>
          <p:cNvGrpSpPr/>
          <p:nvPr/>
        </p:nvGrpSpPr>
        <p:grpSpPr>
          <a:xfrm>
            <a:off x="9828352" y="1224005"/>
            <a:ext cx="773281" cy="812882"/>
            <a:chOff x="210218" y="344213"/>
            <a:chExt cx="773281" cy="81288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FBFDC6A-C4B6-909E-E45C-9625FFE10F83}"/>
                </a:ext>
              </a:extLst>
            </p:cNvPr>
            <p:cNvSpPr/>
            <p:nvPr/>
          </p:nvSpPr>
          <p:spPr>
            <a:xfrm>
              <a:off x="210218" y="344213"/>
              <a:ext cx="773281" cy="7732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141B2C2-7D9B-32C8-8292-02857A07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219" y="383815"/>
              <a:ext cx="773280" cy="77328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05F4433-9E19-397C-D69C-0EA58914DCDD}"/>
              </a:ext>
            </a:extLst>
          </p:cNvPr>
          <p:cNvGrpSpPr/>
          <p:nvPr/>
        </p:nvGrpSpPr>
        <p:grpSpPr>
          <a:xfrm>
            <a:off x="1482872" y="3602567"/>
            <a:ext cx="831036" cy="831036"/>
            <a:chOff x="181340" y="5455373"/>
            <a:chExt cx="831036" cy="83103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E889478-1B0E-A263-C936-5848740BE1C7}"/>
                </a:ext>
              </a:extLst>
            </p:cNvPr>
            <p:cNvSpPr/>
            <p:nvPr/>
          </p:nvSpPr>
          <p:spPr>
            <a:xfrm>
              <a:off x="210218" y="5462146"/>
              <a:ext cx="773281" cy="7732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822D2C0-8800-286E-9E85-2995B489F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340" y="5455373"/>
              <a:ext cx="831036" cy="8310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7F12F09A-18B1-825C-7703-0667C0551BC6}"/>
              </a:ext>
            </a:extLst>
          </p:cNvPr>
          <p:cNvSpPr/>
          <p:nvPr/>
        </p:nvSpPr>
        <p:spPr>
          <a:xfrm>
            <a:off x="4687735" y="1224005"/>
            <a:ext cx="4385733" cy="1938974"/>
          </a:xfrm>
          <a:prstGeom prst="wedgeRoundRectCallout">
            <a:avLst>
              <a:gd name="adj1" fmla="val 68713"/>
              <a:gd name="adj2" fmla="val -36622"/>
              <a:gd name="adj3" fmla="val 16667"/>
            </a:avLst>
          </a:prstGeom>
          <a:solidFill>
            <a:srgbClr val="9DE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선임님</a:t>
            </a:r>
            <a:r>
              <a:rPr lang="en-US" altLang="ko-KR" dirty="0">
                <a:solidFill>
                  <a:schemeClr val="tx1"/>
                </a:solidFill>
              </a:rPr>
              <a:t>!! </a:t>
            </a:r>
            <a:r>
              <a:rPr lang="ko-KR" altLang="en-US" dirty="0" err="1">
                <a:solidFill>
                  <a:schemeClr val="tx1"/>
                </a:solidFill>
              </a:rPr>
              <a:t>선임님</a:t>
            </a:r>
            <a:r>
              <a:rPr lang="en-US" altLang="ko-KR" dirty="0">
                <a:solidFill>
                  <a:schemeClr val="tx1"/>
                </a:solidFill>
              </a:rPr>
              <a:t>!!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저 </a:t>
            </a:r>
            <a:r>
              <a:rPr lang="en-US" altLang="ko-KR" dirty="0">
                <a:solidFill>
                  <a:schemeClr val="tx1"/>
                </a:solidFill>
              </a:rPr>
              <a:t>commit </a:t>
            </a:r>
            <a:r>
              <a:rPr lang="ko-KR" altLang="en-US" dirty="0">
                <a:solidFill>
                  <a:schemeClr val="tx1"/>
                </a:solidFill>
              </a:rPr>
              <a:t>한 적이 없는데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갑자기 </a:t>
            </a:r>
            <a:r>
              <a:rPr lang="en-US" altLang="ko-KR" dirty="0">
                <a:solidFill>
                  <a:schemeClr val="tx1"/>
                </a:solidFill>
              </a:rPr>
              <a:t>push</a:t>
            </a:r>
            <a:r>
              <a:rPr lang="ko-KR" altLang="en-US" dirty="0">
                <a:solidFill>
                  <a:schemeClr val="tx1"/>
                </a:solidFill>
              </a:rPr>
              <a:t>할 게 있다고 떠요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r>
              <a:rPr lang="ko-KR" altLang="en-US" dirty="0" err="1">
                <a:solidFill>
                  <a:schemeClr val="tx1"/>
                </a:solidFill>
              </a:rPr>
              <a:t>ㅠㅠ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제가 뭘 잘못한 걸까요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EC680F31-15E1-7508-AEA6-13FBA9764411}"/>
              </a:ext>
            </a:extLst>
          </p:cNvPr>
          <p:cNvSpPr/>
          <p:nvPr/>
        </p:nvSpPr>
        <p:spPr>
          <a:xfrm>
            <a:off x="3251199" y="3464116"/>
            <a:ext cx="4385733" cy="1938974"/>
          </a:xfrm>
          <a:prstGeom prst="wedgeRoundRectCallout">
            <a:avLst>
              <a:gd name="adj1" fmla="val -72406"/>
              <a:gd name="adj2" fmla="val -30509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엇</a:t>
            </a:r>
            <a:r>
              <a:rPr lang="en-US" altLang="ko-KR" dirty="0">
                <a:solidFill>
                  <a:schemeClr val="tx1"/>
                </a:solidFill>
              </a:rPr>
              <a:t>..? </a:t>
            </a:r>
            <a:r>
              <a:rPr lang="ko-KR" altLang="en-US" dirty="0">
                <a:solidFill>
                  <a:schemeClr val="tx1"/>
                </a:solidFill>
              </a:rPr>
              <a:t>그런 경우가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자리에서 한 번 같이 확인해봐요</a:t>
            </a:r>
            <a:r>
              <a:rPr lang="en-US" altLang="ko-KR" dirty="0">
                <a:solidFill>
                  <a:schemeClr val="tx1"/>
                </a:solidFill>
              </a:rPr>
              <a:t>~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1767D1E8-0410-F561-0373-3E20D277D74B}"/>
              </a:ext>
            </a:extLst>
          </p:cNvPr>
          <p:cNvSpPr txBox="1"/>
          <p:nvPr/>
        </p:nvSpPr>
        <p:spPr>
          <a:xfrm>
            <a:off x="1269859" y="5999446"/>
            <a:ext cx="8863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commit</a:t>
            </a:r>
            <a:r>
              <a:rPr lang="ko-KR" altLang="en-US" dirty="0"/>
              <a:t>한 적도 없는데 갑자기 </a:t>
            </a:r>
            <a:r>
              <a:rPr lang="en-US" altLang="ko-KR" dirty="0"/>
              <a:t>push</a:t>
            </a:r>
            <a:r>
              <a:rPr lang="ko-KR" altLang="en-US" dirty="0"/>
              <a:t>할 게 떠서 당황스러웠던 적이 있어요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알고 보니 다른 분이 </a:t>
            </a:r>
            <a:r>
              <a:rPr lang="en-US" altLang="ko-KR" dirty="0"/>
              <a:t>reset</a:t>
            </a:r>
            <a:r>
              <a:rPr lang="ko-KR" altLang="en-US" dirty="0"/>
              <a:t>후 강제 </a:t>
            </a:r>
            <a:r>
              <a:rPr lang="ko-KR" altLang="en-US" dirty="0" err="1"/>
              <a:t>푸시하여</a:t>
            </a:r>
            <a:r>
              <a:rPr lang="ko-KR" altLang="en-US" dirty="0"/>
              <a:t> 이력이 날라갔기에 발생했던 </a:t>
            </a:r>
            <a:r>
              <a:rPr lang="ko-KR" altLang="en-US" dirty="0" err="1"/>
              <a:t>일이였어요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1414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4419120" y="253628"/>
            <a:ext cx="335380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상황재연</a:t>
            </a:r>
            <a:r>
              <a:rPr lang="ko-KR" altLang="en-US" sz="3200" dirty="0"/>
              <a:t> </a:t>
            </a:r>
            <a:r>
              <a:rPr lang="en-US" altLang="ko-KR" sz="3200" dirty="0"/>
              <a:t>- </a:t>
            </a:r>
            <a:r>
              <a:rPr lang="ko-KR" altLang="en-US" sz="3200" dirty="0"/>
              <a:t>세팅</a:t>
            </a:r>
            <a:r>
              <a:rPr lang="en-US" altLang="ko-KR" sz="3200" dirty="0"/>
              <a:t>]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244FB8D-F7D1-60E7-72B4-8B2DA7253DAA}"/>
              </a:ext>
            </a:extLst>
          </p:cNvPr>
          <p:cNvSpPr txBox="1"/>
          <p:nvPr/>
        </p:nvSpPr>
        <p:spPr>
          <a:xfrm>
            <a:off x="2715153" y="6124014"/>
            <a:ext cx="613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/>
              <a:t>소스트리에서</a:t>
            </a:r>
            <a:r>
              <a:rPr lang="ko-KR" altLang="en-US" dirty="0"/>
              <a:t> 강제 </a:t>
            </a:r>
            <a:r>
              <a:rPr lang="ko-KR" altLang="en-US" dirty="0" err="1"/>
              <a:t>푸시가</a:t>
            </a:r>
            <a:r>
              <a:rPr lang="ko-KR" altLang="en-US" dirty="0"/>
              <a:t> 가능하도록 옵션을 활성화한다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AEF4E4-4BAC-56DE-568D-1B7E9BB4E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72" y="1131102"/>
            <a:ext cx="5217456" cy="464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24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5057915" y="253628"/>
            <a:ext cx="20762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상황재연</a:t>
            </a:r>
            <a:r>
              <a:rPr lang="en-US" altLang="ko-KR" sz="3200" dirty="0"/>
              <a:t>]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244FB8D-F7D1-60E7-72B4-8B2DA7253DAA}"/>
              </a:ext>
            </a:extLst>
          </p:cNvPr>
          <p:cNvSpPr txBox="1"/>
          <p:nvPr/>
        </p:nvSpPr>
        <p:spPr>
          <a:xfrm>
            <a:off x="1248644" y="5650264"/>
            <a:ext cx="9066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A</a:t>
            </a:r>
            <a:r>
              <a:rPr lang="ko-KR" altLang="en-US" dirty="0"/>
              <a:t>컴퓨터 로컬 </a:t>
            </a:r>
            <a:r>
              <a:rPr lang="ko-KR" altLang="en-US" dirty="0" err="1"/>
              <a:t>레파지토리에서</a:t>
            </a:r>
            <a:r>
              <a:rPr lang="ko-KR" altLang="en-US" dirty="0"/>
              <a:t> </a:t>
            </a:r>
            <a:r>
              <a:rPr lang="en-US" altLang="ko-KR" dirty="0"/>
              <a:t>“Merge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en-US" altLang="ko-KR" dirty="0" err="1"/>
              <a:t>daniel</a:t>
            </a:r>
            <a:r>
              <a:rPr lang="en-US" altLang="ko-KR" dirty="0"/>
              <a:t>’” commit</a:t>
            </a:r>
            <a:r>
              <a:rPr lang="ko-KR" altLang="en-US" dirty="0"/>
              <a:t>까지 </a:t>
            </a:r>
            <a:r>
              <a:rPr lang="en-US" altLang="ko-KR" dirty="0"/>
              <a:t>reset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reset</a:t>
            </a:r>
            <a:r>
              <a:rPr lang="ko-KR" altLang="en-US" dirty="0"/>
              <a:t>이 완료되면 원격 저장소의 </a:t>
            </a:r>
            <a:r>
              <a:rPr lang="en-US" altLang="ko-KR" dirty="0" err="1"/>
              <a:t>reset_test</a:t>
            </a:r>
            <a:r>
              <a:rPr lang="ko-KR" altLang="en-US" dirty="0" err="1"/>
              <a:t>브랜치와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commit </a:t>
            </a:r>
            <a:r>
              <a:rPr lang="ko-KR" altLang="en-US" dirty="0"/>
              <a:t>차이가 발생한다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BD55F0-4EB5-EA76-5A78-EEC5E615F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05" y="2014714"/>
            <a:ext cx="8076190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71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5057915" y="253628"/>
            <a:ext cx="20762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상황재연</a:t>
            </a:r>
            <a:r>
              <a:rPr lang="en-US" altLang="ko-KR" sz="3200" dirty="0"/>
              <a:t>]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244FB8D-F7D1-60E7-72B4-8B2DA7253DAA}"/>
              </a:ext>
            </a:extLst>
          </p:cNvPr>
          <p:cNvSpPr txBox="1"/>
          <p:nvPr/>
        </p:nvSpPr>
        <p:spPr>
          <a:xfrm>
            <a:off x="3769144" y="6124014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활성화된 강제 </a:t>
            </a:r>
            <a:r>
              <a:rPr lang="ko-KR" altLang="en-US" dirty="0" err="1"/>
              <a:t>푸시</a:t>
            </a:r>
            <a:r>
              <a:rPr lang="ko-KR" altLang="en-US" dirty="0"/>
              <a:t> 옵션을 체크한다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66EC70-880B-E0E1-C672-9EF963B3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1586143"/>
            <a:ext cx="9133333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253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5057915" y="253628"/>
            <a:ext cx="20762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상황재연</a:t>
            </a:r>
            <a:r>
              <a:rPr lang="en-US" altLang="ko-KR" sz="3200" dirty="0"/>
              <a:t>]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244FB8D-F7D1-60E7-72B4-8B2DA7253DAA}"/>
              </a:ext>
            </a:extLst>
          </p:cNvPr>
          <p:cNvSpPr txBox="1"/>
          <p:nvPr/>
        </p:nvSpPr>
        <p:spPr>
          <a:xfrm>
            <a:off x="2641438" y="5696431"/>
            <a:ext cx="6280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강제 푸시는 위험한 옵션이기 때문에 한 번 더 팝업이 뜬다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</a:t>
            </a:r>
            <a:r>
              <a:rPr lang="en-US" altLang="ko-KR" dirty="0"/>
              <a:t>“</a:t>
            </a:r>
            <a:r>
              <a:rPr lang="ko-KR" altLang="en-US" dirty="0"/>
              <a:t>예</a:t>
            </a:r>
            <a:r>
              <a:rPr lang="en-US" altLang="ko-KR" dirty="0"/>
              <a:t>”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34C042-6FEB-0B7C-2E29-EC7AA430D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905" y="1771857"/>
            <a:ext cx="8876190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76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5057915" y="253628"/>
            <a:ext cx="20762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상황재연</a:t>
            </a:r>
            <a:r>
              <a:rPr lang="en-US" altLang="ko-KR" sz="3200" dirty="0"/>
              <a:t>]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244FB8D-F7D1-60E7-72B4-8B2DA7253DAA}"/>
              </a:ext>
            </a:extLst>
          </p:cNvPr>
          <p:cNvSpPr txBox="1"/>
          <p:nvPr/>
        </p:nvSpPr>
        <p:spPr>
          <a:xfrm>
            <a:off x="442323" y="5696431"/>
            <a:ext cx="106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A</a:t>
            </a:r>
            <a:r>
              <a:rPr lang="ko-KR" altLang="en-US" dirty="0"/>
              <a:t>컴퓨터 로컬 </a:t>
            </a:r>
            <a:r>
              <a:rPr lang="ko-KR" altLang="en-US" dirty="0" err="1"/>
              <a:t>레파지토리에서</a:t>
            </a:r>
            <a:r>
              <a:rPr lang="ko-KR" altLang="en-US" dirty="0"/>
              <a:t> 강제 </a:t>
            </a:r>
            <a:r>
              <a:rPr lang="ko-KR" altLang="en-US" dirty="0" err="1"/>
              <a:t>푸시가</a:t>
            </a:r>
            <a:r>
              <a:rPr lang="ko-KR" altLang="en-US" dirty="0"/>
              <a:t> 발생하여 원격 저장소의 </a:t>
            </a:r>
            <a:r>
              <a:rPr lang="en-US" altLang="ko-KR" dirty="0" err="1"/>
              <a:t>reset_test</a:t>
            </a:r>
            <a:r>
              <a:rPr lang="ko-KR" altLang="en-US" dirty="0" err="1"/>
              <a:t>브랜치</a:t>
            </a:r>
            <a:r>
              <a:rPr lang="ko-KR" altLang="en-US" dirty="0"/>
              <a:t> 마지막 </a:t>
            </a:r>
            <a:r>
              <a:rPr lang="ko-KR" altLang="en-US" dirty="0" err="1"/>
              <a:t>커밋이</a:t>
            </a:r>
            <a:endParaRPr lang="en-US" altLang="ko-KR" dirty="0"/>
          </a:p>
          <a:p>
            <a:pPr algn="ctr"/>
            <a:r>
              <a:rPr lang="en-US" altLang="ko-KR" dirty="0"/>
              <a:t>Merge </a:t>
            </a:r>
            <a:r>
              <a:rPr lang="en-US" altLang="ko-KR" dirty="0" err="1"/>
              <a:t>bracn</a:t>
            </a:r>
            <a:r>
              <a:rPr lang="en-US" altLang="ko-KR" dirty="0"/>
              <a:t> ‘</a:t>
            </a:r>
            <a:r>
              <a:rPr lang="en-US" altLang="ko-KR" dirty="0" err="1"/>
              <a:t>daniel</a:t>
            </a:r>
            <a:r>
              <a:rPr lang="en-US" altLang="ko-KR" dirty="0"/>
              <a:t>’</a:t>
            </a:r>
            <a:r>
              <a:rPr lang="ko-KR" altLang="en-US" dirty="0"/>
              <a:t>로 변경된 것을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6C3BFD-89AF-AD33-2257-A46CDBE71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38" y="1743285"/>
            <a:ext cx="9409524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0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5057915" y="253628"/>
            <a:ext cx="20762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상황재연</a:t>
            </a:r>
            <a:r>
              <a:rPr lang="en-US" altLang="ko-KR" sz="3200" dirty="0"/>
              <a:t>]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244FB8D-F7D1-60E7-72B4-8B2DA7253DAA}"/>
              </a:ext>
            </a:extLst>
          </p:cNvPr>
          <p:cNvSpPr txBox="1"/>
          <p:nvPr/>
        </p:nvSpPr>
        <p:spPr>
          <a:xfrm>
            <a:off x="3157652" y="5696431"/>
            <a:ext cx="524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B</a:t>
            </a:r>
            <a:r>
              <a:rPr lang="ko-KR" altLang="en-US" dirty="0"/>
              <a:t>컴퓨터 로컬 </a:t>
            </a:r>
            <a:r>
              <a:rPr lang="ko-KR" altLang="en-US" dirty="0" err="1"/>
              <a:t>레파지토리에서</a:t>
            </a:r>
            <a:r>
              <a:rPr lang="en-US" altLang="ko-KR" dirty="0"/>
              <a:t> fetch</a:t>
            </a:r>
            <a:r>
              <a:rPr lang="ko-KR" altLang="en-US" dirty="0"/>
              <a:t>를 진행하면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568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4737D-F156-02B4-C0DE-1108B5AE9B2D}"/>
              </a:ext>
            </a:extLst>
          </p:cNvPr>
          <p:cNvSpPr txBox="1"/>
          <p:nvPr/>
        </p:nvSpPr>
        <p:spPr>
          <a:xfrm>
            <a:off x="243444" y="1653170"/>
            <a:ext cx="6538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njs04210, “[Git] reset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revert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알고 사용하기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velog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2021.01.12.,</a:t>
            </a:r>
          </a:p>
          <a:p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&lt;https://velog.io/@njs04210/Git-reset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-revert-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알고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사용하기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B0F74-71D4-B2A2-0C83-E51B834C234F}"/>
              </a:ext>
            </a:extLst>
          </p:cNvPr>
          <p:cNvSpPr txBox="1"/>
          <p:nvPr/>
        </p:nvSpPr>
        <p:spPr>
          <a:xfrm>
            <a:off x="243444" y="2673680"/>
            <a:ext cx="955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무사덤벨레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“[Git] reset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git revert”,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2022.02.18., 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https://hajoung56.tistory.com/31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74F21-2C2D-617F-744F-BAE063E340C5}"/>
              </a:ext>
            </a:extLst>
          </p:cNvPr>
          <p:cNvSpPr txBox="1"/>
          <p:nvPr/>
        </p:nvSpPr>
        <p:spPr>
          <a:xfrm>
            <a:off x="243444" y="3417191"/>
            <a:ext cx="735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막무가내막내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“[Git] Reset, Revert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차이 간략정리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2020.03.20.,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https://youngest-programming.tistory.com/220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33CA0-2A7A-8560-ADA7-766024368518}"/>
              </a:ext>
            </a:extLst>
          </p:cNvPr>
          <p:cNvSpPr txBox="1"/>
          <p:nvPr/>
        </p:nvSpPr>
        <p:spPr>
          <a:xfrm>
            <a:off x="243444" y="4437701"/>
            <a:ext cx="1091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“7.7 Git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도구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– Reset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명확히 알고 가기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  <a:hlinkClick r:id="rId2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https://git-scm.com/book/ko/v2/Git-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도구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-Reset-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명확히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알고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가기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AEAE8-95BC-CA53-5298-DAAD31E42F85}"/>
              </a:ext>
            </a:extLst>
          </p:cNvPr>
          <p:cNvSpPr txBox="1"/>
          <p:nvPr/>
        </p:nvSpPr>
        <p:spPr>
          <a:xfrm>
            <a:off x="243444" y="5181212"/>
            <a:ext cx="920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컴퓨터 탐험가 찰리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“Git Commit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취소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: Reset, Revert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개념 이해하기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2022.07.30.,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https://whitepro.tistory.com/646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8358D-C2F5-3A48-359F-9BACBE126ECE}"/>
              </a:ext>
            </a:extLst>
          </p:cNvPr>
          <p:cNvSpPr txBox="1"/>
          <p:nvPr/>
        </p:nvSpPr>
        <p:spPr>
          <a:xfrm>
            <a:off x="243444" y="6201722"/>
            <a:ext cx="1164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쓸데없는 코딩하기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sourcetree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에서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Force Push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활성화하기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2019.05.30., &lt;</a:t>
            </a:r>
            <a:r>
              <a:rPr lang="en-US" altLang="ko-KR" dirty="0">
                <a:latin typeface="NotoSansKR"/>
              </a:rPr>
              <a:t>https://sub0709.tistory.com/77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926123" y="270561"/>
            <a:ext cx="433977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과 </a:t>
            </a:r>
            <a:r>
              <a:rPr lang="en-US" altLang="ko-KR" sz="3200" dirty="0"/>
              <a:t>revert </a:t>
            </a:r>
            <a:r>
              <a:rPr lang="ko-KR" altLang="en-US" sz="3200" dirty="0"/>
              <a:t>차이점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195014" y="1811679"/>
            <a:ext cx="657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- reset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과거의 특정 </a:t>
            </a:r>
            <a:r>
              <a:rPr lang="ko-KR" altLang="en-US" dirty="0" err="1"/>
              <a:t>커밋으로</a:t>
            </a:r>
            <a:r>
              <a:rPr lang="ko-KR" altLang="en-US" dirty="0"/>
              <a:t> </a:t>
            </a:r>
            <a:r>
              <a:rPr lang="en-US" altLang="ko-KR" dirty="0"/>
              <a:t>working directory</a:t>
            </a:r>
            <a:r>
              <a:rPr lang="ko-KR" altLang="en-US" dirty="0"/>
              <a:t>를 되돌린다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EC027-EF87-3012-AC1C-4A0462F5BFFC}"/>
              </a:ext>
            </a:extLst>
          </p:cNvPr>
          <p:cNvSpPr txBox="1"/>
          <p:nvPr/>
        </p:nvSpPr>
        <p:spPr>
          <a:xfrm>
            <a:off x="1195014" y="3932388"/>
            <a:ext cx="918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- revert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되돌리고자 하는 </a:t>
            </a:r>
            <a:r>
              <a:rPr lang="ko-KR" altLang="en-US" dirty="0" err="1"/>
              <a:t>커밋의</a:t>
            </a:r>
            <a:r>
              <a:rPr lang="ko-KR" altLang="en-US" dirty="0"/>
              <a:t> 부모 </a:t>
            </a:r>
            <a:r>
              <a:rPr lang="ko-KR" altLang="en-US" dirty="0" err="1"/>
              <a:t>커밋</a:t>
            </a:r>
            <a:r>
              <a:rPr lang="ko-KR" altLang="en-US" dirty="0"/>
              <a:t> 스냅샷으로 </a:t>
            </a:r>
            <a:r>
              <a:rPr lang="en-US" altLang="ko-KR" dirty="0"/>
              <a:t>working directory</a:t>
            </a:r>
            <a:r>
              <a:rPr lang="ko-KR" altLang="en-US" dirty="0"/>
              <a:t>를 되돌린다</a:t>
            </a:r>
            <a:r>
              <a:rPr lang="en-US" altLang="ko-KR" dirty="0"/>
              <a:t>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588B069-B774-CAC5-281A-FDA8FCFD421A}"/>
              </a:ext>
            </a:extLst>
          </p:cNvPr>
          <p:cNvSpPr txBox="1"/>
          <p:nvPr/>
        </p:nvSpPr>
        <p:spPr>
          <a:xfrm>
            <a:off x="2071939" y="2351902"/>
            <a:ext cx="939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아예 현재가 없었던 것처럼 원하는 과거로 돌아갈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현재까지의 </a:t>
            </a:r>
            <a:r>
              <a:rPr lang="ko-KR" altLang="en-US" dirty="0" err="1"/>
              <a:t>커밋</a:t>
            </a:r>
            <a:r>
              <a:rPr lang="ko-KR" altLang="en-US" dirty="0"/>
              <a:t> 이력을</a:t>
            </a:r>
            <a:r>
              <a:rPr lang="en-US" altLang="ko-KR" dirty="0"/>
              <a:t> </a:t>
            </a:r>
            <a:r>
              <a:rPr lang="ko-KR" altLang="en-US" dirty="0"/>
              <a:t>남기지 않고 원하는 시점으로 완전히 되돌아가고 싶을 때</a:t>
            </a:r>
            <a:endParaRPr lang="en-US" altLang="ko-KR" dirty="0"/>
          </a:p>
          <a:p>
            <a:r>
              <a:rPr lang="ko-KR" altLang="en-US" dirty="0"/>
              <a:t>사용한다</a:t>
            </a:r>
            <a:r>
              <a:rPr lang="en-US" altLang="ko-KR" dirty="0"/>
              <a:t>.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CFE01AB-D0FD-2E3D-5679-F97917368991}"/>
              </a:ext>
            </a:extLst>
          </p:cNvPr>
          <p:cNvSpPr txBox="1"/>
          <p:nvPr/>
        </p:nvSpPr>
        <p:spPr>
          <a:xfrm>
            <a:off x="2071939" y="4426444"/>
            <a:ext cx="8127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과거로 돌아가겠다는 이력을 남기고 원하는 시점의 </a:t>
            </a:r>
            <a:r>
              <a:rPr lang="ko-KR" altLang="en-US" dirty="0" err="1"/>
              <a:t>커밋으로</a:t>
            </a:r>
            <a:r>
              <a:rPr lang="ko-KR" altLang="en-US" dirty="0"/>
              <a:t> 돌아간다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이전의 </a:t>
            </a:r>
            <a:r>
              <a:rPr lang="ko-KR" altLang="en-US" dirty="0" err="1"/>
              <a:t>커밋</a:t>
            </a:r>
            <a:r>
              <a:rPr lang="ko-KR" altLang="en-US" dirty="0"/>
              <a:t> 내역을 남겨두고 새로운 </a:t>
            </a:r>
            <a:r>
              <a:rPr lang="ko-KR" altLang="en-US" dirty="0" err="1"/>
              <a:t>커밋을</a:t>
            </a:r>
            <a:r>
              <a:rPr lang="ko-KR" altLang="en-US" dirty="0"/>
              <a:t> 생성하면서 과거로 돌아간다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70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725356" y="3105835"/>
            <a:ext cx="27413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reset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동작성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501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64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3079222" y="5945970"/>
            <a:ext cx="603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reset</a:t>
            </a:r>
            <a:r>
              <a:rPr lang="ko-KR" altLang="en-US" dirty="0"/>
              <a:t>은</a:t>
            </a:r>
            <a:r>
              <a:rPr lang="en-US" altLang="ko-KR" dirty="0"/>
              <a:t> soft, mixed, hard</a:t>
            </a:r>
            <a:r>
              <a:rPr lang="ko-KR" altLang="en-US" dirty="0"/>
              <a:t>와 같은 </a:t>
            </a:r>
            <a:r>
              <a:rPr lang="en-US" altLang="ko-KR" dirty="0"/>
              <a:t>3</a:t>
            </a:r>
            <a:r>
              <a:rPr lang="ko-KR" altLang="en-US" dirty="0"/>
              <a:t>개의 옵션이 존재한다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2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42014" y="270561"/>
            <a:ext cx="250799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--soft]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2916325" y="5945970"/>
            <a:ext cx="635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현재 상황에서 </a:t>
            </a:r>
            <a:r>
              <a:rPr lang="en-US" altLang="ko-KR" dirty="0"/>
              <a:t>c2d5dd7</a:t>
            </a:r>
            <a:r>
              <a:rPr lang="ko-KR" altLang="en-US" dirty="0"/>
              <a:t>로 </a:t>
            </a:r>
            <a:r>
              <a:rPr lang="en-US" altLang="ko-KR" dirty="0"/>
              <a:t>reset</a:t>
            </a:r>
            <a:r>
              <a:rPr lang="ko-KR" altLang="en-US" dirty="0"/>
              <a:t>을 </a:t>
            </a:r>
            <a:r>
              <a:rPr lang="en-US" altLang="ko-KR" dirty="0"/>
              <a:t>soft </a:t>
            </a:r>
            <a:r>
              <a:rPr lang="ko-KR" altLang="en-US" dirty="0"/>
              <a:t>옵션으로 실행하면</a:t>
            </a:r>
            <a:r>
              <a:rPr lang="en-US" altLang="ko-KR" dirty="0"/>
              <a:t>?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8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1524</Words>
  <Application>Microsoft Office PowerPoint</Application>
  <PresentationFormat>와이드스크린</PresentationFormat>
  <Paragraphs>389</Paragraphs>
  <Slides>50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Noto Sans Medium</vt:lpstr>
      <vt:lpstr>NotoSansKR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583</cp:revision>
  <dcterms:created xsi:type="dcterms:W3CDTF">2022-10-17T05:30:20Z</dcterms:created>
  <dcterms:modified xsi:type="dcterms:W3CDTF">2022-12-26T12:55:00Z</dcterms:modified>
</cp:coreProperties>
</file>