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11" r:id="rId3"/>
    <p:sldId id="331" r:id="rId4"/>
    <p:sldId id="330" r:id="rId5"/>
    <p:sldId id="261" r:id="rId6"/>
    <p:sldId id="315" r:id="rId7"/>
    <p:sldId id="316" r:id="rId8"/>
    <p:sldId id="317" r:id="rId9"/>
    <p:sldId id="319" r:id="rId10"/>
    <p:sldId id="321" r:id="rId11"/>
    <p:sldId id="320" r:id="rId12"/>
    <p:sldId id="322" r:id="rId13"/>
    <p:sldId id="313" r:id="rId14"/>
    <p:sldId id="324" r:id="rId15"/>
    <p:sldId id="325" r:id="rId16"/>
    <p:sldId id="326" r:id="rId17"/>
    <p:sldId id="327" r:id="rId18"/>
    <p:sldId id="328" r:id="rId19"/>
    <p:sldId id="332" r:id="rId20"/>
    <p:sldId id="329" r:id="rId21"/>
    <p:sldId id="333" r:id="rId22"/>
    <p:sldId id="334" r:id="rId23"/>
    <p:sldId id="335" r:id="rId24"/>
    <p:sldId id="336" r:id="rId25"/>
    <p:sldId id="337" r:id="rId26"/>
    <p:sldId id="26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965"/>
    <a:srgbClr val="4CD3D6"/>
    <a:srgbClr val="4ED1A1"/>
    <a:srgbClr val="FEE333"/>
    <a:srgbClr val="27E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D9B78-F9CE-463E-A843-3B6DDCDECD7E}" v="15" dt="2022-11-28T02:10:14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 autoAdjust="0"/>
    <p:restoredTop sz="83068" autoAdjust="0"/>
  </p:normalViewPr>
  <p:slideViewPr>
    <p:cSldViewPr snapToGrid="0">
      <p:cViewPr varScale="1">
        <p:scale>
          <a:sx n="94" d="100"/>
          <a:sy n="94" d="100"/>
        </p:scale>
        <p:origin x="1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10088c04de762c27" providerId="LiveId" clId="{A8BD9B78-F9CE-463E-A843-3B6DDCDECD7E}"/>
    <pc:docChg chg="modSld">
      <pc:chgData name="노 승희" userId="10088c04de762c27" providerId="LiveId" clId="{A8BD9B78-F9CE-463E-A843-3B6DDCDECD7E}" dt="2022-11-28T02:10:14.167" v="162" actId="20577"/>
      <pc:docMkLst>
        <pc:docMk/>
      </pc:docMkLst>
      <pc:sldChg chg="modSp mod">
        <pc:chgData name="노 승희" userId="10088c04de762c27" providerId="LiveId" clId="{A8BD9B78-F9CE-463E-A843-3B6DDCDECD7E}" dt="2022-11-28T02:10:14.167" v="162" actId="20577"/>
        <pc:sldMkLst>
          <pc:docMk/>
          <pc:sldMk cId="2562987565" sldId="257"/>
        </pc:sldMkLst>
        <pc:spChg chg="mod">
          <ac:chgData name="노 승희" userId="10088c04de762c27" providerId="LiveId" clId="{A8BD9B78-F9CE-463E-A843-3B6DDCDECD7E}" dt="2022-11-28T02:10:14.167" v="162" actId="20577"/>
          <ac:spMkLst>
            <pc:docMk/>
            <pc:sldMk cId="2562987565" sldId="257"/>
            <ac:spMk id="4" creationId="{B8452C05-1494-512C-6C90-1962FBF1EBCF}"/>
          </ac:spMkLst>
        </pc:spChg>
        <pc:spChg chg="mod">
          <ac:chgData name="노 승희" userId="10088c04de762c27" providerId="LiveId" clId="{A8BD9B78-F9CE-463E-A843-3B6DDCDECD7E}" dt="2022-11-28T02:04:32.778" v="112" actId="20577"/>
          <ac:spMkLst>
            <pc:docMk/>
            <pc:sldMk cId="2562987565" sldId="257"/>
            <ac:spMk id="5" creationId="{4F9FB931-48DF-20F3-3EA6-C5A6DCF6670A}"/>
          </ac:spMkLst>
        </pc:spChg>
      </pc:sldChg>
      <pc:sldChg chg="addSp modSp mod">
        <pc:chgData name="노 승희" userId="10088c04de762c27" providerId="LiveId" clId="{A8BD9B78-F9CE-463E-A843-3B6DDCDECD7E}" dt="2022-11-28T02:04:23.593" v="108" actId="20577"/>
        <pc:sldMkLst>
          <pc:docMk/>
          <pc:sldMk cId="3362913192" sldId="261"/>
        </pc:sldMkLst>
        <pc:spChg chg="add mod">
          <ac:chgData name="노 승희" userId="10088c04de762c27" providerId="LiveId" clId="{A8BD9B78-F9CE-463E-A843-3B6DDCDECD7E}" dt="2022-11-28T02:04:23.593" v="108" actId="20577"/>
          <ac:spMkLst>
            <pc:docMk/>
            <pc:sldMk cId="3362913192" sldId="261"/>
            <ac:spMk id="2" creationId="{43065AFC-7BAD-17CB-B91B-733F8DFA2BB9}"/>
          </ac:spMkLst>
        </pc:sp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incoming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하고자 하는 내용</a:t>
            </a:r>
            <a:endParaRPr lang="en-US" altLang="ko-KR" dirty="0"/>
          </a:p>
          <a:p>
            <a:r>
              <a:rPr lang="en-US" altLang="ko-KR" dirty="0"/>
              <a:t>current :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의 내용</a:t>
            </a:r>
            <a:endParaRPr lang="en-US" altLang="ko-KR" dirty="0"/>
          </a:p>
          <a:p>
            <a:r>
              <a:rPr lang="en-US" altLang="ko-KR" dirty="0"/>
              <a:t>Result : merge</a:t>
            </a:r>
            <a:r>
              <a:rPr lang="ko-KR" altLang="en-US" dirty="0"/>
              <a:t>완료된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23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0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incoming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하고자 하는 내용</a:t>
            </a:r>
            <a:endParaRPr lang="en-US" altLang="ko-KR" dirty="0"/>
          </a:p>
          <a:p>
            <a:r>
              <a:rPr lang="en-US" altLang="ko-KR" dirty="0"/>
              <a:t>current :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의 내용</a:t>
            </a:r>
            <a:endParaRPr lang="en-US" altLang="ko-KR" dirty="0"/>
          </a:p>
          <a:p>
            <a:r>
              <a:rPr lang="en-US" altLang="ko-KR" dirty="0"/>
              <a:t>Result : merge</a:t>
            </a:r>
            <a:r>
              <a:rPr lang="ko-KR" altLang="en-US" dirty="0"/>
              <a:t>완료된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2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2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9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4993784" y="1273329"/>
            <a:ext cx="2204450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conflict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2022. 11. 29.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049345" y="270561"/>
            <a:ext cx="609333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</a:t>
            </a:r>
            <a:r>
              <a:rPr lang="ko-KR" altLang="en-US" sz="3200" dirty="0"/>
              <a:t>가 발생했을 때 상태는</a:t>
            </a:r>
            <a:r>
              <a:rPr lang="en-US" altLang="ko-KR" sz="3200" dirty="0"/>
              <a:t>?]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834779" y="5935925"/>
            <a:ext cx="652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README.md</a:t>
            </a:r>
            <a:r>
              <a:rPr lang="ko-KR" altLang="en-US" dirty="0"/>
              <a:t>가 </a:t>
            </a:r>
            <a:r>
              <a:rPr lang="en-US" altLang="ko-KR" dirty="0"/>
              <a:t>staged</a:t>
            </a:r>
            <a:r>
              <a:rPr lang="ko-KR" altLang="en-US" dirty="0"/>
              <a:t>상태와 </a:t>
            </a:r>
            <a:r>
              <a:rPr lang="en-US" altLang="ko-KR" dirty="0"/>
              <a:t>modified </a:t>
            </a:r>
            <a:r>
              <a:rPr lang="ko-KR" altLang="en-US" dirty="0"/>
              <a:t>상태 둘 다 존재한다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43624C-74B6-0D95-76B3-3D368BAA6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10" y="993422"/>
            <a:ext cx="5835580" cy="487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4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808369" y="270561"/>
            <a:ext cx="45752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[staged </a:t>
            </a:r>
            <a:r>
              <a:rPr lang="ko-KR" altLang="en-US" sz="3200" dirty="0"/>
              <a:t>상태 파일 내용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4314162" y="5935925"/>
            <a:ext cx="35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실제 변경된 내용이 없다고 뜬다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3AEF5C-6395-1C3F-93BC-02762DF9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056"/>
            <a:ext cx="12192000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605588" y="270561"/>
            <a:ext cx="498085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[modified </a:t>
            </a:r>
            <a:r>
              <a:rPr lang="ko-KR" altLang="en-US" sz="3200" dirty="0"/>
              <a:t>상태 파일 내용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159227" y="5935925"/>
            <a:ext cx="787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merge-conflict-test</a:t>
            </a:r>
            <a:r>
              <a:rPr lang="ko-KR" altLang="en-US" dirty="0"/>
              <a:t>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edit-study-log </a:t>
            </a:r>
            <a:r>
              <a:rPr lang="ko-KR" altLang="en-US" dirty="0" err="1"/>
              <a:t>브랜치의</a:t>
            </a:r>
            <a:r>
              <a:rPr lang="ko-KR" altLang="en-US" dirty="0"/>
              <a:t> 내용이 합쳐져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그리고 </a:t>
            </a:r>
            <a:r>
              <a:rPr lang="en-US" altLang="ko-KR" dirty="0"/>
              <a:t>commit message</a:t>
            </a:r>
            <a:r>
              <a:rPr lang="ko-KR" altLang="en-US" dirty="0"/>
              <a:t>창에 자동으로 생성된 메시지가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0A77F-B2D1-E0AC-C137-A9D7DD0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5837"/>
            <a:ext cx="91440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3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987976" y="3105835"/>
            <a:ext cx="102160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해결 방법</a:t>
            </a:r>
            <a:r>
              <a:rPr lang="en-US" altLang="ko-KR" sz="3600" dirty="0"/>
              <a:t>1</a:t>
            </a:r>
            <a:r>
              <a:rPr lang="ko-KR" altLang="en-US" sz="3600" dirty="0"/>
              <a:t> </a:t>
            </a:r>
            <a:r>
              <a:rPr lang="en-US" altLang="ko-KR" sz="3600" dirty="0"/>
              <a:t>: </a:t>
            </a:r>
            <a:r>
              <a:rPr lang="en-US" altLang="ko-KR" sz="3600" dirty="0" err="1"/>
              <a:t>VSCode</a:t>
            </a:r>
            <a:r>
              <a:rPr lang="ko-KR" altLang="en-US" sz="3600" dirty="0"/>
              <a:t>의 </a:t>
            </a:r>
            <a:r>
              <a:rPr lang="en-US" altLang="ko-KR" sz="3600" dirty="0"/>
              <a:t>Resolve in Merge Editor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120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2609036" y="270561"/>
            <a:ext cx="69739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[README.md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vscode</a:t>
            </a:r>
            <a:r>
              <a:rPr lang="ko-KR" altLang="en-US" sz="3200" dirty="0"/>
              <a:t>로 확인하면</a:t>
            </a:r>
            <a:r>
              <a:rPr lang="en-US" altLang="ko-KR" sz="3200" dirty="0"/>
              <a:t>?]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3031236" y="5935925"/>
            <a:ext cx="612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오른쪽 하단에 </a:t>
            </a:r>
            <a:r>
              <a:rPr lang="en-US" altLang="ko-KR" dirty="0"/>
              <a:t>“Resolve in Merge Editor”</a:t>
            </a:r>
            <a:r>
              <a:rPr lang="ko-KR" altLang="en-US" dirty="0"/>
              <a:t>버튼이 노출된다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CEB4A-C1DD-D8BE-B48F-0154A5E5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89" y="944530"/>
            <a:ext cx="6532022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648199" y="270561"/>
            <a:ext cx="48956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[Resolve in Merge Editor]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609811" y="5935925"/>
            <a:ext cx="697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“Resolve in Merge Editor”</a:t>
            </a:r>
            <a:r>
              <a:rPr lang="ko-KR" altLang="en-US" dirty="0"/>
              <a:t>버튼을 클릭하면 </a:t>
            </a:r>
            <a:r>
              <a:rPr lang="en-US" altLang="ko-KR" dirty="0"/>
              <a:t>Editor</a:t>
            </a:r>
            <a:r>
              <a:rPr lang="ko-KR" altLang="en-US" dirty="0"/>
              <a:t>창으로 이동한다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62F29-D589-9AE6-4A8F-D06E356A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50" y="1044222"/>
            <a:ext cx="8183900" cy="47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4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648199" y="270561"/>
            <a:ext cx="48956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[Resolve in Merge Editor]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805790" y="5935925"/>
            <a:ext cx="858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각각의 내용을 </a:t>
            </a:r>
            <a:r>
              <a:rPr lang="en-US" altLang="ko-KR" dirty="0"/>
              <a:t>Result</a:t>
            </a:r>
            <a:r>
              <a:rPr lang="ko-KR" altLang="en-US" dirty="0"/>
              <a:t>쪽으로 이동시킨 다음에 </a:t>
            </a:r>
            <a:r>
              <a:rPr lang="en-US" altLang="ko-KR" dirty="0"/>
              <a:t>“complete Merge” </a:t>
            </a:r>
            <a:r>
              <a:rPr lang="ko-KR" altLang="en-US" dirty="0"/>
              <a:t>버튼을 클릭한다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30949F-C800-F579-9B13-D21D5D38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1169718"/>
            <a:ext cx="7680960" cy="45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690824" y="270561"/>
            <a:ext cx="28103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 </a:t>
            </a:r>
            <a:r>
              <a:rPr lang="ko-KR" altLang="en-US" sz="3200" dirty="0"/>
              <a:t>해결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404489" y="5935925"/>
            <a:ext cx="73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sourcetree</a:t>
            </a:r>
            <a:r>
              <a:rPr lang="ko-KR" altLang="en-US" dirty="0"/>
              <a:t>로 이동하면 충돌이 해결된 </a:t>
            </a:r>
            <a:r>
              <a:rPr lang="en-US" altLang="ko-KR" dirty="0"/>
              <a:t>README.md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E3525-ED52-7441-D462-BDF00B8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73" y="1260919"/>
            <a:ext cx="8114454" cy="43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2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690824" y="270561"/>
            <a:ext cx="28103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 </a:t>
            </a:r>
            <a:r>
              <a:rPr lang="ko-KR" altLang="en-US" sz="3200" dirty="0"/>
              <a:t>해결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598007" y="5935925"/>
            <a:ext cx="899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까지 완료하면 </a:t>
            </a:r>
            <a:r>
              <a:rPr lang="en-US" altLang="ko-KR" dirty="0"/>
              <a:t>edit-study-log</a:t>
            </a:r>
            <a:r>
              <a:rPr lang="ko-KR" altLang="en-US" dirty="0"/>
              <a:t>에서 수정한 </a:t>
            </a:r>
            <a:r>
              <a:rPr lang="en-US" altLang="ko-KR" dirty="0"/>
              <a:t>README.md</a:t>
            </a:r>
            <a:r>
              <a:rPr lang="ko-KR" altLang="en-US" dirty="0"/>
              <a:t>가 </a:t>
            </a:r>
            <a:endParaRPr lang="en-US" altLang="ko-KR" dirty="0"/>
          </a:p>
          <a:p>
            <a:pPr algn="ctr"/>
            <a:r>
              <a:rPr lang="en-US" altLang="ko-KR" dirty="0"/>
              <a:t>merge-conflict-test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README.md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되었다는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80BD4-3457-3FE3-0C36-DD574F92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96" y="1029547"/>
            <a:ext cx="8980408" cy="47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7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271440" y="3105835"/>
            <a:ext cx="76491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해결 방법</a:t>
            </a:r>
            <a:r>
              <a:rPr lang="en-US" altLang="ko-KR" sz="3600" dirty="0"/>
              <a:t>2</a:t>
            </a:r>
            <a:r>
              <a:rPr lang="ko-KR" altLang="en-US" sz="3600" dirty="0"/>
              <a:t> </a:t>
            </a:r>
            <a:r>
              <a:rPr lang="en-US" altLang="ko-KR" sz="3600" dirty="0"/>
              <a:t>: README.md </a:t>
            </a:r>
            <a:r>
              <a:rPr lang="ko-KR" altLang="en-US" sz="3600" dirty="0"/>
              <a:t>직접 수정</a:t>
            </a:r>
          </a:p>
        </p:txBody>
      </p:sp>
    </p:spTree>
    <p:extLst>
      <p:ext uri="{BB962C8B-B14F-4D97-AF65-F5344CB8AC3E}">
        <p14:creationId xmlns:p14="http://schemas.microsoft.com/office/powerpoint/2010/main" val="248481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04438" y="3105835"/>
            <a:ext cx="2783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conflict </a:t>
            </a:r>
            <a:r>
              <a:rPr lang="ko-KR" altLang="en-US" sz="3600" dirty="0"/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2609037" y="270561"/>
            <a:ext cx="697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[README.md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vscode</a:t>
            </a:r>
            <a:r>
              <a:rPr lang="ko-KR" altLang="en-US" sz="3200" dirty="0"/>
              <a:t>로 확인하면</a:t>
            </a:r>
            <a:r>
              <a:rPr lang="en-US" altLang="ko-KR" sz="3200" dirty="0"/>
              <a:t>?]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1CA9-FE04-C545-9929-425801CD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707" y="1031940"/>
            <a:ext cx="9604586" cy="47941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9F6758-5459-E18C-B4DB-B1E85A93D96E}"/>
              </a:ext>
            </a:extLst>
          </p:cNvPr>
          <p:cNvSpPr/>
          <p:nvPr/>
        </p:nvSpPr>
        <p:spPr>
          <a:xfrm>
            <a:off x="1618827" y="3257973"/>
            <a:ext cx="1808480" cy="968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78931-247E-FF6A-8BDB-610C8518B22A}"/>
              </a:ext>
            </a:extLst>
          </p:cNvPr>
          <p:cNvSpPr/>
          <p:nvPr/>
        </p:nvSpPr>
        <p:spPr>
          <a:xfrm>
            <a:off x="1618827" y="4334933"/>
            <a:ext cx="9279466" cy="1408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2F784-7FF7-1694-1B13-A36469B5E186}"/>
              </a:ext>
            </a:extLst>
          </p:cNvPr>
          <p:cNvSpPr txBox="1"/>
          <p:nvPr/>
        </p:nvSpPr>
        <p:spPr>
          <a:xfrm>
            <a:off x="3547096" y="3557600"/>
            <a:ext cx="50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merge-conflict-test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브랜치의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README.md </a:t>
            </a:r>
            <a:r>
              <a:rPr lang="ko-KR" altLang="en-US" dirty="0">
                <a:solidFill>
                  <a:schemeClr val="bg1"/>
                </a:solidFill>
              </a:rPr>
              <a:t>내용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DFE24-FFF5-CF10-487E-0395631C434B}"/>
              </a:ext>
            </a:extLst>
          </p:cNvPr>
          <p:cNvSpPr txBox="1"/>
          <p:nvPr/>
        </p:nvSpPr>
        <p:spPr>
          <a:xfrm>
            <a:off x="3800183" y="5934433"/>
            <a:ext cx="459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edit-study-log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README.md 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628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2609037" y="270561"/>
            <a:ext cx="69739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[README.md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vscode</a:t>
            </a:r>
            <a:r>
              <a:rPr lang="ko-KR" altLang="en-US" sz="3200" dirty="0"/>
              <a:t>로 확인하면</a:t>
            </a:r>
            <a:r>
              <a:rPr lang="en-US" altLang="ko-KR" sz="3200" dirty="0"/>
              <a:t>?]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B0198A-7107-3F91-C3D1-E3B80C75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532088"/>
            <a:ext cx="7857066" cy="425016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6491D0-8E41-EDB8-A26D-A02877D4B9ED}"/>
              </a:ext>
            </a:extLst>
          </p:cNvPr>
          <p:cNvGrpSpPr/>
          <p:nvPr/>
        </p:nvGrpSpPr>
        <p:grpSpPr>
          <a:xfrm>
            <a:off x="7999306" y="1100895"/>
            <a:ext cx="3975806" cy="1023340"/>
            <a:chOff x="7999306" y="1100895"/>
            <a:chExt cx="3975806" cy="10233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FDFE24-FFF5-CF10-487E-0395631C434B}"/>
                </a:ext>
              </a:extLst>
            </p:cNvPr>
            <p:cNvSpPr txBox="1"/>
            <p:nvPr/>
          </p:nvSpPr>
          <p:spPr>
            <a:xfrm>
              <a:off x="7999306" y="1100895"/>
              <a:ext cx="302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① Accept Current Change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5D02A5-4DDE-7F2B-536B-DAF09F6A2B16}"/>
                </a:ext>
              </a:extLst>
            </p:cNvPr>
            <p:cNvSpPr txBox="1"/>
            <p:nvPr/>
          </p:nvSpPr>
          <p:spPr>
            <a:xfrm>
              <a:off x="8358481" y="1477904"/>
              <a:ext cx="36166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Current Change </a:t>
              </a:r>
              <a:r>
                <a:rPr lang="ko-KR" altLang="en-US" dirty="0"/>
                <a:t>내용은 유지하고</a:t>
              </a:r>
              <a:endParaRPr lang="en-US" altLang="ko-KR" dirty="0"/>
            </a:p>
            <a:p>
              <a:r>
                <a:rPr lang="en-US" altLang="ko-KR" dirty="0"/>
                <a:t>Incoming Change </a:t>
              </a:r>
              <a:r>
                <a:rPr lang="ko-KR" altLang="en-US" dirty="0"/>
                <a:t>제거</a:t>
              </a:r>
              <a:endParaRPr lang="en-US" altLang="ko-K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403122-15C9-0111-17F0-9A6463A28586}"/>
              </a:ext>
            </a:extLst>
          </p:cNvPr>
          <p:cNvSpPr txBox="1"/>
          <p:nvPr/>
        </p:nvSpPr>
        <p:spPr>
          <a:xfrm>
            <a:off x="2106067" y="119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2C9F3-8E57-1797-FD33-9E50C874AC6E}"/>
              </a:ext>
            </a:extLst>
          </p:cNvPr>
          <p:cNvSpPr txBox="1"/>
          <p:nvPr/>
        </p:nvSpPr>
        <p:spPr>
          <a:xfrm>
            <a:off x="3501373" y="119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6C514-9A3A-8937-41D2-CD738B30F833}"/>
              </a:ext>
            </a:extLst>
          </p:cNvPr>
          <p:cNvSpPr txBox="1"/>
          <p:nvPr/>
        </p:nvSpPr>
        <p:spPr>
          <a:xfrm>
            <a:off x="4481181" y="119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9BE9C9-72CE-CB0A-84FC-FC754CF06C26}"/>
              </a:ext>
            </a:extLst>
          </p:cNvPr>
          <p:cNvSpPr txBox="1"/>
          <p:nvPr/>
        </p:nvSpPr>
        <p:spPr>
          <a:xfrm>
            <a:off x="5585235" y="1194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④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A026F6-2439-0A77-5B7B-C8CCD358C600}"/>
              </a:ext>
            </a:extLst>
          </p:cNvPr>
          <p:cNvGrpSpPr/>
          <p:nvPr/>
        </p:nvGrpSpPr>
        <p:grpSpPr>
          <a:xfrm>
            <a:off x="7999306" y="2442179"/>
            <a:ext cx="4174643" cy="1023340"/>
            <a:chOff x="7999306" y="2443987"/>
            <a:chExt cx="4174643" cy="10233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21890-069F-066E-B3C0-FEE73C653881}"/>
                </a:ext>
              </a:extLst>
            </p:cNvPr>
            <p:cNvSpPr txBox="1"/>
            <p:nvPr/>
          </p:nvSpPr>
          <p:spPr>
            <a:xfrm>
              <a:off x="7999306" y="2443987"/>
              <a:ext cx="3142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② Accept Incoming Change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6A5BE8-5771-83AA-4801-FCD9C8B9310D}"/>
                </a:ext>
              </a:extLst>
            </p:cNvPr>
            <p:cNvSpPr txBox="1"/>
            <p:nvPr/>
          </p:nvSpPr>
          <p:spPr>
            <a:xfrm>
              <a:off x="8358481" y="2820996"/>
              <a:ext cx="3815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Incoming Change </a:t>
              </a:r>
              <a:r>
                <a:rPr lang="ko-KR" altLang="en-US" dirty="0"/>
                <a:t>내용은 유지하고</a:t>
              </a:r>
              <a:endParaRPr lang="en-US" altLang="ko-KR" dirty="0"/>
            </a:p>
            <a:p>
              <a:r>
                <a:rPr lang="en-US" altLang="ko-KR" dirty="0"/>
                <a:t>Current Change </a:t>
              </a:r>
              <a:r>
                <a:rPr lang="ko-KR" altLang="en-US" dirty="0"/>
                <a:t>제거</a:t>
              </a:r>
              <a:endParaRPr lang="en-US" altLang="ko-KR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2F0ADC-46D3-FEC5-CBA8-3893F8C3E4B5}"/>
              </a:ext>
            </a:extLst>
          </p:cNvPr>
          <p:cNvGrpSpPr/>
          <p:nvPr/>
        </p:nvGrpSpPr>
        <p:grpSpPr>
          <a:xfrm>
            <a:off x="7999306" y="3783463"/>
            <a:ext cx="3283309" cy="1023340"/>
            <a:chOff x="7999306" y="3787079"/>
            <a:chExt cx="3283309" cy="10233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45BE7A-F221-F1B7-0E87-92A672F2D93C}"/>
                </a:ext>
              </a:extLst>
            </p:cNvPr>
            <p:cNvSpPr txBox="1"/>
            <p:nvPr/>
          </p:nvSpPr>
          <p:spPr>
            <a:xfrm>
              <a:off x="7999306" y="3787079"/>
              <a:ext cx="275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③ Accept Both Changes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0E9460-A44C-AE83-CD0A-C6A6379B8FD5}"/>
                </a:ext>
              </a:extLst>
            </p:cNvPr>
            <p:cNvSpPr txBox="1"/>
            <p:nvPr/>
          </p:nvSpPr>
          <p:spPr>
            <a:xfrm>
              <a:off x="8358481" y="4164088"/>
              <a:ext cx="2924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Incoming Change </a:t>
              </a:r>
              <a:r>
                <a:rPr lang="ko-KR" altLang="en-US" dirty="0"/>
                <a:t>내용과</a:t>
              </a:r>
              <a:endParaRPr lang="en-US" altLang="ko-KR" dirty="0"/>
            </a:p>
            <a:p>
              <a:r>
                <a:rPr lang="en-US" altLang="ko-KR" dirty="0"/>
                <a:t>Current Change </a:t>
              </a:r>
              <a:r>
                <a:rPr lang="ko-KR" altLang="en-US" dirty="0"/>
                <a:t>모두 유지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19E97DD-2FAF-F91B-216B-0214A67D5FE2}"/>
              </a:ext>
            </a:extLst>
          </p:cNvPr>
          <p:cNvGrpSpPr/>
          <p:nvPr/>
        </p:nvGrpSpPr>
        <p:grpSpPr>
          <a:xfrm>
            <a:off x="7999306" y="5124747"/>
            <a:ext cx="3826727" cy="1023340"/>
            <a:chOff x="7999306" y="5124747"/>
            <a:chExt cx="3826727" cy="102334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47298B-CA0B-0BC8-A70A-4F25C98E15AD}"/>
                </a:ext>
              </a:extLst>
            </p:cNvPr>
            <p:cNvSpPr txBox="1"/>
            <p:nvPr/>
          </p:nvSpPr>
          <p:spPr>
            <a:xfrm>
              <a:off x="7999306" y="5124747"/>
              <a:ext cx="241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④ Compare Changes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703FD-249E-063A-F5B4-35F76430D7E6}"/>
                </a:ext>
              </a:extLst>
            </p:cNvPr>
            <p:cNvSpPr txBox="1"/>
            <p:nvPr/>
          </p:nvSpPr>
          <p:spPr>
            <a:xfrm>
              <a:off x="8358481" y="5501756"/>
              <a:ext cx="3467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Incoming Change </a:t>
              </a:r>
              <a:r>
                <a:rPr lang="ko-KR" altLang="en-US" dirty="0"/>
                <a:t>내용과</a:t>
              </a:r>
              <a:endParaRPr lang="en-US" altLang="ko-KR" dirty="0"/>
            </a:p>
            <a:p>
              <a:r>
                <a:rPr lang="en-US" altLang="ko-KR" dirty="0"/>
                <a:t>Current Change </a:t>
              </a:r>
              <a:r>
                <a:rPr lang="ko-KR" altLang="en-US" dirty="0"/>
                <a:t>비교 결과 노출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56495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113982" y="270561"/>
            <a:ext cx="59640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[README.md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vscode</a:t>
            </a:r>
            <a:r>
              <a:rPr lang="ko-KR" altLang="en-US" sz="3200" dirty="0"/>
              <a:t>로 수정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9F9B2-9EAA-4384-0A25-E3B46C28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939175"/>
            <a:ext cx="8737602" cy="47629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D9C6FE-0FA4-F347-40F2-DAB4C2AEDBE5}"/>
              </a:ext>
            </a:extLst>
          </p:cNvPr>
          <p:cNvSpPr/>
          <p:nvPr/>
        </p:nvSpPr>
        <p:spPr>
          <a:xfrm>
            <a:off x="1727199" y="2804160"/>
            <a:ext cx="8737602" cy="283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78DA-48A8-EDC3-8254-0970465D27C4}"/>
              </a:ext>
            </a:extLst>
          </p:cNvPr>
          <p:cNvSpPr txBox="1"/>
          <p:nvPr/>
        </p:nvSpPr>
        <p:spPr>
          <a:xfrm>
            <a:off x="4429651" y="59359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직접 파일을 수정할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08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113982" y="270561"/>
            <a:ext cx="59640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[README.md</a:t>
            </a:r>
            <a:r>
              <a:rPr lang="ko-KR" altLang="en-US" sz="3200" dirty="0"/>
              <a:t>를 </a:t>
            </a:r>
            <a:r>
              <a:rPr lang="en-US" altLang="ko-KR" sz="3200" dirty="0" err="1"/>
              <a:t>vscode</a:t>
            </a:r>
            <a:r>
              <a:rPr lang="ko-KR" altLang="en-US" sz="3200" dirty="0"/>
              <a:t>로 수정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9F9B2-9EAA-4384-0A25-E3B46C28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939175"/>
            <a:ext cx="8737602" cy="47629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7D9C6FE-0FA4-F347-40F2-DAB4C2AEDBE5}"/>
              </a:ext>
            </a:extLst>
          </p:cNvPr>
          <p:cNvSpPr/>
          <p:nvPr/>
        </p:nvSpPr>
        <p:spPr>
          <a:xfrm>
            <a:off x="1727199" y="2804160"/>
            <a:ext cx="8737602" cy="283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78DA-48A8-EDC3-8254-0970465D27C4}"/>
              </a:ext>
            </a:extLst>
          </p:cNvPr>
          <p:cNvSpPr txBox="1"/>
          <p:nvPr/>
        </p:nvSpPr>
        <p:spPr>
          <a:xfrm>
            <a:off x="4429651" y="5935925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직접 파일을 수정할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22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690824" y="270561"/>
            <a:ext cx="28103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 </a:t>
            </a:r>
            <a:r>
              <a:rPr lang="ko-KR" altLang="en-US" sz="3200" dirty="0"/>
              <a:t>해결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404489" y="5935925"/>
            <a:ext cx="73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sourcetree</a:t>
            </a:r>
            <a:r>
              <a:rPr lang="ko-KR" altLang="en-US" dirty="0"/>
              <a:t>로 이동하면 충돌이 해결된 </a:t>
            </a:r>
            <a:r>
              <a:rPr lang="en-US" altLang="ko-KR" dirty="0"/>
              <a:t>README.md</a:t>
            </a:r>
            <a:r>
              <a:rPr lang="ko-KR" altLang="en-US" dirty="0"/>
              <a:t>를 확인할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E3525-ED52-7441-D462-BDF00B8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73" y="1260919"/>
            <a:ext cx="8114454" cy="43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690824" y="270561"/>
            <a:ext cx="28103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 </a:t>
            </a:r>
            <a:r>
              <a:rPr lang="ko-KR" altLang="en-US" sz="3200" dirty="0"/>
              <a:t>해결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598007" y="5935925"/>
            <a:ext cx="899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까지 완료하면 </a:t>
            </a:r>
            <a:r>
              <a:rPr lang="en-US" altLang="ko-KR" dirty="0"/>
              <a:t>edit-study-log</a:t>
            </a:r>
            <a:r>
              <a:rPr lang="ko-KR" altLang="en-US" dirty="0"/>
              <a:t>에서 수정한 </a:t>
            </a:r>
            <a:r>
              <a:rPr lang="en-US" altLang="ko-KR" dirty="0"/>
              <a:t>README.md</a:t>
            </a:r>
            <a:r>
              <a:rPr lang="ko-KR" altLang="en-US" dirty="0"/>
              <a:t>가 </a:t>
            </a:r>
            <a:endParaRPr lang="en-US" altLang="ko-KR" dirty="0"/>
          </a:p>
          <a:p>
            <a:pPr algn="ctr"/>
            <a:r>
              <a:rPr lang="en-US" altLang="ko-KR" dirty="0"/>
              <a:t>merge-conflict-test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README.md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되었다는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480BD4-3457-3FE3-0C36-DD574F92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96" y="1029547"/>
            <a:ext cx="8980408" cy="47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6B91D-344F-5EE8-0846-4947B00BB48A}"/>
              </a:ext>
            </a:extLst>
          </p:cNvPr>
          <p:cNvSpPr txBox="1"/>
          <p:nvPr/>
        </p:nvSpPr>
        <p:spPr>
          <a:xfrm>
            <a:off x="243444" y="1704109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정호영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·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진유림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『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팀 개발을 위한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Git GitHub </a:t>
            </a:r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시작하기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』, </a:t>
            </a:r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한빛미디어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2020.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907217" y="270561"/>
            <a:ext cx="237757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</a:t>
            </a:r>
            <a:r>
              <a:rPr lang="ko-KR" altLang="en-US" sz="3200" dirty="0"/>
              <a:t>란</a:t>
            </a:r>
            <a:r>
              <a:rPr lang="en-US" altLang="ko-KR" sz="3200" dirty="0"/>
              <a:t>?]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568463" y="5416637"/>
            <a:ext cx="705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같은 파일의 한 부분을 동시에 수정하고 </a:t>
            </a:r>
            <a:r>
              <a:rPr lang="en-US" altLang="ko-KR" dirty="0"/>
              <a:t>Merge</a:t>
            </a:r>
            <a:r>
              <a:rPr lang="ko-KR" altLang="en-US" dirty="0"/>
              <a:t>하면</a:t>
            </a:r>
            <a:endParaRPr lang="en-US" altLang="ko-KR" dirty="0"/>
          </a:p>
          <a:p>
            <a:pPr algn="ctr"/>
            <a:r>
              <a:rPr lang="en-US" altLang="ko-KR" dirty="0"/>
              <a:t>Git</a:t>
            </a:r>
            <a:r>
              <a:rPr lang="ko-KR" altLang="en-US" dirty="0"/>
              <a:t>은 해당 부분을 </a:t>
            </a:r>
            <a:r>
              <a:rPr lang="en-US" altLang="ko-KR" dirty="0"/>
              <a:t>Merge</a:t>
            </a:r>
            <a:r>
              <a:rPr lang="ko-KR" altLang="en-US" dirty="0"/>
              <a:t>하지 못하고 </a:t>
            </a:r>
            <a:r>
              <a:rPr lang="en-US" altLang="ko-KR" dirty="0"/>
              <a:t>conflict </a:t>
            </a:r>
            <a:r>
              <a:rPr lang="ko-KR" altLang="en-US" dirty="0"/>
              <a:t>메시지를 출력한다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A1F238-6621-0176-920A-752DF80B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44" y="1600216"/>
            <a:ext cx="5271912" cy="30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161822" y="3105835"/>
            <a:ext cx="386836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conflict </a:t>
            </a:r>
            <a:r>
              <a:rPr lang="ko-KR" altLang="en-US" sz="3600" dirty="0"/>
              <a:t>발생 예제</a:t>
            </a:r>
          </a:p>
        </p:txBody>
      </p:sp>
    </p:spTree>
    <p:extLst>
      <p:ext uri="{BB962C8B-B14F-4D97-AF65-F5344CB8AC3E}">
        <p14:creationId xmlns:p14="http://schemas.microsoft.com/office/powerpoint/2010/main" val="412627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985765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239587" y="5416637"/>
            <a:ext cx="971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edit-study-log</a:t>
            </a:r>
            <a:r>
              <a:rPr lang="ko-KR" altLang="en-US" dirty="0"/>
              <a:t>와 </a:t>
            </a:r>
            <a:r>
              <a:rPr lang="en-US" altLang="ko-KR" dirty="0"/>
              <a:t>merge-conflict-test </a:t>
            </a:r>
            <a:r>
              <a:rPr lang="ko-KR" altLang="en-US" dirty="0" err="1"/>
              <a:t>브랜치가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동시에 </a:t>
            </a:r>
            <a:r>
              <a:rPr lang="en-US" altLang="ko-KR" dirty="0"/>
              <a:t>README.md </a:t>
            </a:r>
            <a:r>
              <a:rPr lang="ko-KR" altLang="en-US" dirty="0"/>
              <a:t>파일을 수정하고 </a:t>
            </a:r>
            <a:r>
              <a:rPr lang="en-US" altLang="ko-KR" dirty="0"/>
              <a:t>merge-conflict-test</a:t>
            </a:r>
            <a:r>
              <a:rPr lang="ko-KR" altLang="en-US" dirty="0"/>
              <a:t>로 통합하려고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43ADD-DCEA-EBA6-FF30-2DCD2AF1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67" y="918116"/>
            <a:ext cx="9584266" cy="44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985765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999231" y="5935925"/>
            <a:ext cx="819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edit-study-log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README.md</a:t>
            </a:r>
            <a:r>
              <a:rPr lang="ko-KR" altLang="en-US" dirty="0"/>
              <a:t>에 </a:t>
            </a:r>
            <a:r>
              <a:rPr lang="en-US" altLang="ko-KR" dirty="0"/>
              <a:t>study log</a:t>
            </a:r>
            <a:r>
              <a:rPr lang="ko-KR" altLang="en-US" dirty="0"/>
              <a:t>를 추가하고 </a:t>
            </a:r>
            <a:r>
              <a:rPr lang="en-US" altLang="ko-KR" dirty="0"/>
              <a:t>commit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834A3D-6814-872C-68EA-6436B012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22" y="954169"/>
            <a:ext cx="10306756" cy="49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985765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1503294" y="5935925"/>
            <a:ext cx="918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merge-conflict-test </a:t>
            </a:r>
            <a:r>
              <a:rPr lang="ko-KR" altLang="en-US" dirty="0" err="1"/>
              <a:t>브랜치에서는</a:t>
            </a:r>
            <a:r>
              <a:rPr lang="ko-KR" altLang="en-US" dirty="0"/>
              <a:t> </a:t>
            </a:r>
            <a:r>
              <a:rPr lang="en-US" altLang="ko-KR" dirty="0"/>
              <a:t>README.md</a:t>
            </a:r>
            <a:r>
              <a:rPr lang="ko-KR" altLang="en-US" dirty="0"/>
              <a:t>에 참여자 목록을 추가하고 </a:t>
            </a:r>
            <a:r>
              <a:rPr lang="en-US" altLang="ko-KR" dirty="0"/>
              <a:t>commit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695B1-F9EE-8881-1D2F-08BAF6C2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4" y="1083733"/>
            <a:ext cx="10702112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3404919" y="270561"/>
            <a:ext cx="53821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두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</a:t>
            </a:r>
            <a:r>
              <a:rPr lang="en-US" altLang="ko-KR" sz="3200" dirty="0"/>
              <a:t>merge</a:t>
            </a:r>
            <a:r>
              <a:rPr lang="ko-KR" altLang="en-US" sz="3200" dirty="0"/>
              <a:t>한다면</a:t>
            </a:r>
            <a:r>
              <a:rPr lang="en-US" altLang="ko-KR" sz="3200" dirty="0"/>
              <a:t>?]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2114343" y="5935925"/>
            <a:ext cx="796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때</a:t>
            </a:r>
            <a:r>
              <a:rPr lang="en-US" altLang="ko-KR" dirty="0"/>
              <a:t>, edit-study-log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merge-conflict-test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한다면</a:t>
            </a:r>
            <a:r>
              <a:rPr lang="en-US" altLang="ko-KR" dirty="0"/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4A84F4-E63A-0FD8-27FC-AC257A00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3" y="1028576"/>
            <a:ext cx="7855354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7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9BDB0-8707-FAC4-8D90-863F125525B5}"/>
              </a:ext>
            </a:extLst>
          </p:cNvPr>
          <p:cNvSpPr txBox="1"/>
          <p:nvPr/>
        </p:nvSpPr>
        <p:spPr>
          <a:xfrm>
            <a:off x="4724482" y="270561"/>
            <a:ext cx="274305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[conflict</a:t>
            </a:r>
            <a:r>
              <a:rPr lang="ko-KR" altLang="en-US" sz="3200" dirty="0"/>
              <a:t> 발생</a:t>
            </a:r>
            <a:r>
              <a:rPr lang="en-US" altLang="ko-KR" sz="3200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65AFC-7BAD-17CB-B91B-733F8DFA2BB9}"/>
              </a:ext>
            </a:extLst>
          </p:cNvPr>
          <p:cNvSpPr txBox="1"/>
          <p:nvPr/>
        </p:nvSpPr>
        <p:spPr>
          <a:xfrm>
            <a:off x="3967895" y="5935925"/>
            <a:ext cx="425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충돌 병합이 발생했다는 팝업창이 뜬다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392BA-290C-012F-6E86-CCC1D37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337" y="1812842"/>
            <a:ext cx="5353325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514</Words>
  <Application>Microsoft Office PowerPoint</Application>
  <PresentationFormat>와이드스크린</PresentationFormat>
  <Paragraphs>89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Noto Sans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241</cp:revision>
  <dcterms:created xsi:type="dcterms:W3CDTF">2022-10-17T05:30:20Z</dcterms:created>
  <dcterms:modified xsi:type="dcterms:W3CDTF">2022-12-02T02:43:44Z</dcterms:modified>
  <cp:contentStatus/>
</cp:coreProperties>
</file>