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342" r:id="rId9"/>
    <p:sldId id="338" r:id="rId10"/>
    <p:sldId id="340" r:id="rId11"/>
    <p:sldId id="341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965"/>
    <a:srgbClr val="4CD3D6"/>
    <a:srgbClr val="4ED1A1"/>
    <a:srgbClr val="FEE333"/>
    <a:srgbClr val="27E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BD9B78-F9CE-463E-A843-3B6DDCDECD7E}" v="15" dt="2022-11-28T02:10:14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04" autoAdjust="0"/>
    <p:restoredTop sz="76232" autoAdjust="0"/>
  </p:normalViewPr>
  <p:slideViewPr>
    <p:cSldViewPr snapToGrid="0">
      <p:cViewPr varScale="1">
        <p:scale>
          <a:sx n="113" d="100"/>
          <a:sy n="113" d="100"/>
        </p:scale>
        <p:origin x="3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 승희" userId="10088c04de762c27" providerId="LiveId" clId="{A8BD9B78-F9CE-463E-A843-3B6DDCDECD7E}"/>
    <pc:docChg chg="modSld">
      <pc:chgData name="노 승희" userId="10088c04de762c27" providerId="LiveId" clId="{A8BD9B78-F9CE-463E-A843-3B6DDCDECD7E}" dt="2022-11-28T02:10:14.167" v="162" actId="20577"/>
      <pc:docMkLst>
        <pc:docMk/>
      </pc:docMkLst>
      <pc:sldChg chg="modSp mod">
        <pc:chgData name="노 승희" userId="10088c04de762c27" providerId="LiveId" clId="{A8BD9B78-F9CE-463E-A843-3B6DDCDECD7E}" dt="2022-11-28T02:10:14.167" v="162" actId="20577"/>
        <pc:sldMkLst>
          <pc:docMk/>
          <pc:sldMk cId="2562987565" sldId="257"/>
        </pc:sldMkLst>
        <pc:spChg chg="mod">
          <ac:chgData name="노 승희" userId="10088c04de762c27" providerId="LiveId" clId="{A8BD9B78-F9CE-463E-A843-3B6DDCDECD7E}" dt="2022-11-28T02:10:14.167" v="162" actId="20577"/>
          <ac:spMkLst>
            <pc:docMk/>
            <pc:sldMk cId="2562987565" sldId="257"/>
            <ac:spMk id="4" creationId="{B8452C05-1494-512C-6C90-1962FBF1EBCF}"/>
          </ac:spMkLst>
        </pc:spChg>
        <pc:spChg chg="mod">
          <ac:chgData name="노 승희" userId="10088c04de762c27" providerId="LiveId" clId="{A8BD9B78-F9CE-463E-A843-3B6DDCDECD7E}" dt="2022-11-28T02:04:32.778" v="112" actId="20577"/>
          <ac:spMkLst>
            <pc:docMk/>
            <pc:sldMk cId="2562987565" sldId="257"/>
            <ac:spMk id="5" creationId="{4F9FB931-48DF-20F3-3EA6-C5A6DCF6670A}"/>
          </ac:spMkLst>
        </pc:spChg>
      </pc:sldChg>
      <pc:sldChg chg="addSp modSp mod">
        <pc:chgData name="노 승희" userId="10088c04de762c27" providerId="LiveId" clId="{A8BD9B78-F9CE-463E-A843-3B6DDCDECD7E}" dt="2022-11-28T02:04:23.593" v="108" actId="20577"/>
        <pc:sldMkLst>
          <pc:docMk/>
          <pc:sldMk cId="3362913192" sldId="261"/>
        </pc:sldMkLst>
        <pc:spChg chg="add mod">
          <ac:chgData name="노 승희" userId="10088c04de762c27" providerId="LiveId" clId="{A8BD9B78-F9CE-463E-A843-3B6DDCDECD7E}" dt="2022-11-28T02:04:23.593" v="108" actId="20577"/>
          <ac:spMkLst>
            <pc:docMk/>
            <pc:sldMk cId="3362913192" sldId="261"/>
            <ac:spMk id="2" creationId="{43065AFC-7BAD-17CB-B91B-733F8DFA2BB9}"/>
          </ac:spMkLst>
        </pc:spChg>
      </pc:sldChg>
    </pc:docChg>
  </pc:docChgLst>
  <pc:docChgLst>
    <pc:chgData name="승희 노" userId="e2161007-85f4-4c8d-953c-de942ac4610a" providerId="ADAL" clId="{7642C397-B515-48E2-B4D9-52F34646B07B}"/>
    <pc:docChg chg="undo custSel addSld delSld modSld">
      <pc:chgData name="승희 노" userId="e2161007-85f4-4c8d-953c-de942ac4610a" providerId="ADAL" clId="{7642C397-B515-48E2-B4D9-52F34646B07B}" dt="2022-10-29T02:52:13.361" v="858" actId="20577"/>
      <pc:docMkLst>
        <pc:docMk/>
      </pc:docMkLst>
      <pc:sldChg chg="modSp mod">
        <pc:chgData name="승희 노" userId="e2161007-85f4-4c8d-953c-de942ac4610a" providerId="ADAL" clId="{7642C397-B515-48E2-B4D9-52F34646B07B}" dt="2022-10-29T02:52:13.361" v="858" actId="20577"/>
        <pc:sldMkLst>
          <pc:docMk/>
          <pc:sldMk cId="1653528108" sldId="267"/>
        </pc:sldMkLst>
        <pc:spChg chg="mod">
          <ac:chgData name="승희 노" userId="e2161007-85f4-4c8d-953c-de942ac4610a" providerId="ADAL" clId="{7642C397-B515-48E2-B4D9-52F34646B07B}" dt="2022-10-29T02:52:13.361" v="858" actId="20577"/>
          <ac:spMkLst>
            <pc:docMk/>
            <pc:sldMk cId="1653528108" sldId="267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5:59.313" v="9" actId="20577"/>
        <pc:sldMkLst>
          <pc:docMk/>
          <pc:sldMk cId="2417174808" sldId="268"/>
        </pc:sldMkLst>
        <pc:spChg chg="mod">
          <ac:chgData name="승희 노" userId="e2161007-85f4-4c8d-953c-de942ac4610a" providerId="ADAL" clId="{7642C397-B515-48E2-B4D9-52F34646B07B}" dt="2022-10-29T02:45:59.313" v="9" actId="20577"/>
          <ac:spMkLst>
            <pc:docMk/>
            <pc:sldMk cId="2417174808" sldId="268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6:10.087" v="17" actId="20577"/>
        <pc:sldMkLst>
          <pc:docMk/>
          <pc:sldMk cId="955512516" sldId="269"/>
        </pc:sldMkLst>
        <pc:spChg chg="mod">
          <ac:chgData name="승희 노" userId="e2161007-85f4-4c8d-953c-de942ac4610a" providerId="ADAL" clId="{7642C397-B515-48E2-B4D9-52F34646B07B}" dt="2022-10-29T02:46:10.087" v="17" actId="20577"/>
          <ac:spMkLst>
            <pc:docMk/>
            <pc:sldMk cId="955512516" sldId="269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6:06.642" v="13" actId="20577"/>
        <pc:sldMkLst>
          <pc:docMk/>
          <pc:sldMk cId="3449715874" sldId="270"/>
        </pc:sldMkLst>
        <pc:spChg chg="mod">
          <ac:chgData name="승희 노" userId="e2161007-85f4-4c8d-953c-de942ac4610a" providerId="ADAL" clId="{7642C397-B515-48E2-B4D9-52F34646B07B}" dt="2022-10-29T02:46:06.642" v="13" actId="20577"/>
          <ac:spMkLst>
            <pc:docMk/>
            <pc:sldMk cId="3449715874" sldId="270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5:54.822" v="5" actId="6549"/>
        <pc:sldMkLst>
          <pc:docMk/>
          <pc:sldMk cId="3250901388" sldId="271"/>
        </pc:sldMkLst>
        <pc:spChg chg="mod">
          <ac:chgData name="승희 노" userId="e2161007-85f4-4c8d-953c-de942ac4610a" providerId="ADAL" clId="{7642C397-B515-48E2-B4D9-52F34646B07B}" dt="2022-10-29T02:45:54.822" v="5" actId="6549"/>
          <ac:spMkLst>
            <pc:docMk/>
            <pc:sldMk cId="3250901388" sldId="271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9:57.637" v="846" actId="20577"/>
        <pc:sldMkLst>
          <pc:docMk/>
          <pc:sldMk cId="1628372880" sldId="272"/>
        </pc:sldMkLst>
        <pc:spChg chg="mod">
          <ac:chgData name="승희 노" userId="e2161007-85f4-4c8d-953c-de942ac4610a" providerId="ADAL" clId="{7642C397-B515-48E2-B4D9-52F34646B07B}" dt="2022-10-29T02:49:57.637" v="846" actId="20577"/>
          <ac:spMkLst>
            <pc:docMk/>
            <pc:sldMk cId="1628372880" sldId="272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4:02.829" v="0" actId="20577"/>
          <ac:spMkLst>
            <pc:docMk/>
            <pc:sldMk cId="1628372880" sldId="272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49:40.923" v="744" actId="20577"/>
          <ac:spMkLst>
            <pc:docMk/>
            <pc:sldMk cId="1628372880" sldId="272"/>
            <ac:spMk id="5" creationId="{266933A9-2541-B055-79BE-0A862AB2738E}"/>
          </ac:spMkLst>
        </pc:spChg>
      </pc:sldChg>
      <pc:sldChg chg="addSp delSp modSp add mod">
        <pc:chgData name="승희 노" userId="e2161007-85f4-4c8d-953c-de942ac4610a" providerId="ADAL" clId="{7642C397-B515-48E2-B4D9-52F34646B07B}" dt="2022-10-29T02:50:15.514" v="849" actId="21"/>
        <pc:sldMkLst>
          <pc:docMk/>
          <pc:sldMk cId="322643564" sldId="273"/>
        </pc:sldMkLst>
        <pc:spChg chg="mod">
          <ac:chgData name="승희 노" userId="e2161007-85f4-4c8d-953c-de942ac4610a" providerId="ADAL" clId="{7642C397-B515-48E2-B4D9-52F34646B07B}" dt="2022-10-29T02:48:22.929" v="474"/>
          <ac:spMkLst>
            <pc:docMk/>
            <pc:sldMk cId="322643564" sldId="273"/>
            <ac:spMk id="2" creationId="{2A1CB3E1-0179-A769-9EB1-1D24BD0F0746}"/>
          </ac:spMkLst>
        </pc:spChg>
        <pc:spChg chg="mod">
          <ac:chgData name="승희 노" userId="e2161007-85f4-4c8d-953c-de942ac4610a" providerId="ADAL" clId="{7642C397-B515-48E2-B4D9-52F34646B07B}" dt="2022-10-29T02:48:47.823" v="586" actId="20577"/>
          <ac:spMkLst>
            <pc:docMk/>
            <pc:sldMk cId="322643564" sldId="273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6:53.145" v="112" actId="20577"/>
          <ac:spMkLst>
            <pc:docMk/>
            <pc:sldMk cId="322643564" sldId="273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50:07.745" v="847" actId="465"/>
          <ac:spMkLst>
            <pc:docMk/>
            <pc:sldMk cId="322643564" sldId="273"/>
            <ac:spMk id="5" creationId="{266933A9-2541-B055-79BE-0A862AB2738E}"/>
          </ac:spMkLst>
        </pc:spChg>
        <pc:picChg chg="add del">
          <ac:chgData name="승희 노" userId="e2161007-85f4-4c8d-953c-de942ac4610a" providerId="ADAL" clId="{7642C397-B515-48E2-B4D9-52F34646B07B}" dt="2022-10-29T02:50:15.514" v="849" actId="21"/>
          <ac:picMkLst>
            <pc:docMk/>
            <pc:sldMk cId="322643564" sldId="273"/>
            <ac:picMk id="6" creationId="{967F6F01-266D-8D38-2BB2-1C98684B378D}"/>
          </ac:picMkLst>
        </pc:picChg>
      </pc:sldChg>
      <pc:sldChg chg="del">
        <pc:chgData name="승희 노" userId="e2161007-85f4-4c8d-953c-de942ac4610a" providerId="ADAL" clId="{7642C397-B515-48E2-B4D9-52F34646B07B}" dt="2022-10-29T02:45:46.825" v="1" actId="47"/>
        <pc:sldMkLst>
          <pc:docMk/>
          <pc:sldMk cId="103275598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5509-D1D1-47CF-BFB7-E1AA9548D41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F75-7E5F-419D-AB03-9C193CB4F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0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235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706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93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124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77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268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50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4EC17-9FF6-4897-8BE8-9FE562DA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BBF8D-2C01-C9BF-C9F6-B1FAA69D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56F4-329D-286F-CD04-06ED4D6B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E717C-B11A-F332-3645-8E09313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9C481-1CB8-D4EF-E8F7-39B49ABB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DB2A-982A-90F8-B231-53F063C9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617F1-9978-60F9-5877-E559C385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37BA-464A-304F-30CC-A5DB7AB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20B37-3A35-A5E3-35E9-8BF4AF1D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AC654-07B2-A895-ADC1-B10E153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51D7CF-A830-4B4D-8DD6-0B8B0293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C543A-E598-66EC-EACC-61837EB1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4B1B-D3CA-D1CB-0DE3-634E46B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7541-EC11-DB81-83E6-3040A144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5811-BC25-A2EF-00F1-F30E6121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BBAF-12AD-BAB9-D0C8-B1F77498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C755C-E247-FEA3-1650-9E520D6A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009-99AF-8148-365B-B1DFC8C7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4A02D-19D8-5370-9B3F-84510C16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134BF-1E46-984D-813C-22DF4B8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477D-0E6B-C32B-EB5C-3E0FACBF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A12F6-3CEA-4762-8268-6B113620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DA3CE-8F40-F1D3-740A-3BFA6C97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D75ED-A5E9-E699-2140-4C74E42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3CF2A-6185-CFC6-E227-4A88BF7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00EA-CFFA-57A4-C67D-8A052EE9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9C92B-4F5B-8809-1C36-211DC531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E28C2-A62B-71F9-D973-B02BABDA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7A80D-FF46-881F-E99C-D59D183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08DB2-12DE-F379-A7BF-97A1D893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31973-ACB1-FDEA-898A-D321D39B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2B53-D6F3-98FB-0F1E-C7B979D4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FC6B4-84CA-C057-AFFD-F7F1EDB4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D7B63-2D4B-58B4-EFD7-A2927B22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6E28-3C05-32FA-F1C4-A896BD9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89B10-3235-C197-B2DF-9C544C6E6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CE8BE3-905A-E4D8-A3A6-CC42269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C7597-8FCF-FDD1-CFE3-C0931F3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60DC4-BEB9-35D9-CEF3-A7669562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D7A73-9E1D-751F-3C05-AA3EAB2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8EA69B-33FA-12D3-9CAC-C0EDD3E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4BB1D-A56D-87DA-803F-A7E7695D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06C96-FFAD-BBE1-D48A-22E774F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0EDCC7-2C27-0CAB-0A99-C8D7714D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51B6-319B-B786-661F-84E2A40E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C0D5F-E580-0839-5C42-67BAE82D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73737-329D-E927-C157-2C7BC6E1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53FE-109C-3DE6-256D-7248551A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85C0-01B1-6986-E82F-D7442916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298E3-9AA5-3C32-C456-99C183F0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F2148-727A-DC2D-A031-AC8FA71D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17472-0F3D-16EB-D2A0-C43F3E7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6AE08-6389-9C44-0F2D-01E3D57B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9CCD4-72A3-8649-B14F-9D610AAD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D102A-CFB9-27BE-E3EA-0086AD15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3DABA-B27F-4D3D-F294-B9A26DD0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614BA-A293-8212-2B14-7209E11E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1F106-D499-2575-6F9F-BB97509A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112BA-DBBE-55D2-B8A5-205A581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CB97B-F968-7656-B6F3-96A7AF2D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4601-127B-B69D-6ED6-9AA0ECC5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5BC7-3CC9-4CF8-9043-E85E9F2EC4F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F548A-89C4-ED46-6D38-06D434D3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51969-713C-442B-3D97-71DF2B515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169097" y="1273329"/>
            <a:ext cx="1185382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Project</a:t>
            </a:r>
            <a:r>
              <a:rPr lang="ko-KR" altLang="en-US" sz="4800" dirty="0"/>
              <a:t>를 진행할 때 사용하는 </a:t>
            </a:r>
            <a:r>
              <a:rPr lang="en-US" altLang="ko-KR" sz="4800" dirty="0"/>
              <a:t>Branch </a:t>
            </a:r>
            <a:r>
              <a:rPr lang="ko-KR" altLang="en-US" sz="4800" dirty="0"/>
              <a:t>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FB931-48DF-20F3-3EA6-C5A6DCF6670A}"/>
              </a:ext>
            </a:extLst>
          </p:cNvPr>
          <p:cNvSpPr txBox="1"/>
          <p:nvPr/>
        </p:nvSpPr>
        <p:spPr>
          <a:xfrm>
            <a:off x="8651173" y="4946074"/>
            <a:ext cx="1859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데이사이드</a:t>
            </a:r>
            <a:endParaRPr lang="en-US" altLang="ko-KR" dirty="0"/>
          </a:p>
          <a:p>
            <a:r>
              <a:rPr lang="ko-KR" altLang="en-US" dirty="0"/>
              <a:t>서비스 개발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노승희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2022. 11. 28.</a:t>
            </a:r>
          </a:p>
        </p:txBody>
      </p:sp>
    </p:spTree>
    <p:extLst>
      <p:ext uri="{BB962C8B-B14F-4D97-AF65-F5344CB8AC3E}">
        <p14:creationId xmlns:p14="http://schemas.microsoft.com/office/powerpoint/2010/main" val="256298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714B142-F357-1000-3F92-2239E173CF85}"/>
              </a:ext>
            </a:extLst>
          </p:cNvPr>
          <p:cNvSpPr/>
          <p:nvPr/>
        </p:nvSpPr>
        <p:spPr>
          <a:xfrm>
            <a:off x="30480" y="169333"/>
            <a:ext cx="12131040" cy="493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BB6A54-44EA-8959-5021-F822BCC001FB}"/>
              </a:ext>
            </a:extLst>
          </p:cNvPr>
          <p:cNvSpPr txBox="1"/>
          <p:nvPr/>
        </p:nvSpPr>
        <p:spPr>
          <a:xfrm>
            <a:off x="170340" y="1280955"/>
            <a:ext cx="11469807" cy="369331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개발자 여러분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팀 내에서 </a:t>
            </a:r>
            <a:r>
              <a:rPr lang="en-US" altLang="ko-KR" dirty="0"/>
              <a:t>Git</a:t>
            </a:r>
            <a:r>
              <a:rPr lang="ko-KR" altLang="en-US" dirty="0"/>
              <a:t>을 쓰고 있는데 제가 </a:t>
            </a:r>
            <a:r>
              <a:rPr lang="en-US" altLang="ko-KR" dirty="0"/>
              <a:t>Git</a:t>
            </a:r>
            <a:r>
              <a:rPr lang="ko-KR" altLang="en-US" dirty="0"/>
              <a:t>에 익숙하지 않아서 오늘 팀장님이 말씀하신 내용이 이해가 안가서</a:t>
            </a:r>
            <a:endParaRPr lang="en-US" altLang="ko-KR" dirty="0"/>
          </a:p>
          <a:p>
            <a:r>
              <a:rPr lang="ko-KR" altLang="en-US" dirty="0" err="1"/>
              <a:t>질문드려요</a:t>
            </a:r>
            <a:r>
              <a:rPr lang="en-US" altLang="ko-KR" dirty="0"/>
              <a:t>..</a:t>
            </a:r>
            <a:r>
              <a:rPr lang="ko-KR" altLang="en-US" dirty="0" err="1"/>
              <a:t>ㅠㅠㅠㅠ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저희 팀은 </a:t>
            </a:r>
            <a:r>
              <a:rPr lang="en-US" altLang="ko-KR" dirty="0"/>
              <a:t>git-flow </a:t>
            </a:r>
            <a:r>
              <a:rPr lang="ko-KR" altLang="en-US" dirty="0"/>
              <a:t>전략에 맞춰서 </a:t>
            </a:r>
            <a:r>
              <a:rPr lang="ko-KR" altLang="en-US" dirty="0" err="1"/>
              <a:t>브랜치를</a:t>
            </a:r>
            <a:r>
              <a:rPr lang="ko-KR" altLang="en-US" dirty="0"/>
              <a:t> 생성해서 작업 중인데요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제가 이번에 </a:t>
            </a:r>
            <a:r>
              <a:rPr lang="en-US" altLang="ko-KR" dirty="0"/>
              <a:t>OO</a:t>
            </a:r>
            <a:r>
              <a:rPr lang="ko-KR" altLang="en-US" dirty="0"/>
              <a:t>기능을 </a:t>
            </a:r>
            <a:r>
              <a:rPr lang="en-US" altLang="ko-KR" dirty="0"/>
              <a:t>“feature/OO</a:t>
            </a:r>
            <a:r>
              <a:rPr lang="ko-KR" altLang="en-US" dirty="0"/>
              <a:t>기능</a:t>
            </a:r>
            <a:r>
              <a:rPr lang="en-US" altLang="ko-KR" dirty="0"/>
              <a:t>”</a:t>
            </a:r>
            <a:r>
              <a:rPr lang="ko-KR" altLang="en-US" dirty="0"/>
              <a:t>로 </a:t>
            </a:r>
            <a:r>
              <a:rPr lang="en-US" altLang="ko-KR" dirty="0"/>
              <a:t>feature </a:t>
            </a:r>
            <a:r>
              <a:rPr lang="ko-KR" altLang="en-US" dirty="0" err="1"/>
              <a:t>브랜치를</a:t>
            </a:r>
            <a:r>
              <a:rPr lang="ko-KR" altLang="en-US" dirty="0"/>
              <a:t> 생성해서 개발했습니다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개발이 완료돼서 이제 </a:t>
            </a:r>
            <a:r>
              <a:rPr lang="en-US" altLang="ko-KR" dirty="0"/>
              <a:t>develop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하려고 팀장님께 </a:t>
            </a:r>
            <a:r>
              <a:rPr lang="en-US" altLang="ko-KR" dirty="0"/>
              <a:t>PR </a:t>
            </a:r>
            <a:r>
              <a:rPr lang="ko-KR" altLang="en-US" dirty="0"/>
              <a:t>생성해도 되는지 </a:t>
            </a:r>
            <a:r>
              <a:rPr lang="ko-KR" altLang="en-US" dirty="0" err="1"/>
              <a:t>질문드렸는데요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팀장님이 그냥 </a:t>
            </a:r>
            <a:r>
              <a:rPr lang="en-US" altLang="ko-KR" dirty="0"/>
              <a:t>PR</a:t>
            </a:r>
            <a:r>
              <a:rPr lang="ko-KR" altLang="en-US" dirty="0"/>
              <a:t>하면 </a:t>
            </a:r>
            <a:r>
              <a:rPr lang="en-US" altLang="ko-KR" dirty="0"/>
              <a:t>conflict</a:t>
            </a:r>
            <a:r>
              <a:rPr lang="ko-KR" altLang="en-US" dirty="0"/>
              <a:t>날 수도 있으니 </a:t>
            </a:r>
            <a:r>
              <a:rPr lang="en-US" altLang="ko-KR" dirty="0"/>
              <a:t>develop </a:t>
            </a:r>
            <a:r>
              <a:rPr lang="ko-KR" altLang="en-US" dirty="0" err="1"/>
              <a:t>브랜치랑</a:t>
            </a:r>
            <a:r>
              <a:rPr lang="ko-KR" altLang="en-US" dirty="0"/>
              <a:t> 제 </a:t>
            </a:r>
            <a:r>
              <a:rPr lang="en-US" altLang="ko-KR" dirty="0"/>
              <a:t>feature </a:t>
            </a:r>
            <a:r>
              <a:rPr lang="ko-KR" altLang="en-US" dirty="0" err="1"/>
              <a:t>브랜치랑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해도 이상 없는지</a:t>
            </a:r>
            <a:endParaRPr lang="en-US" altLang="ko-KR" dirty="0"/>
          </a:p>
          <a:p>
            <a:r>
              <a:rPr lang="ko-KR" altLang="en-US" dirty="0"/>
              <a:t>먼저 확인하고 </a:t>
            </a:r>
            <a:r>
              <a:rPr lang="en-US" altLang="ko-KR" dirty="0"/>
              <a:t>PR</a:t>
            </a:r>
            <a:r>
              <a:rPr lang="ko-KR" altLang="en-US" dirty="0"/>
              <a:t> 생성해달라고 </a:t>
            </a:r>
            <a:r>
              <a:rPr lang="ko-KR" altLang="en-US" dirty="0" err="1"/>
              <a:t>하셔서요</a:t>
            </a:r>
            <a:r>
              <a:rPr lang="en-US" altLang="ko-KR" dirty="0"/>
              <a:t>….</a:t>
            </a:r>
          </a:p>
          <a:p>
            <a:endParaRPr lang="en-US" altLang="ko-KR" dirty="0"/>
          </a:p>
          <a:p>
            <a:r>
              <a:rPr lang="ko-KR" altLang="en-US" dirty="0"/>
              <a:t>근데 제가 어떻게 </a:t>
            </a:r>
            <a:r>
              <a:rPr lang="en-US" altLang="ko-KR" dirty="0"/>
              <a:t>PR </a:t>
            </a:r>
            <a:r>
              <a:rPr lang="ko-KR" altLang="en-US" dirty="0"/>
              <a:t>생성하기 전에 </a:t>
            </a:r>
            <a:r>
              <a:rPr lang="en-US" altLang="ko-KR" dirty="0"/>
              <a:t>conflict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확인 할 수 있는지 감이 잡히지 않아요</a:t>
            </a:r>
            <a:r>
              <a:rPr lang="en-US" altLang="ko-KR" dirty="0"/>
              <a:t>…</a:t>
            </a:r>
            <a:r>
              <a:rPr lang="ko-KR" altLang="en-US" dirty="0" err="1"/>
              <a:t>ㅠㅠㅠㅠㅠ</a:t>
            </a:r>
            <a:endParaRPr lang="en-US" altLang="ko-KR" dirty="0"/>
          </a:p>
          <a:p>
            <a:r>
              <a:rPr lang="ko-KR" altLang="en-US" dirty="0" err="1"/>
              <a:t>도와주세요ㅠㅠㅠㅠㅠㅠ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1E91B7-64F0-0920-CB9F-FF23E5CE3D49}"/>
              </a:ext>
            </a:extLst>
          </p:cNvPr>
          <p:cNvSpPr txBox="1"/>
          <p:nvPr/>
        </p:nvSpPr>
        <p:spPr>
          <a:xfrm>
            <a:off x="1163241" y="423751"/>
            <a:ext cx="12570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초보자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CD2371-5F1B-C874-D0D3-A02288412FCA}"/>
              </a:ext>
            </a:extLst>
          </p:cNvPr>
          <p:cNvSpPr txBox="1"/>
          <p:nvPr/>
        </p:nvSpPr>
        <p:spPr>
          <a:xfrm>
            <a:off x="1163241" y="793083"/>
            <a:ext cx="9653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2022.11.30.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68F503-F897-F998-D1C5-C4A4A707D50F}"/>
              </a:ext>
            </a:extLst>
          </p:cNvPr>
          <p:cNvSpPr/>
          <p:nvPr/>
        </p:nvSpPr>
        <p:spPr>
          <a:xfrm>
            <a:off x="1163241" y="5551220"/>
            <a:ext cx="9321879" cy="66657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팀장님이 말씀하신 의미는 바로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F4321B-4619-56CC-60D9-BC8E5FC93385}"/>
              </a:ext>
            </a:extLst>
          </p:cNvPr>
          <p:cNvSpPr/>
          <p:nvPr/>
        </p:nvSpPr>
        <p:spPr>
          <a:xfrm>
            <a:off x="10613813" y="5551219"/>
            <a:ext cx="1158240" cy="66657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등록하기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04DDF86-14FE-BB10-6A5D-478CB5384B3C}"/>
              </a:ext>
            </a:extLst>
          </p:cNvPr>
          <p:cNvCxnSpPr>
            <a:cxnSpLocks/>
          </p:cNvCxnSpPr>
          <p:nvPr/>
        </p:nvCxnSpPr>
        <p:spPr>
          <a:xfrm>
            <a:off x="295144" y="5229013"/>
            <a:ext cx="116017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CEBEDD-45ED-E6E1-EA5D-7A3278763951}"/>
              </a:ext>
            </a:extLst>
          </p:cNvPr>
          <p:cNvSpPr/>
          <p:nvPr/>
        </p:nvSpPr>
        <p:spPr>
          <a:xfrm>
            <a:off x="210218" y="344213"/>
            <a:ext cx="773281" cy="773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713C8B8-AA25-D678-9013-89CDFDD3C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9" y="383815"/>
            <a:ext cx="773280" cy="77328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DDB527-63F9-18B4-3081-D53B042039A9}"/>
              </a:ext>
            </a:extLst>
          </p:cNvPr>
          <p:cNvSpPr/>
          <p:nvPr/>
        </p:nvSpPr>
        <p:spPr>
          <a:xfrm>
            <a:off x="210218" y="5462146"/>
            <a:ext cx="773281" cy="773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859ED1B-4895-5BED-C8E5-47AB31FC3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40" y="5455373"/>
            <a:ext cx="831036" cy="8310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4586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714B142-F357-1000-3F92-2239E173CF85}"/>
              </a:ext>
            </a:extLst>
          </p:cNvPr>
          <p:cNvSpPr/>
          <p:nvPr/>
        </p:nvSpPr>
        <p:spPr>
          <a:xfrm>
            <a:off x="30480" y="169333"/>
            <a:ext cx="12131040" cy="493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BB6A54-44EA-8959-5021-F822BCC001FB}"/>
              </a:ext>
            </a:extLst>
          </p:cNvPr>
          <p:cNvSpPr txBox="1"/>
          <p:nvPr/>
        </p:nvSpPr>
        <p:spPr>
          <a:xfrm>
            <a:off x="170340" y="1280955"/>
            <a:ext cx="11729558" cy="535531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Git </a:t>
            </a:r>
            <a:r>
              <a:rPr lang="ko-KR" altLang="en-US" dirty="0"/>
              <a:t>초보자님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개발하신 내용을 바로 </a:t>
            </a:r>
            <a:r>
              <a:rPr lang="en-US" altLang="ko-KR" dirty="0"/>
              <a:t>develop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했을 때 </a:t>
            </a:r>
            <a:r>
              <a:rPr lang="en-US" altLang="ko-KR" dirty="0"/>
              <a:t>conflict</a:t>
            </a:r>
            <a:r>
              <a:rPr lang="ko-KR" altLang="en-US" dirty="0"/>
              <a:t>가 발생하면</a:t>
            </a:r>
            <a:r>
              <a:rPr lang="en-US" altLang="ko-KR" dirty="0"/>
              <a:t> develop </a:t>
            </a:r>
            <a:r>
              <a:rPr lang="ko-KR" altLang="en-US" dirty="0" err="1"/>
              <a:t>브랜치에서</a:t>
            </a:r>
            <a:r>
              <a:rPr lang="ko-KR" altLang="en-US" dirty="0"/>
              <a:t> 해결해야 되기</a:t>
            </a:r>
            <a:endParaRPr lang="en-US" altLang="ko-KR" dirty="0"/>
          </a:p>
          <a:p>
            <a:r>
              <a:rPr lang="ko-KR" altLang="en-US" dirty="0"/>
              <a:t>때문에 팀장님이 그렇게 말씀하신 거 같아요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feature </a:t>
            </a:r>
            <a:r>
              <a:rPr lang="ko-KR" altLang="en-US" dirty="0" err="1"/>
              <a:t>브랜치는</a:t>
            </a:r>
            <a:r>
              <a:rPr lang="ko-KR" altLang="en-US" dirty="0"/>
              <a:t> 혼자 쓰지만 </a:t>
            </a:r>
            <a:r>
              <a:rPr lang="en-US" altLang="ko-KR" dirty="0"/>
              <a:t>develop </a:t>
            </a:r>
            <a:r>
              <a:rPr lang="ko-KR" altLang="en-US" dirty="0" err="1"/>
              <a:t>브랜치는</a:t>
            </a:r>
            <a:r>
              <a:rPr lang="ko-KR" altLang="en-US" dirty="0"/>
              <a:t> 팀원들이 공동으로 사용하는 </a:t>
            </a:r>
            <a:r>
              <a:rPr lang="ko-KR" altLang="en-US" dirty="0" err="1"/>
              <a:t>브랜치라</a:t>
            </a:r>
            <a:r>
              <a:rPr lang="ko-KR" altLang="en-US" dirty="0"/>
              <a:t> 이슈가 최소화되는 것이</a:t>
            </a:r>
            <a:endParaRPr lang="en-US" altLang="ko-KR" dirty="0"/>
          </a:p>
          <a:p>
            <a:r>
              <a:rPr lang="ko-KR" altLang="en-US" dirty="0"/>
              <a:t>중요하니까요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또한 코드상 </a:t>
            </a:r>
            <a:r>
              <a:rPr lang="en-US" altLang="ko-KR" dirty="0"/>
              <a:t>conflict</a:t>
            </a:r>
            <a:r>
              <a:rPr lang="ko-KR" altLang="en-US" dirty="0"/>
              <a:t>뿐만 아니라 </a:t>
            </a:r>
            <a:r>
              <a:rPr lang="en-US" altLang="ko-KR" dirty="0"/>
              <a:t>feature </a:t>
            </a:r>
            <a:r>
              <a:rPr lang="ko-KR" altLang="en-US" dirty="0" err="1"/>
              <a:t>브랜치의</a:t>
            </a:r>
            <a:r>
              <a:rPr lang="ko-KR" altLang="en-US" dirty="0"/>
              <a:t> 논리 오류로 </a:t>
            </a:r>
            <a:r>
              <a:rPr lang="en-US" altLang="ko-KR" dirty="0"/>
              <a:t>develop</a:t>
            </a:r>
            <a:r>
              <a:rPr lang="ko-KR" altLang="en-US" dirty="0" err="1"/>
              <a:t>브랜치에</a:t>
            </a:r>
            <a:r>
              <a:rPr lang="ko-KR" altLang="en-US" dirty="0"/>
              <a:t> 이미 적용된 내용이</a:t>
            </a:r>
            <a:endParaRPr lang="en-US" altLang="ko-KR" dirty="0"/>
          </a:p>
          <a:p>
            <a:r>
              <a:rPr lang="ko-KR" altLang="en-US" dirty="0"/>
              <a:t>정상 동작하지 않는다면 문제가 더 커지겠죠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따라서 팀장님은 개발한 내용을 </a:t>
            </a:r>
            <a:r>
              <a:rPr lang="en-US" altLang="ko-KR" dirty="0"/>
              <a:t>develop </a:t>
            </a:r>
            <a:r>
              <a:rPr lang="ko-KR" altLang="en-US" dirty="0"/>
              <a:t>브런치로 </a:t>
            </a:r>
            <a:r>
              <a:rPr lang="en-US" altLang="ko-KR" dirty="0"/>
              <a:t>merge</a:t>
            </a:r>
            <a:r>
              <a:rPr lang="ko-KR" altLang="en-US" dirty="0"/>
              <a:t>하기 전에</a:t>
            </a:r>
            <a:endParaRPr lang="en-US" altLang="ko-KR" dirty="0"/>
          </a:p>
          <a:p>
            <a:r>
              <a:rPr lang="ko-KR" altLang="en-US" dirty="0"/>
              <a:t>먼저 </a:t>
            </a:r>
            <a:r>
              <a:rPr lang="en-US" altLang="ko-KR" dirty="0"/>
              <a:t>develop </a:t>
            </a:r>
            <a:r>
              <a:rPr lang="ko-KR" altLang="en-US" dirty="0" err="1"/>
              <a:t>브랜치를</a:t>
            </a:r>
            <a:r>
              <a:rPr lang="ko-KR" altLang="en-US" dirty="0"/>
              <a:t> 작성자님이 생성하신 </a:t>
            </a:r>
            <a:r>
              <a:rPr lang="en-US" altLang="ko-KR" dirty="0"/>
              <a:t>feature/OO</a:t>
            </a:r>
            <a:r>
              <a:rPr lang="ko-KR" altLang="en-US" dirty="0"/>
              <a:t>기능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하여 코드상 </a:t>
            </a:r>
            <a:r>
              <a:rPr lang="en-US" altLang="ko-KR" dirty="0"/>
              <a:t>conflict</a:t>
            </a:r>
            <a:r>
              <a:rPr lang="ko-KR" altLang="en-US" dirty="0"/>
              <a:t>가 없는지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기능상 이상이 없는지 확인해보라고 말씀하신 거 같아요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만약 코드상 </a:t>
            </a:r>
            <a:r>
              <a:rPr lang="en-US" altLang="ko-KR" dirty="0"/>
              <a:t>conflict</a:t>
            </a:r>
            <a:r>
              <a:rPr lang="ko-KR" altLang="en-US" dirty="0"/>
              <a:t>가 있거나 기능상 이슈가 있더라도 </a:t>
            </a:r>
            <a:r>
              <a:rPr lang="en-US" altLang="ko-KR" dirty="0"/>
              <a:t>feature/OO</a:t>
            </a:r>
            <a:r>
              <a:rPr lang="ko-KR" altLang="en-US" dirty="0"/>
              <a:t>기능 </a:t>
            </a:r>
            <a:r>
              <a:rPr lang="ko-KR" altLang="en-US" dirty="0" err="1"/>
              <a:t>브랜치에서</a:t>
            </a:r>
            <a:r>
              <a:rPr lang="ko-KR" altLang="en-US" dirty="0"/>
              <a:t> 먼저 수정 진행하시고</a:t>
            </a:r>
            <a:endParaRPr lang="en-US" altLang="ko-KR" dirty="0"/>
          </a:p>
          <a:p>
            <a:r>
              <a:rPr lang="en-US" altLang="ko-KR" dirty="0"/>
              <a:t>develop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하시면 이슈가 없겠죠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그럼 </a:t>
            </a:r>
            <a:r>
              <a:rPr lang="ko-KR" altLang="en-US" dirty="0" err="1"/>
              <a:t>화이팅하세요</a:t>
            </a:r>
            <a:r>
              <a:rPr lang="en-US" altLang="ko-KR" dirty="0"/>
              <a:t>~!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1E91B7-64F0-0920-CB9F-FF23E5CE3D49}"/>
              </a:ext>
            </a:extLst>
          </p:cNvPr>
          <p:cNvSpPr txBox="1"/>
          <p:nvPr/>
        </p:nvSpPr>
        <p:spPr>
          <a:xfrm>
            <a:off x="1163241" y="423751"/>
            <a:ext cx="2313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조금 써봤습니다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CD2371-5F1B-C874-D0D3-A02288412FCA}"/>
              </a:ext>
            </a:extLst>
          </p:cNvPr>
          <p:cNvSpPr txBox="1"/>
          <p:nvPr/>
        </p:nvSpPr>
        <p:spPr>
          <a:xfrm>
            <a:off x="1163241" y="793083"/>
            <a:ext cx="9653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2022.11.30.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2372BD-E18C-D691-F880-7ED2BE41124E}"/>
              </a:ext>
            </a:extLst>
          </p:cNvPr>
          <p:cNvSpPr/>
          <p:nvPr/>
        </p:nvSpPr>
        <p:spPr>
          <a:xfrm>
            <a:off x="210218" y="311627"/>
            <a:ext cx="773281" cy="773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8ED425-FDA9-21B8-1D2C-860183D97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40" y="304854"/>
            <a:ext cx="831036" cy="8310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0463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A8028-DD3B-7E10-8056-3225EDF81E52}"/>
              </a:ext>
            </a:extLst>
          </p:cNvPr>
          <p:cNvSpPr txBox="1"/>
          <p:nvPr/>
        </p:nvSpPr>
        <p:spPr>
          <a:xfrm>
            <a:off x="167391" y="447994"/>
            <a:ext cx="302198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[</a:t>
            </a:r>
            <a:r>
              <a:rPr lang="ko-KR" altLang="en-US" sz="4800" dirty="0"/>
              <a:t>참고문헌</a:t>
            </a:r>
            <a:r>
              <a:rPr lang="en-US" altLang="ko-KR" sz="4800" dirty="0"/>
              <a:t>]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B3F72-C396-99D9-61BC-C4548B1E5310}"/>
              </a:ext>
            </a:extLst>
          </p:cNvPr>
          <p:cNvSpPr txBox="1"/>
          <p:nvPr/>
        </p:nvSpPr>
        <p:spPr>
          <a:xfrm>
            <a:off x="243444" y="1704109"/>
            <a:ext cx="782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en-US" altLang="ko-KR" b="0" i="0" dirty="0" err="1">
                <a:solidFill>
                  <a:srgbClr val="000C34"/>
                </a:solidFill>
                <a:effectLst/>
                <a:latin typeface="roboto-medium"/>
              </a:rPr>
              <a:t>github</a:t>
            </a:r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 default </a:t>
            </a:r>
            <a:r>
              <a:rPr lang="ko-KR" altLang="en-US" b="0" i="0" dirty="0" err="1">
                <a:solidFill>
                  <a:srgbClr val="000C34"/>
                </a:solidFill>
                <a:effectLst/>
                <a:latin typeface="roboto-medium"/>
              </a:rPr>
              <a:t>브랜치명을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roboto-medium"/>
              </a:rPr>
              <a:t> </a:t>
            </a:r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master 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roboto-medium"/>
              </a:rPr>
              <a:t>에서 </a:t>
            </a:r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main 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roboto-medium"/>
              </a:rPr>
              <a:t>으로 변경하기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</a:t>
            </a:r>
          </a:p>
          <a:p>
            <a:pPr algn="l" latinLnBrk="1"/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&lt;https://www.lesstif.com/gitbook/github-default-master-main-100205686.html&gt;.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28426E-4CF7-5D99-25AA-BDA0436E1117}"/>
              </a:ext>
            </a:extLst>
          </p:cNvPr>
          <p:cNvSpPr txBox="1"/>
          <p:nvPr/>
        </p:nvSpPr>
        <p:spPr>
          <a:xfrm>
            <a:off x="243444" y="2584087"/>
            <a:ext cx="7718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heejeong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 Kwon, “[GitHub] Git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Medium"/>
              </a:rPr>
              <a:t>브랜치의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 종류 및 사용법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(5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가지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)”, 2018.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05. 11.,</a:t>
            </a:r>
            <a:endParaRPr lang="en-US" altLang="ko-KR" b="0" i="0" dirty="0">
              <a:solidFill>
                <a:srgbClr val="222222"/>
              </a:solidFill>
              <a:effectLst/>
              <a:latin typeface="Noto Sans Medium"/>
            </a:endParaRP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 &lt;https://gmlwjd9405.github.io/2018/05/11/types-of-git-branch.html&gt;.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622783-335C-AE04-9A76-05A66E19473B}"/>
              </a:ext>
            </a:extLst>
          </p:cNvPr>
          <p:cNvSpPr txBox="1"/>
          <p:nvPr/>
        </p:nvSpPr>
        <p:spPr>
          <a:xfrm>
            <a:off x="243444" y="3464066"/>
            <a:ext cx="734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Medium"/>
              </a:rPr>
              <a:t>브랜치란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?”, &lt;https://backlog.com/git-tutorial/kr/stepup/stepup1_1.html&gt;.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91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9BDB0-8707-FAC4-8D90-863F125525B5}"/>
              </a:ext>
            </a:extLst>
          </p:cNvPr>
          <p:cNvSpPr txBox="1"/>
          <p:nvPr/>
        </p:nvSpPr>
        <p:spPr>
          <a:xfrm>
            <a:off x="4312115" y="270561"/>
            <a:ext cx="356777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</a:t>
            </a:r>
            <a:r>
              <a:rPr lang="ko-KR" altLang="en-US" sz="3200" dirty="0"/>
              <a:t> </a:t>
            </a:r>
            <a:r>
              <a:rPr lang="en-US" altLang="ko-KR" sz="3200" dirty="0"/>
              <a:t>Overview]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B4179E-D4C8-662C-A33C-35C8C6948EF7}"/>
              </a:ext>
            </a:extLst>
          </p:cNvPr>
          <p:cNvSpPr txBox="1"/>
          <p:nvPr/>
        </p:nvSpPr>
        <p:spPr>
          <a:xfrm>
            <a:off x="5494458" y="2337118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브랜치의</a:t>
            </a:r>
            <a:r>
              <a:rPr lang="ko-KR" altLang="en-US" dirty="0"/>
              <a:t> 종류는 총 </a:t>
            </a:r>
            <a:r>
              <a:rPr lang="en-US" altLang="ko-KR" dirty="0"/>
              <a:t>5</a:t>
            </a:r>
            <a:r>
              <a:rPr lang="ko-KR" altLang="en-US" dirty="0"/>
              <a:t>가지이다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517B7-DC24-AC95-C7A5-DF8E1B47994C}"/>
              </a:ext>
            </a:extLst>
          </p:cNvPr>
          <p:cNvSpPr txBox="1"/>
          <p:nvPr/>
        </p:nvSpPr>
        <p:spPr>
          <a:xfrm>
            <a:off x="5494458" y="3083623"/>
            <a:ext cx="5485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master(main), hotfixes,</a:t>
            </a:r>
            <a:r>
              <a:rPr lang="ko-KR" altLang="en-US" dirty="0"/>
              <a:t> </a:t>
            </a:r>
            <a:r>
              <a:rPr lang="en-US" altLang="ko-KR" dirty="0"/>
              <a:t>release,</a:t>
            </a:r>
            <a:r>
              <a:rPr lang="ko-KR" altLang="en-US" dirty="0"/>
              <a:t> </a:t>
            </a:r>
            <a:r>
              <a:rPr lang="en-US" altLang="ko-KR" dirty="0"/>
              <a:t>develop,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/>
              <a:t>로 </a:t>
            </a:r>
            <a:endParaRPr lang="en-US" altLang="ko-KR" dirty="0"/>
          </a:p>
          <a:p>
            <a:r>
              <a:rPr lang="ko-KR" altLang="en-US" dirty="0"/>
              <a:t>구성되어 있다</a:t>
            </a:r>
            <a:r>
              <a:rPr lang="en-US" altLang="ko-KR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65AFC-7BAD-17CB-B91B-733F8DFA2BB9}"/>
              </a:ext>
            </a:extLst>
          </p:cNvPr>
          <p:cNvSpPr txBox="1"/>
          <p:nvPr/>
        </p:nvSpPr>
        <p:spPr>
          <a:xfrm>
            <a:off x="5494458" y="4107127"/>
            <a:ext cx="4770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 프로젝트 특성에 맞게 </a:t>
            </a:r>
            <a:r>
              <a:rPr lang="en-US" altLang="ko-KR" dirty="0"/>
              <a:t>branch</a:t>
            </a:r>
            <a:r>
              <a:rPr lang="ko-KR" altLang="en-US" dirty="0"/>
              <a:t>의 종류가</a:t>
            </a:r>
            <a:endParaRPr lang="en-US" altLang="ko-KR" dirty="0"/>
          </a:p>
          <a:p>
            <a:r>
              <a:rPr lang="ko-KR" altLang="en-US" dirty="0"/>
              <a:t>제거되거나 추가될 수 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D33D1F-6D46-DFAB-27EB-B17ACC0D2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27" y="1101156"/>
            <a:ext cx="4073413" cy="53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1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03C9D037-0788-51F9-2496-3A3672476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0" y="1495193"/>
            <a:ext cx="7620000" cy="3124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AEECDB-8EE5-00B1-32F6-79A540BF51F3}"/>
              </a:ext>
            </a:extLst>
          </p:cNvPr>
          <p:cNvSpPr txBox="1"/>
          <p:nvPr/>
        </p:nvSpPr>
        <p:spPr>
          <a:xfrm>
            <a:off x="200155" y="5441795"/>
            <a:ext cx="11791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배포 이력을 관리하기 위해 사용한다</a:t>
            </a:r>
            <a:r>
              <a:rPr lang="en-US" altLang="ko-KR" dirty="0"/>
              <a:t>. </a:t>
            </a:r>
            <a:r>
              <a:rPr lang="ko-KR" altLang="en-US" dirty="0">
                <a:highlight>
                  <a:srgbClr val="FFFF00"/>
                </a:highlight>
              </a:rPr>
              <a:t>즉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배포 가능한 상태만 관리한다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algn="ctr"/>
            <a:r>
              <a:rPr lang="ko-KR" altLang="en-US" dirty="0"/>
              <a:t>기존에는 </a:t>
            </a:r>
            <a:r>
              <a:rPr lang="en-US" altLang="ko-KR" dirty="0"/>
              <a:t>Master Branch</a:t>
            </a:r>
            <a:r>
              <a:rPr lang="ko-KR" altLang="en-US" dirty="0"/>
              <a:t>라고 불러졌지만</a:t>
            </a:r>
            <a:r>
              <a:rPr lang="en-US" altLang="ko-KR" dirty="0"/>
              <a:t>, </a:t>
            </a:r>
            <a:r>
              <a:rPr lang="ko-KR" altLang="en-US" dirty="0"/>
              <a:t>노예제를 연상시킨다는 이유로 </a:t>
            </a:r>
            <a:r>
              <a:rPr lang="en-US" altLang="ko-KR" dirty="0"/>
              <a:t>Main Branch</a:t>
            </a:r>
            <a:r>
              <a:rPr lang="ko-KR" altLang="en-US" dirty="0"/>
              <a:t>로 명칭이 변경되었다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7E602C-54FC-BBD3-475F-A63721F1A887}"/>
              </a:ext>
            </a:extLst>
          </p:cNvPr>
          <p:cNvSpPr txBox="1"/>
          <p:nvPr/>
        </p:nvSpPr>
        <p:spPr>
          <a:xfrm>
            <a:off x="3243393" y="270561"/>
            <a:ext cx="570521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[Master Branch(Main Branch)]</a:t>
            </a:r>
          </a:p>
        </p:txBody>
      </p:sp>
    </p:spTree>
    <p:extLst>
      <p:ext uri="{BB962C8B-B14F-4D97-AF65-F5344CB8AC3E}">
        <p14:creationId xmlns:p14="http://schemas.microsoft.com/office/powerpoint/2010/main" val="85371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E9C12D5-B584-1DBF-3120-827D2418A3E6}"/>
              </a:ext>
            </a:extLst>
          </p:cNvPr>
          <p:cNvCxnSpPr>
            <a:cxnSpLocks/>
          </p:cNvCxnSpPr>
          <p:nvPr/>
        </p:nvCxnSpPr>
        <p:spPr>
          <a:xfrm>
            <a:off x="2946558" y="815990"/>
            <a:ext cx="0" cy="549175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4626E390-4D16-CE8F-28C9-F48B1D507616}"/>
              </a:ext>
            </a:extLst>
          </p:cNvPr>
          <p:cNvSpPr/>
          <p:nvPr/>
        </p:nvSpPr>
        <p:spPr>
          <a:xfrm>
            <a:off x="2835047" y="6019283"/>
            <a:ext cx="223024" cy="223024"/>
          </a:xfrm>
          <a:prstGeom prst="ellipse">
            <a:avLst/>
          </a:prstGeom>
          <a:solidFill>
            <a:srgbClr val="27E4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BAC6DD-5578-4486-A54E-3E2A62045990}"/>
              </a:ext>
            </a:extLst>
          </p:cNvPr>
          <p:cNvSpPr txBox="1"/>
          <p:nvPr/>
        </p:nvSpPr>
        <p:spPr>
          <a:xfrm>
            <a:off x="2496915" y="6421337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B338C0-8E2D-90C9-0D02-BA9640B84EF7}"/>
              </a:ext>
            </a:extLst>
          </p:cNvPr>
          <p:cNvSpPr txBox="1"/>
          <p:nvPr/>
        </p:nvSpPr>
        <p:spPr>
          <a:xfrm>
            <a:off x="3783814" y="6421337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Develop</a:t>
            </a:r>
            <a:endParaRPr lang="ko-KR" altLang="en-US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A6DCBB3-3810-7F86-A849-707931A4A820}"/>
              </a:ext>
            </a:extLst>
          </p:cNvPr>
          <p:cNvGrpSpPr/>
          <p:nvPr/>
        </p:nvGrpSpPr>
        <p:grpSpPr>
          <a:xfrm>
            <a:off x="3058071" y="1292769"/>
            <a:ext cx="1356853" cy="4838026"/>
            <a:chOff x="3058071" y="1292769"/>
            <a:chExt cx="1356853" cy="4838026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527E235-AA65-837E-0F93-CC471C371318}"/>
                </a:ext>
              </a:extLst>
            </p:cNvPr>
            <p:cNvCxnSpPr>
              <a:cxnSpLocks/>
            </p:cNvCxnSpPr>
            <p:nvPr/>
          </p:nvCxnSpPr>
          <p:spPr>
            <a:xfrm>
              <a:off x="4303412" y="1292769"/>
              <a:ext cx="0" cy="453089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2DB0B18-6917-6224-F68E-164850619C3B}"/>
                </a:ext>
              </a:extLst>
            </p:cNvPr>
            <p:cNvSpPr/>
            <p:nvPr/>
          </p:nvSpPr>
          <p:spPr>
            <a:xfrm>
              <a:off x="4191900" y="5723105"/>
              <a:ext cx="223024" cy="223024"/>
            </a:xfrm>
            <a:prstGeom prst="ellipse">
              <a:avLst/>
            </a:prstGeom>
            <a:solidFill>
              <a:srgbClr val="FEE3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6156840-F90B-4660-C048-65A5DFD0E7C9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 flipV="1">
              <a:off x="3058071" y="5834617"/>
              <a:ext cx="1133829" cy="29617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82D02CDE-7427-C7FB-7E50-827929F84459}"/>
              </a:ext>
            </a:extLst>
          </p:cNvPr>
          <p:cNvSpPr/>
          <p:nvPr/>
        </p:nvSpPr>
        <p:spPr>
          <a:xfrm>
            <a:off x="4191900" y="5259854"/>
            <a:ext cx="223024" cy="223024"/>
          </a:xfrm>
          <a:prstGeom prst="ellipse">
            <a:avLst/>
          </a:prstGeom>
          <a:solidFill>
            <a:srgbClr val="FEE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97D1800-2B9C-F245-B8BE-ADEE89D45F8B}"/>
              </a:ext>
            </a:extLst>
          </p:cNvPr>
          <p:cNvSpPr/>
          <p:nvPr/>
        </p:nvSpPr>
        <p:spPr>
          <a:xfrm>
            <a:off x="4191900" y="4796604"/>
            <a:ext cx="223024" cy="223024"/>
          </a:xfrm>
          <a:prstGeom prst="ellipse">
            <a:avLst/>
          </a:prstGeom>
          <a:solidFill>
            <a:srgbClr val="FEE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8C6AE60-9542-6151-D0D1-733EB432F64A}"/>
              </a:ext>
            </a:extLst>
          </p:cNvPr>
          <p:cNvSpPr/>
          <p:nvPr/>
        </p:nvSpPr>
        <p:spPr>
          <a:xfrm>
            <a:off x="4191900" y="4333354"/>
            <a:ext cx="223024" cy="223024"/>
          </a:xfrm>
          <a:prstGeom prst="ellipse">
            <a:avLst/>
          </a:prstGeom>
          <a:solidFill>
            <a:srgbClr val="FEE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5E40BE1-C1F3-82B1-7F83-60E07B8A189E}"/>
              </a:ext>
            </a:extLst>
          </p:cNvPr>
          <p:cNvSpPr/>
          <p:nvPr/>
        </p:nvSpPr>
        <p:spPr>
          <a:xfrm>
            <a:off x="4191900" y="3874186"/>
            <a:ext cx="223024" cy="223024"/>
          </a:xfrm>
          <a:prstGeom prst="ellipse">
            <a:avLst/>
          </a:prstGeom>
          <a:solidFill>
            <a:srgbClr val="FEE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DD675CE-1E90-B4D9-5EBA-7C2FCA90EAD2}"/>
              </a:ext>
            </a:extLst>
          </p:cNvPr>
          <p:cNvGrpSpPr/>
          <p:nvPr/>
        </p:nvGrpSpPr>
        <p:grpSpPr>
          <a:xfrm>
            <a:off x="3058071" y="3300778"/>
            <a:ext cx="2704401" cy="684920"/>
            <a:chOff x="3058071" y="3300778"/>
            <a:chExt cx="2704401" cy="684920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DADCA6D4-B817-FF19-B6DA-C41A7AD20C07}"/>
                </a:ext>
              </a:extLst>
            </p:cNvPr>
            <p:cNvCxnSpPr>
              <a:stCxn id="27" idx="2"/>
              <a:endCxn id="30" idx="6"/>
            </p:cNvCxnSpPr>
            <p:nvPr/>
          </p:nvCxnSpPr>
          <p:spPr>
            <a:xfrm flipH="1" flipV="1">
              <a:off x="3058071" y="3596760"/>
              <a:ext cx="1133829" cy="38893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1425DD-2F54-299C-147E-9DFD09FDBA62}"/>
                </a:ext>
              </a:extLst>
            </p:cNvPr>
            <p:cNvSpPr txBox="1"/>
            <p:nvPr/>
          </p:nvSpPr>
          <p:spPr>
            <a:xfrm>
              <a:off x="3290449" y="3300778"/>
              <a:ext cx="2472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Pull request or merge</a:t>
              </a:r>
              <a:endParaRPr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2F2C470-1918-CB27-2108-59610E6B32F0}"/>
              </a:ext>
            </a:extLst>
          </p:cNvPr>
          <p:cNvGrpSpPr/>
          <p:nvPr/>
        </p:nvGrpSpPr>
        <p:grpSpPr>
          <a:xfrm>
            <a:off x="2047026" y="3412094"/>
            <a:ext cx="1011045" cy="369332"/>
            <a:chOff x="2047026" y="3412094"/>
            <a:chExt cx="1011045" cy="369332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CE366F2-DD71-4BE6-24B3-7C85FE412F5B}"/>
                </a:ext>
              </a:extLst>
            </p:cNvPr>
            <p:cNvSpPr/>
            <p:nvPr/>
          </p:nvSpPr>
          <p:spPr>
            <a:xfrm>
              <a:off x="2835047" y="3485248"/>
              <a:ext cx="223024" cy="223024"/>
            </a:xfrm>
            <a:prstGeom prst="ellipse">
              <a:avLst/>
            </a:prstGeom>
            <a:solidFill>
              <a:srgbClr val="27E4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EB68915-D782-CDC3-9E71-7E727BC40A80}"/>
                </a:ext>
              </a:extLst>
            </p:cNvPr>
            <p:cNvSpPr txBox="1"/>
            <p:nvPr/>
          </p:nvSpPr>
          <p:spPr>
            <a:xfrm>
              <a:off x="2047026" y="341209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 2.0</a:t>
              </a:r>
              <a:endParaRPr lang="ko-KR" altLang="en-US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BC1DC7A-E348-3A5D-E7C2-90D0AEA5751F}"/>
              </a:ext>
            </a:extLst>
          </p:cNvPr>
          <p:cNvSpPr txBox="1"/>
          <p:nvPr/>
        </p:nvSpPr>
        <p:spPr>
          <a:xfrm>
            <a:off x="2047026" y="5946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 1.0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4034576-190B-B5FD-E9E4-1E8883FAE631}"/>
              </a:ext>
            </a:extLst>
          </p:cNvPr>
          <p:cNvSpPr/>
          <p:nvPr/>
        </p:nvSpPr>
        <p:spPr>
          <a:xfrm>
            <a:off x="4191900" y="2900531"/>
            <a:ext cx="223024" cy="223024"/>
          </a:xfrm>
          <a:prstGeom prst="ellipse">
            <a:avLst/>
          </a:prstGeom>
          <a:solidFill>
            <a:srgbClr val="FEE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857F6BA-25A7-E0E4-3D3E-B726AF63B40D}"/>
              </a:ext>
            </a:extLst>
          </p:cNvPr>
          <p:cNvSpPr/>
          <p:nvPr/>
        </p:nvSpPr>
        <p:spPr>
          <a:xfrm>
            <a:off x="4191900" y="2445882"/>
            <a:ext cx="223024" cy="223024"/>
          </a:xfrm>
          <a:prstGeom prst="ellipse">
            <a:avLst/>
          </a:prstGeom>
          <a:solidFill>
            <a:srgbClr val="FEE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BC251C4-BA98-94CB-B775-3A0DE2711B2D}"/>
              </a:ext>
            </a:extLst>
          </p:cNvPr>
          <p:cNvSpPr/>
          <p:nvPr/>
        </p:nvSpPr>
        <p:spPr>
          <a:xfrm>
            <a:off x="4191900" y="1986714"/>
            <a:ext cx="223024" cy="223024"/>
          </a:xfrm>
          <a:prstGeom prst="ellipse">
            <a:avLst/>
          </a:prstGeom>
          <a:solidFill>
            <a:srgbClr val="FEE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FB806AD-B7A9-14AD-1DDE-6E05EFFD0FB0}"/>
              </a:ext>
            </a:extLst>
          </p:cNvPr>
          <p:cNvGrpSpPr/>
          <p:nvPr/>
        </p:nvGrpSpPr>
        <p:grpSpPr>
          <a:xfrm>
            <a:off x="3058071" y="1398966"/>
            <a:ext cx="2704401" cy="699260"/>
            <a:chOff x="3058071" y="1398966"/>
            <a:chExt cx="2704401" cy="699260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393F2E6-3DF6-27D9-6675-EE5760CF10E0}"/>
                </a:ext>
              </a:extLst>
            </p:cNvPr>
            <p:cNvCxnSpPr>
              <a:cxnSpLocks/>
              <a:stCxn id="42" idx="2"/>
              <a:endCxn id="44" idx="6"/>
            </p:cNvCxnSpPr>
            <p:nvPr/>
          </p:nvCxnSpPr>
          <p:spPr>
            <a:xfrm flipH="1" flipV="1">
              <a:off x="3058071" y="1708133"/>
              <a:ext cx="1133829" cy="39009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D544E0-131B-7EEC-065F-F31B3A78A5A1}"/>
                </a:ext>
              </a:extLst>
            </p:cNvPr>
            <p:cNvSpPr txBox="1"/>
            <p:nvPr/>
          </p:nvSpPr>
          <p:spPr>
            <a:xfrm>
              <a:off x="3290449" y="1398966"/>
              <a:ext cx="247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Pull request or merge</a:t>
              </a:r>
              <a:endParaRPr lang="ko-KR" altLang="en-US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FF0AA42-EFAB-8B20-BBBF-B521D46A0556}"/>
              </a:ext>
            </a:extLst>
          </p:cNvPr>
          <p:cNvGrpSpPr/>
          <p:nvPr/>
        </p:nvGrpSpPr>
        <p:grpSpPr>
          <a:xfrm>
            <a:off x="2047026" y="1523467"/>
            <a:ext cx="1011045" cy="369332"/>
            <a:chOff x="2047026" y="1523467"/>
            <a:chExt cx="1011045" cy="369332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77BA8A8C-E1B2-6EE0-A990-8A15619AF1E2}"/>
                </a:ext>
              </a:extLst>
            </p:cNvPr>
            <p:cNvSpPr/>
            <p:nvPr/>
          </p:nvSpPr>
          <p:spPr>
            <a:xfrm>
              <a:off x="2835047" y="1596621"/>
              <a:ext cx="223024" cy="223024"/>
            </a:xfrm>
            <a:prstGeom prst="ellipse">
              <a:avLst/>
            </a:prstGeom>
            <a:solidFill>
              <a:srgbClr val="27E4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050D37-3D30-2BFD-9710-878270931318}"/>
                </a:ext>
              </a:extLst>
            </p:cNvPr>
            <p:cNvSpPr txBox="1"/>
            <p:nvPr/>
          </p:nvSpPr>
          <p:spPr>
            <a:xfrm>
              <a:off x="2047026" y="1523467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 3.0</a:t>
              </a:r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1E1CC96-941C-91CE-0AF9-EA17980FAF60}"/>
              </a:ext>
            </a:extLst>
          </p:cNvPr>
          <p:cNvSpPr txBox="1"/>
          <p:nvPr/>
        </p:nvSpPr>
        <p:spPr>
          <a:xfrm>
            <a:off x="5669667" y="2537238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기능 개발을 위한 </a:t>
            </a:r>
            <a:r>
              <a:rPr lang="ko-KR" altLang="en-US" dirty="0" err="1"/>
              <a:t>브랜치들을</a:t>
            </a:r>
            <a:r>
              <a:rPr lang="ko-KR" altLang="en-US" dirty="0"/>
              <a:t> 병합하기 위해 사용한다</a:t>
            </a:r>
            <a:r>
              <a:rPr lang="en-US" altLang="ko-KR" dirty="0"/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DE4B16-B25E-2526-5B97-2D55B79B4225}"/>
              </a:ext>
            </a:extLst>
          </p:cNvPr>
          <p:cNvSpPr txBox="1"/>
          <p:nvPr/>
        </p:nvSpPr>
        <p:spPr>
          <a:xfrm>
            <a:off x="5669667" y="1599136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>
                <a:highlight>
                  <a:srgbClr val="FFFF00"/>
                </a:highlight>
              </a:rPr>
              <a:t>다음 출시 버전을 개발하는 </a:t>
            </a:r>
            <a:r>
              <a:rPr lang="ko-KR" altLang="en-US" dirty="0" err="1">
                <a:highlight>
                  <a:srgbClr val="FFFF00"/>
                </a:highlight>
              </a:rPr>
              <a:t>브랜치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489452-645C-89F1-0F01-CEA9722E5D54}"/>
              </a:ext>
            </a:extLst>
          </p:cNvPr>
          <p:cNvSpPr txBox="1"/>
          <p:nvPr/>
        </p:nvSpPr>
        <p:spPr>
          <a:xfrm>
            <a:off x="5669667" y="3475340"/>
            <a:ext cx="59857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모든 기능이 추가되고 버그가 수정되어 배포 가능한</a:t>
            </a:r>
            <a:endParaRPr lang="en-US" altLang="ko-KR" dirty="0"/>
          </a:p>
          <a:p>
            <a:r>
              <a:rPr lang="ko-KR" altLang="en-US" dirty="0"/>
              <a:t>  안정적인 상태라면 </a:t>
            </a:r>
            <a:r>
              <a:rPr lang="en-US" altLang="ko-KR" dirty="0"/>
              <a:t>develop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master </a:t>
            </a:r>
            <a:r>
              <a:rPr lang="ko-KR" altLang="en-US" dirty="0" err="1"/>
              <a:t>브랜치에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병합</a:t>
            </a:r>
            <a:r>
              <a:rPr lang="en-US" altLang="ko-KR" dirty="0"/>
              <a:t>(merger or</a:t>
            </a:r>
            <a:r>
              <a:rPr lang="ko-KR" altLang="en-US" dirty="0"/>
              <a:t> </a:t>
            </a:r>
            <a:r>
              <a:rPr lang="en-US" altLang="ko-KR" dirty="0"/>
              <a:t>pull request)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79EB8F-0092-313F-78B8-7D49D26C32D5}"/>
              </a:ext>
            </a:extLst>
          </p:cNvPr>
          <p:cNvSpPr txBox="1"/>
          <p:nvPr/>
        </p:nvSpPr>
        <p:spPr>
          <a:xfrm>
            <a:off x="5669667" y="4967440"/>
            <a:ext cx="543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평소에는 이 </a:t>
            </a:r>
            <a:r>
              <a:rPr lang="ko-KR" altLang="en-US" dirty="0" err="1"/>
              <a:t>브랜치를</a:t>
            </a:r>
            <a:r>
              <a:rPr lang="ko-KR" altLang="en-US" dirty="0"/>
              <a:t> 기반으로 개발을 진행한다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0F36E8-4471-10C6-DE2F-E4C846E0AF15}"/>
              </a:ext>
            </a:extLst>
          </p:cNvPr>
          <p:cNvSpPr txBox="1"/>
          <p:nvPr/>
        </p:nvSpPr>
        <p:spPr>
          <a:xfrm>
            <a:off x="4410796" y="270561"/>
            <a:ext cx="33704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[Develop Branch]</a:t>
            </a:r>
          </a:p>
        </p:txBody>
      </p:sp>
    </p:spTree>
    <p:extLst>
      <p:ext uri="{BB962C8B-B14F-4D97-AF65-F5344CB8AC3E}">
        <p14:creationId xmlns:p14="http://schemas.microsoft.com/office/powerpoint/2010/main" val="22914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7" grpId="0" animBg="1"/>
      <p:bldP spid="39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E9C12D5-B584-1DBF-3120-827D2418A3E6}"/>
              </a:ext>
            </a:extLst>
          </p:cNvPr>
          <p:cNvCxnSpPr>
            <a:cxnSpLocks/>
          </p:cNvCxnSpPr>
          <p:nvPr/>
        </p:nvCxnSpPr>
        <p:spPr>
          <a:xfrm>
            <a:off x="1124384" y="815990"/>
            <a:ext cx="0" cy="549175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4626E390-4D16-CE8F-28C9-F48B1D507616}"/>
              </a:ext>
            </a:extLst>
          </p:cNvPr>
          <p:cNvSpPr/>
          <p:nvPr/>
        </p:nvSpPr>
        <p:spPr>
          <a:xfrm>
            <a:off x="1012873" y="6019283"/>
            <a:ext cx="223024" cy="223024"/>
          </a:xfrm>
          <a:prstGeom prst="ellipse">
            <a:avLst/>
          </a:prstGeom>
          <a:solidFill>
            <a:srgbClr val="27E4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BAC6DD-5578-4486-A54E-3E2A62045990}"/>
              </a:ext>
            </a:extLst>
          </p:cNvPr>
          <p:cNvSpPr txBox="1"/>
          <p:nvPr/>
        </p:nvSpPr>
        <p:spPr>
          <a:xfrm>
            <a:off x="674741" y="6421337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B338C0-8E2D-90C9-0D02-BA9640B84EF7}"/>
              </a:ext>
            </a:extLst>
          </p:cNvPr>
          <p:cNvSpPr txBox="1"/>
          <p:nvPr/>
        </p:nvSpPr>
        <p:spPr>
          <a:xfrm>
            <a:off x="1961640" y="6421337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Develop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527E235-AA65-837E-0F93-CC471C371318}"/>
              </a:ext>
            </a:extLst>
          </p:cNvPr>
          <p:cNvCxnSpPr>
            <a:cxnSpLocks/>
          </p:cNvCxnSpPr>
          <p:nvPr/>
        </p:nvCxnSpPr>
        <p:spPr>
          <a:xfrm>
            <a:off x="2481238" y="1292769"/>
            <a:ext cx="0" cy="453089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E2DB0B18-6917-6224-F68E-164850619C3B}"/>
              </a:ext>
            </a:extLst>
          </p:cNvPr>
          <p:cNvSpPr/>
          <p:nvPr/>
        </p:nvSpPr>
        <p:spPr>
          <a:xfrm>
            <a:off x="2369726" y="5723105"/>
            <a:ext cx="223024" cy="223024"/>
          </a:xfrm>
          <a:prstGeom prst="ellipse">
            <a:avLst/>
          </a:prstGeom>
          <a:solidFill>
            <a:srgbClr val="FEE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6156840-F90B-4660-C048-65A5DFD0E7C9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 flipV="1">
            <a:off x="1235897" y="5834617"/>
            <a:ext cx="1133829" cy="2961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82D02CDE-7427-C7FB-7E50-827929F84459}"/>
              </a:ext>
            </a:extLst>
          </p:cNvPr>
          <p:cNvSpPr/>
          <p:nvPr/>
        </p:nvSpPr>
        <p:spPr>
          <a:xfrm>
            <a:off x="2369726" y="3537180"/>
            <a:ext cx="223024" cy="223024"/>
          </a:xfrm>
          <a:prstGeom prst="ellipse">
            <a:avLst/>
          </a:prstGeom>
          <a:solidFill>
            <a:srgbClr val="FEE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97D1800-2B9C-F245-B8BE-ADEE89D45F8B}"/>
              </a:ext>
            </a:extLst>
          </p:cNvPr>
          <p:cNvSpPr/>
          <p:nvPr/>
        </p:nvSpPr>
        <p:spPr>
          <a:xfrm>
            <a:off x="2369726" y="2468658"/>
            <a:ext cx="223024" cy="223024"/>
          </a:xfrm>
          <a:prstGeom prst="ellipse">
            <a:avLst/>
          </a:prstGeom>
          <a:solidFill>
            <a:srgbClr val="FEE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8C6AE60-9542-6151-D0D1-733EB432F64A}"/>
              </a:ext>
            </a:extLst>
          </p:cNvPr>
          <p:cNvSpPr/>
          <p:nvPr/>
        </p:nvSpPr>
        <p:spPr>
          <a:xfrm>
            <a:off x="2369726" y="1730555"/>
            <a:ext cx="223024" cy="223024"/>
          </a:xfrm>
          <a:prstGeom prst="ellipse">
            <a:avLst/>
          </a:prstGeom>
          <a:solidFill>
            <a:srgbClr val="FEE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ADCA6D4-B817-FF19-B6DA-C41A7AD20C07}"/>
              </a:ext>
            </a:extLst>
          </p:cNvPr>
          <p:cNvCxnSpPr>
            <a:cxnSpLocks/>
            <a:stCxn id="24" idx="2"/>
            <a:endCxn id="30" idx="6"/>
          </p:cNvCxnSpPr>
          <p:nvPr/>
        </p:nvCxnSpPr>
        <p:spPr>
          <a:xfrm flipH="1" flipV="1">
            <a:off x="1235897" y="1214300"/>
            <a:ext cx="1133829" cy="62776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2F2C470-1918-CB27-2108-59610E6B32F0}"/>
              </a:ext>
            </a:extLst>
          </p:cNvPr>
          <p:cNvGrpSpPr/>
          <p:nvPr/>
        </p:nvGrpSpPr>
        <p:grpSpPr>
          <a:xfrm>
            <a:off x="224852" y="1029634"/>
            <a:ext cx="1011045" cy="369332"/>
            <a:chOff x="2047026" y="3412094"/>
            <a:chExt cx="1011045" cy="369332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CE366F2-DD71-4BE6-24B3-7C85FE412F5B}"/>
                </a:ext>
              </a:extLst>
            </p:cNvPr>
            <p:cNvSpPr/>
            <p:nvPr/>
          </p:nvSpPr>
          <p:spPr>
            <a:xfrm>
              <a:off x="2835047" y="3485248"/>
              <a:ext cx="223024" cy="223024"/>
            </a:xfrm>
            <a:prstGeom prst="ellipse">
              <a:avLst/>
            </a:prstGeom>
            <a:solidFill>
              <a:srgbClr val="27E4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EB68915-D782-CDC3-9E71-7E727BC40A80}"/>
                </a:ext>
              </a:extLst>
            </p:cNvPr>
            <p:cNvSpPr txBox="1"/>
            <p:nvPr/>
          </p:nvSpPr>
          <p:spPr>
            <a:xfrm>
              <a:off x="2047026" y="341209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 2.0</a:t>
              </a:r>
              <a:endParaRPr lang="ko-KR" altLang="en-US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BC1DC7A-E348-3A5D-E7C2-90D0AEA5751F}"/>
              </a:ext>
            </a:extLst>
          </p:cNvPr>
          <p:cNvSpPr txBox="1"/>
          <p:nvPr/>
        </p:nvSpPr>
        <p:spPr>
          <a:xfrm>
            <a:off x="224852" y="5946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 1.0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E1CC96-941C-91CE-0AF9-EA17980FAF60}"/>
              </a:ext>
            </a:extLst>
          </p:cNvPr>
          <p:cNvSpPr txBox="1"/>
          <p:nvPr/>
        </p:nvSpPr>
        <p:spPr>
          <a:xfrm>
            <a:off x="5669667" y="1874422"/>
            <a:ext cx="558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feature </a:t>
            </a:r>
            <a:r>
              <a:rPr lang="ko-KR" altLang="en-US" dirty="0" err="1"/>
              <a:t>브랜치는</a:t>
            </a:r>
            <a:r>
              <a:rPr lang="ko-KR" altLang="en-US" dirty="0"/>
              <a:t> 새로운 기능 개발 및 버그 수정이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필요할 때마다 </a:t>
            </a:r>
            <a:r>
              <a:rPr lang="en-US" altLang="ko-KR" dirty="0"/>
              <a:t>develop </a:t>
            </a:r>
            <a:r>
              <a:rPr lang="ko-KR" altLang="en-US" dirty="0" err="1"/>
              <a:t>브랜치로부터</a:t>
            </a:r>
            <a:r>
              <a:rPr lang="ko-KR" altLang="en-US" dirty="0"/>
              <a:t> 분기한다</a:t>
            </a:r>
            <a:r>
              <a:rPr lang="en-US" altLang="ko-KR" dirty="0"/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DE4B16-B25E-2526-5B97-2D55B79B4225}"/>
              </a:ext>
            </a:extLst>
          </p:cNvPr>
          <p:cNvSpPr txBox="1"/>
          <p:nvPr/>
        </p:nvSpPr>
        <p:spPr>
          <a:xfrm>
            <a:off x="5669667" y="1265300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>
                <a:highlight>
                  <a:srgbClr val="FFFF00"/>
                </a:highlight>
              </a:rPr>
              <a:t>기능을 개발하는 </a:t>
            </a:r>
            <a:r>
              <a:rPr lang="ko-KR" altLang="en-US" dirty="0" err="1">
                <a:highlight>
                  <a:srgbClr val="FFFF00"/>
                </a:highlight>
              </a:rPr>
              <a:t>브랜치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489452-645C-89F1-0F01-CEA9722E5D54}"/>
              </a:ext>
            </a:extLst>
          </p:cNvPr>
          <p:cNvSpPr txBox="1"/>
          <p:nvPr/>
        </p:nvSpPr>
        <p:spPr>
          <a:xfrm>
            <a:off x="5665769" y="2760543"/>
            <a:ext cx="611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feature </a:t>
            </a:r>
            <a:r>
              <a:rPr lang="ko-KR" altLang="en-US" dirty="0" err="1"/>
              <a:t>브랜치에서의</a:t>
            </a:r>
            <a:r>
              <a:rPr lang="ko-KR" altLang="en-US" dirty="0"/>
              <a:t> 작업은 기본적으로 공유할 필요가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없기 때문에 자신의 로컬 저장소에서 관리한다</a:t>
            </a:r>
            <a:r>
              <a:rPr lang="en-US" altLang="ko-KR" dirty="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79EB8F-0092-313F-78B8-7D49D26C32D5}"/>
              </a:ext>
            </a:extLst>
          </p:cNvPr>
          <p:cNvSpPr txBox="1"/>
          <p:nvPr/>
        </p:nvSpPr>
        <p:spPr>
          <a:xfrm>
            <a:off x="5665769" y="4532785"/>
            <a:ext cx="462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개발이 완료된 </a:t>
            </a:r>
            <a:r>
              <a:rPr lang="en-US" altLang="ko-KR" dirty="0"/>
              <a:t>feature </a:t>
            </a:r>
            <a:r>
              <a:rPr lang="ko-KR" altLang="en-US" dirty="0" err="1"/>
              <a:t>브랜치는</a:t>
            </a:r>
            <a:r>
              <a:rPr lang="ko-KR" altLang="en-US" dirty="0"/>
              <a:t> 삭제한다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8DFDCBC-795D-BDE3-00B4-518DF2265A02}"/>
              </a:ext>
            </a:extLst>
          </p:cNvPr>
          <p:cNvCxnSpPr>
            <a:cxnSpLocks/>
            <a:stCxn id="28" idx="0"/>
            <a:endCxn id="19" idx="4"/>
          </p:cNvCxnSpPr>
          <p:nvPr/>
        </p:nvCxnSpPr>
        <p:spPr>
          <a:xfrm>
            <a:off x="3465557" y="3963944"/>
            <a:ext cx="0" cy="163376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E00977C-CBD7-71DF-E9F6-10046E19FC88}"/>
              </a:ext>
            </a:extLst>
          </p:cNvPr>
          <p:cNvSpPr/>
          <p:nvPr/>
        </p:nvSpPr>
        <p:spPr>
          <a:xfrm>
            <a:off x="3354045" y="5374687"/>
            <a:ext cx="223024" cy="223024"/>
          </a:xfrm>
          <a:prstGeom prst="ellipse">
            <a:avLst/>
          </a:prstGeom>
          <a:solidFill>
            <a:srgbClr val="4ED1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6CD6395-81D7-2417-1FEB-7182AF07E566}"/>
              </a:ext>
            </a:extLst>
          </p:cNvPr>
          <p:cNvSpPr/>
          <p:nvPr/>
        </p:nvSpPr>
        <p:spPr>
          <a:xfrm>
            <a:off x="3354045" y="3963944"/>
            <a:ext cx="223024" cy="223024"/>
          </a:xfrm>
          <a:prstGeom prst="ellipse">
            <a:avLst/>
          </a:prstGeom>
          <a:solidFill>
            <a:srgbClr val="4ED1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4D2449C-BBDD-D120-FCF5-EAB01E34B914}"/>
              </a:ext>
            </a:extLst>
          </p:cNvPr>
          <p:cNvCxnSpPr>
            <a:cxnSpLocks/>
            <a:stCxn id="38" idx="0"/>
            <a:endCxn id="33" idx="4"/>
          </p:cNvCxnSpPr>
          <p:nvPr/>
        </p:nvCxnSpPr>
        <p:spPr>
          <a:xfrm>
            <a:off x="4075453" y="3640638"/>
            <a:ext cx="0" cy="157716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A4ED26-F9EA-70FA-D4C4-EC38FAE53C71}"/>
              </a:ext>
            </a:extLst>
          </p:cNvPr>
          <p:cNvSpPr/>
          <p:nvPr/>
        </p:nvSpPr>
        <p:spPr>
          <a:xfrm>
            <a:off x="3963941" y="4994782"/>
            <a:ext cx="223024" cy="223024"/>
          </a:xfrm>
          <a:prstGeom prst="ellipse">
            <a:avLst/>
          </a:prstGeom>
          <a:solidFill>
            <a:srgbClr val="4ED1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23A0432-213A-5F41-6DFD-4023AC3267BA}"/>
              </a:ext>
            </a:extLst>
          </p:cNvPr>
          <p:cNvSpPr/>
          <p:nvPr/>
        </p:nvSpPr>
        <p:spPr>
          <a:xfrm>
            <a:off x="3963941" y="3640638"/>
            <a:ext cx="223024" cy="223024"/>
          </a:xfrm>
          <a:prstGeom prst="ellipse">
            <a:avLst/>
          </a:prstGeom>
          <a:solidFill>
            <a:srgbClr val="4ED1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81497A8-DE8C-8285-A174-9B435428C469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4685348" y="3279073"/>
            <a:ext cx="0" cy="11344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BF04B849-9B6B-1DCB-A41A-AB9F69324162}"/>
              </a:ext>
            </a:extLst>
          </p:cNvPr>
          <p:cNvSpPr/>
          <p:nvPr/>
        </p:nvSpPr>
        <p:spPr>
          <a:xfrm>
            <a:off x="4573836" y="4317710"/>
            <a:ext cx="223024" cy="223024"/>
          </a:xfrm>
          <a:prstGeom prst="ellipse">
            <a:avLst/>
          </a:prstGeom>
          <a:solidFill>
            <a:srgbClr val="4ED1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BC22AAE-F7D4-FE3F-591F-069EFAA2A4EF}"/>
              </a:ext>
            </a:extLst>
          </p:cNvPr>
          <p:cNvSpPr/>
          <p:nvPr/>
        </p:nvSpPr>
        <p:spPr>
          <a:xfrm>
            <a:off x="4573836" y="3056049"/>
            <a:ext cx="223024" cy="223024"/>
          </a:xfrm>
          <a:prstGeom prst="ellipse">
            <a:avLst/>
          </a:prstGeom>
          <a:solidFill>
            <a:srgbClr val="4ED1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7D7AB43-F07F-A7CA-98E4-FD725C1714A1}"/>
              </a:ext>
            </a:extLst>
          </p:cNvPr>
          <p:cNvCxnSpPr>
            <a:cxnSpLocks/>
            <a:stCxn id="28" idx="2"/>
            <a:endCxn id="21" idx="6"/>
          </p:cNvCxnSpPr>
          <p:nvPr/>
        </p:nvCxnSpPr>
        <p:spPr>
          <a:xfrm flipH="1" flipV="1">
            <a:off x="2592750" y="3648692"/>
            <a:ext cx="761295" cy="4267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7B7D059-F853-490B-8E1E-F75FF5B2DDE4}"/>
              </a:ext>
            </a:extLst>
          </p:cNvPr>
          <p:cNvSpPr txBox="1"/>
          <p:nvPr/>
        </p:nvSpPr>
        <p:spPr>
          <a:xfrm>
            <a:off x="1491918" y="895968"/>
            <a:ext cx="247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 request or merge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C373FB-9629-06D9-9EE8-878C066986F1}"/>
              </a:ext>
            </a:extLst>
          </p:cNvPr>
          <p:cNvSpPr txBox="1"/>
          <p:nvPr/>
        </p:nvSpPr>
        <p:spPr>
          <a:xfrm>
            <a:off x="1200338" y="3114910"/>
            <a:ext cx="247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 request or merge</a:t>
            </a:r>
            <a:endParaRPr lang="ko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FDDAE36-D13E-A4AB-B263-29BC163B83F0}"/>
              </a:ext>
            </a:extLst>
          </p:cNvPr>
          <p:cNvCxnSpPr>
            <a:stCxn id="13" idx="6"/>
            <a:endCxn id="19" idx="2"/>
          </p:cNvCxnSpPr>
          <p:nvPr/>
        </p:nvCxnSpPr>
        <p:spPr>
          <a:xfrm flipV="1">
            <a:off x="2592750" y="5486199"/>
            <a:ext cx="761295" cy="34841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E67DA49-2FE4-5627-F82E-B6C2EA42BB55}"/>
              </a:ext>
            </a:extLst>
          </p:cNvPr>
          <p:cNvCxnSpPr>
            <a:stCxn id="38" idx="0"/>
            <a:endCxn id="22" idx="5"/>
          </p:cNvCxnSpPr>
          <p:nvPr/>
        </p:nvCxnSpPr>
        <p:spPr>
          <a:xfrm flipH="1" flipV="1">
            <a:off x="2560089" y="2659021"/>
            <a:ext cx="1515364" cy="98161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ACFE068-E05C-3791-3A39-253D5C9714A0}"/>
              </a:ext>
            </a:extLst>
          </p:cNvPr>
          <p:cNvCxnSpPr>
            <a:stCxn id="46" idx="2"/>
            <a:endCxn id="24" idx="6"/>
          </p:cNvCxnSpPr>
          <p:nvPr/>
        </p:nvCxnSpPr>
        <p:spPr>
          <a:xfrm flipH="1" flipV="1">
            <a:off x="2592750" y="1842067"/>
            <a:ext cx="1981086" cy="13254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22F1FA3-37B7-8C4A-9CB2-C2E6491BE6A0}"/>
              </a:ext>
            </a:extLst>
          </p:cNvPr>
          <p:cNvSpPr txBox="1"/>
          <p:nvPr/>
        </p:nvSpPr>
        <p:spPr>
          <a:xfrm>
            <a:off x="2714701" y="6144338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feature/login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9458ECF-9FA4-EB9D-81D2-DDEFCCF5C47A}"/>
              </a:ext>
            </a:extLst>
          </p:cNvPr>
          <p:cNvSpPr txBox="1"/>
          <p:nvPr/>
        </p:nvSpPr>
        <p:spPr>
          <a:xfrm>
            <a:off x="3419510" y="5329318"/>
            <a:ext cx="139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feature/join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AFCD709-DAB0-FCC2-7594-9EC5B05B2B85}"/>
              </a:ext>
            </a:extLst>
          </p:cNvPr>
          <p:cNvSpPr txBox="1"/>
          <p:nvPr/>
        </p:nvSpPr>
        <p:spPr>
          <a:xfrm>
            <a:off x="4026661" y="4644274"/>
            <a:ext cx="139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feature/buy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CFA30C7-6E21-A5DE-DB4E-AC9723C31753}"/>
              </a:ext>
            </a:extLst>
          </p:cNvPr>
          <p:cNvSpPr txBox="1"/>
          <p:nvPr/>
        </p:nvSpPr>
        <p:spPr>
          <a:xfrm>
            <a:off x="5665769" y="3646664"/>
            <a:ext cx="5759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개발이 완료되면 </a:t>
            </a:r>
            <a:r>
              <a:rPr lang="en-US" altLang="ko-KR" dirty="0"/>
              <a:t>develop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pull request </a:t>
            </a:r>
            <a:r>
              <a:rPr lang="ko-KR" altLang="en-US" dirty="0"/>
              <a:t>또는</a:t>
            </a:r>
            <a:endParaRPr lang="en-US" altLang="ko-KR" dirty="0"/>
          </a:p>
          <a:p>
            <a:r>
              <a:rPr lang="en-US" altLang="ko-KR" dirty="0"/>
              <a:t> merge</a:t>
            </a:r>
            <a:r>
              <a:rPr lang="ko-KR" altLang="en-US" dirty="0"/>
              <a:t>하여 다른 사람들과 공유한다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43DAFF4-7F65-43F5-C457-431AAF0CD2F0}"/>
              </a:ext>
            </a:extLst>
          </p:cNvPr>
          <p:cNvSpPr txBox="1"/>
          <p:nvPr/>
        </p:nvSpPr>
        <p:spPr>
          <a:xfrm>
            <a:off x="5665769" y="5141906"/>
            <a:ext cx="4773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feature </a:t>
            </a:r>
            <a:r>
              <a:rPr lang="ko-KR" altLang="en-US" dirty="0" err="1"/>
              <a:t>브랜치</a:t>
            </a:r>
            <a:r>
              <a:rPr lang="ko-KR" altLang="en-US" dirty="0"/>
              <a:t> 컨벤션</a:t>
            </a:r>
            <a:endParaRPr lang="en-US" altLang="ko-KR" dirty="0"/>
          </a:p>
          <a:p>
            <a:r>
              <a:rPr lang="ko-KR" altLang="en-US" dirty="0"/>
              <a:t>   ⊙ </a:t>
            </a:r>
            <a:r>
              <a:rPr lang="en-US" altLang="ko-KR" dirty="0"/>
              <a:t>master, develop, release -, hotfix- </a:t>
            </a:r>
            <a:r>
              <a:rPr lang="ko-KR" altLang="en-US" dirty="0"/>
              <a:t>제외</a:t>
            </a:r>
            <a:endParaRPr lang="en-US" altLang="ko-KR" dirty="0"/>
          </a:p>
          <a:p>
            <a:r>
              <a:rPr lang="ko-KR" altLang="en-US" dirty="0"/>
              <a:t>   ⊙ </a:t>
            </a:r>
            <a:r>
              <a:rPr lang="en-US" altLang="ko-KR" dirty="0"/>
              <a:t>feature/</a:t>
            </a:r>
            <a:r>
              <a:rPr lang="ko-KR" altLang="en-US" dirty="0"/>
              <a:t>기능요약 형식 추천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6CD0DE2-C6BA-A062-822B-0B0B33B0D42D}"/>
              </a:ext>
            </a:extLst>
          </p:cNvPr>
          <p:cNvSpPr txBox="1"/>
          <p:nvPr/>
        </p:nvSpPr>
        <p:spPr>
          <a:xfrm>
            <a:off x="4485336" y="270561"/>
            <a:ext cx="322133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[Feature Branch]</a:t>
            </a: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96E0DB71-5364-0F23-2EA7-F817104451AB}"/>
              </a:ext>
            </a:extLst>
          </p:cNvPr>
          <p:cNvCxnSpPr>
            <a:cxnSpLocks/>
            <a:stCxn id="13" idx="6"/>
            <a:endCxn id="45" idx="4"/>
          </p:cNvCxnSpPr>
          <p:nvPr/>
        </p:nvCxnSpPr>
        <p:spPr>
          <a:xfrm flipV="1">
            <a:off x="2592750" y="4540734"/>
            <a:ext cx="2092598" cy="1293883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03D02258-72E9-5E6C-C13E-C1AF39C0073B}"/>
              </a:ext>
            </a:extLst>
          </p:cNvPr>
          <p:cNvCxnSpPr>
            <a:endCxn id="33" idx="4"/>
          </p:cNvCxnSpPr>
          <p:nvPr/>
        </p:nvCxnSpPr>
        <p:spPr>
          <a:xfrm flipV="1">
            <a:off x="2656936" y="5217806"/>
            <a:ext cx="1418517" cy="60585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DA7060E3-AC9F-1EB4-0EF4-EB52671F2922}"/>
              </a:ext>
            </a:extLst>
          </p:cNvPr>
          <p:cNvSpPr/>
          <p:nvPr/>
        </p:nvSpPr>
        <p:spPr>
          <a:xfrm>
            <a:off x="3959386" y="4102444"/>
            <a:ext cx="223024" cy="223024"/>
          </a:xfrm>
          <a:prstGeom prst="ellipse">
            <a:avLst/>
          </a:prstGeom>
          <a:solidFill>
            <a:srgbClr val="4ED1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67B4F2B8-7DFD-AE78-DDD8-F244E338A088}"/>
              </a:ext>
            </a:extLst>
          </p:cNvPr>
          <p:cNvSpPr/>
          <p:nvPr/>
        </p:nvSpPr>
        <p:spPr>
          <a:xfrm>
            <a:off x="4573836" y="3390585"/>
            <a:ext cx="223024" cy="223024"/>
          </a:xfrm>
          <a:prstGeom prst="ellipse">
            <a:avLst/>
          </a:prstGeom>
          <a:solidFill>
            <a:srgbClr val="4ED1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4C43F755-8D0B-3E80-B8B8-138561C41793}"/>
              </a:ext>
            </a:extLst>
          </p:cNvPr>
          <p:cNvSpPr/>
          <p:nvPr/>
        </p:nvSpPr>
        <p:spPr>
          <a:xfrm>
            <a:off x="3354045" y="4727339"/>
            <a:ext cx="223024" cy="223024"/>
          </a:xfrm>
          <a:prstGeom prst="ellipse">
            <a:avLst/>
          </a:prstGeom>
          <a:solidFill>
            <a:srgbClr val="4ED1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483D4E-506F-E65D-A1AC-AC336D22C632}"/>
              </a:ext>
            </a:extLst>
          </p:cNvPr>
          <p:cNvSpPr txBox="1"/>
          <p:nvPr/>
        </p:nvSpPr>
        <p:spPr>
          <a:xfrm>
            <a:off x="1200338" y="2075911"/>
            <a:ext cx="247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 request or merge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88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E9C12D5-B584-1DBF-3120-827D2418A3E6}"/>
              </a:ext>
            </a:extLst>
          </p:cNvPr>
          <p:cNvCxnSpPr>
            <a:cxnSpLocks/>
          </p:cNvCxnSpPr>
          <p:nvPr/>
        </p:nvCxnSpPr>
        <p:spPr>
          <a:xfrm>
            <a:off x="1124384" y="815990"/>
            <a:ext cx="0" cy="549175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4626E390-4D16-CE8F-28C9-F48B1D507616}"/>
              </a:ext>
            </a:extLst>
          </p:cNvPr>
          <p:cNvSpPr/>
          <p:nvPr/>
        </p:nvSpPr>
        <p:spPr>
          <a:xfrm>
            <a:off x="1012873" y="6019283"/>
            <a:ext cx="223024" cy="223024"/>
          </a:xfrm>
          <a:prstGeom prst="ellipse">
            <a:avLst/>
          </a:prstGeom>
          <a:solidFill>
            <a:srgbClr val="27E4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BAC6DD-5578-4486-A54E-3E2A62045990}"/>
              </a:ext>
            </a:extLst>
          </p:cNvPr>
          <p:cNvSpPr txBox="1"/>
          <p:nvPr/>
        </p:nvSpPr>
        <p:spPr>
          <a:xfrm>
            <a:off x="674741" y="6421337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B338C0-8E2D-90C9-0D02-BA9640B84EF7}"/>
              </a:ext>
            </a:extLst>
          </p:cNvPr>
          <p:cNvSpPr txBox="1"/>
          <p:nvPr/>
        </p:nvSpPr>
        <p:spPr>
          <a:xfrm>
            <a:off x="1961640" y="6421337"/>
            <a:ext cx="96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527E235-AA65-837E-0F93-CC471C371318}"/>
              </a:ext>
            </a:extLst>
          </p:cNvPr>
          <p:cNvCxnSpPr>
            <a:cxnSpLocks/>
            <a:stCxn id="16" idx="0"/>
          </p:cNvCxnSpPr>
          <p:nvPr/>
        </p:nvCxnSpPr>
        <p:spPr>
          <a:xfrm>
            <a:off x="3852838" y="704159"/>
            <a:ext cx="0" cy="511950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E2DB0B18-6917-6224-F68E-164850619C3B}"/>
              </a:ext>
            </a:extLst>
          </p:cNvPr>
          <p:cNvSpPr/>
          <p:nvPr/>
        </p:nvSpPr>
        <p:spPr>
          <a:xfrm>
            <a:off x="3741326" y="5723105"/>
            <a:ext cx="223024" cy="223024"/>
          </a:xfrm>
          <a:prstGeom prst="ellipse">
            <a:avLst/>
          </a:prstGeom>
          <a:solidFill>
            <a:srgbClr val="FEE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6156840-F90B-4660-C048-65A5DFD0E7C9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 flipV="1">
            <a:off x="1235897" y="5834617"/>
            <a:ext cx="2505429" cy="2961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82D02CDE-7427-C7FB-7E50-827929F84459}"/>
              </a:ext>
            </a:extLst>
          </p:cNvPr>
          <p:cNvSpPr/>
          <p:nvPr/>
        </p:nvSpPr>
        <p:spPr>
          <a:xfrm>
            <a:off x="3741326" y="5286551"/>
            <a:ext cx="223024" cy="223024"/>
          </a:xfrm>
          <a:prstGeom prst="ellipse">
            <a:avLst/>
          </a:prstGeom>
          <a:solidFill>
            <a:srgbClr val="FEE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97D1800-2B9C-F245-B8BE-ADEE89D45F8B}"/>
              </a:ext>
            </a:extLst>
          </p:cNvPr>
          <p:cNvSpPr/>
          <p:nvPr/>
        </p:nvSpPr>
        <p:spPr>
          <a:xfrm>
            <a:off x="3741326" y="4772985"/>
            <a:ext cx="223024" cy="223024"/>
          </a:xfrm>
          <a:prstGeom prst="ellipse">
            <a:avLst/>
          </a:prstGeom>
          <a:solidFill>
            <a:srgbClr val="FEE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8C6AE60-9542-6151-D0D1-733EB432F64A}"/>
              </a:ext>
            </a:extLst>
          </p:cNvPr>
          <p:cNvSpPr/>
          <p:nvPr/>
        </p:nvSpPr>
        <p:spPr>
          <a:xfrm>
            <a:off x="3741326" y="4275928"/>
            <a:ext cx="223024" cy="223024"/>
          </a:xfrm>
          <a:prstGeom prst="ellipse">
            <a:avLst/>
          </a:prstGeom>
          <a:solidFill>
            <a:srgbClr val="FEE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ADCA6D4-B817-FF19-B6DA-C41A7AD20C07}"/>
              </a:ext>
            </a:extLst>
          </p:cNvPr>
          <p:cNvCxnSpPr>
            <a:cxnSpLocks/>
            <a:stCxn id="7" idx="2"/>
            <a:endCxn id="30" idx="6"/>
          </p:cNvCxnSpPr>
          <p:nvPr/>
        </p:nvCxnSpPr>
        <p:spPr>
          <a:xfrm flipH="1" flipV="1">
            <a:off x="1235897" y="1214300"/>
            <a:ext cx="1133830" cy="7895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2F2C470-1918-CB27-2108-59610E6B32F0}"/>
              </a:ext>
            </a:extLst>
          </p:cNvPr>
          <p:cNvGrpSpPr/>
          <p:nvPr/>
        </p:nvGrpSpPr>
        <p:grpSpPr>
          <a:xfrm>
            <a:off x="224852" y="1029634"/>
            <a:ext cx="1011045" cy="369332"/>
            <a:chOff x="2047026" y="3412094"/>
            <a:chExt cx="1011045" cy="369332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CE366F2-DD71-4BE6-24B3-7C85FE412F5B}"/>
                </a:ext>
              </a:extLst>
            </p:cNvPr>
            <p:cNvSpPr/>
            <p:nvPr/>
          </p:nvSpPr>
          <p:spPr>
            <a:xfrm>
              <a:off x="2835047" y="3485248"/>
              <a:ext cx="223024" cy="223024"/>
            </a:xfrm>
            <a:prstGeom prst="ellipse">
              <a:avLst/>
            </a:prstGeom>
            <a:solidFill>
              <a:srgbClr val="27E4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EB68915-D782-CDC3-9E71-7E727BC40A80}"/>
                </a:ext>
              </a:extLst>
            </p:cNvPr>
            <p:cNvSpPr txBox="1"/>
            <p:nvPr/>
          </p:nvSpPr>
          <p:spPr>
            <a:xfrm>
              <a:off x="2047026" y="341209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 2.0</a:t>
              </a:r>
              <a:endParaRPr lang="ko-KR" altLang="en-US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BC1DC7A-E348-3A5D-E7C2-90D0AEA5751F}"/>
              </a:ext>
            </a:extLst>
          </p:cNvPr>
          <p:cNvSpPr txBox="1"/>
          <p:nvPr/>
        </p:nvSpPr>
        <p:spPr>
          <a:xfrm>
            <a:off x="224852" y="5946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 1.0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E1CC96-941C-91CE-0AF9-EA17980FAF60}"/>
              </a:ext>
            </a:extLst>
          </p:cNvPr>
          <p:cNvSpPr txBox="1"/>
          <p:nvPr/>
        </p:nvSpPr>
        <p:spPr>
          <a:xfrm>
            <a:off x="5669666" y="1606930"/>
            <a:ext cx="6011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배포를 위한 전용 </a:t>
            </a:r>
            <a:r>
              <a:rPr lang="ko-KR" altLang="en-US" dirty="0" err="1"/>
              <a:t>브랜치를</a:t>
            </a:r>
            <a:r>
              <a:rPr lang="ko-KR" altLang="en-US" dirty="0"/>
              <a:t> 사용함으로써 한 팀이 해당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배포를 준비하는 동안 다른 팀은 다음 배포를 위한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기능 개발을 계속할 수 있다</a:t>
            </a:r>
            <a:r>
              <a:rPr lang="en-US" altLang="ko-KR" dirty="0"/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DE4B16-B25E-2526-5B97-2D55B79B4225}"/>
              </a:ext>
            </a:extLst>
          </p:cNvPr>
          <p:cNvSpPr txBox="1"/>
          <p:nvPr/>
        </p:nvSpPr>
        <p:spPr>
          <a:xfrm>
            <a:off x="5669666" y="1071489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>
                <a:highlight>
                  <a:srgbClr val="FFFF00"/>
                </a:highlight>
              </a:rPr>
              <a:t>이번 출시 버전을 준비하는 </a:t>
            </a:r>
            <a:r>
              <a:rPr lang="ko-KR" altLang="en-US" dirty="0" err="1">
                <a:highlight>
                  <a:srgbClr val="FFFF00"/>
                </a:highlight>
              </a:rPr>
              <a:t>브랜치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489452-645C-89F1-0F01-CEA9722E5D54}"/>
              </a:ext>
            </a:extLst>
          </p:cNvPr>
          <p:cNvSpPr txBox="1"/>
          <p:nvPr/>
        </p:nvSpPr>
        <p:spPr>
          <a:xfrm>
            <a:off x="5669666" y="2696369"/>
            <a:ext cx="6691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develop</a:t>
            </a:r>
            <a:r>
              <a:rPr lang="ko-KR" altLang="en-US" dirty="0"/>
              <a:t> </a:t>
            </a:r>
            <a:r>
              <a:rPr lang="ko-KR" altLang="en-US" dirty="0" err="1"/>
              <a:t>브랜치에서</a:t>
            </a:r>
            <a:r>
              <a:rPr lang="ko-KR" altLang="en-US" dirty="0"/>
              <a:t> 배포를 할 수 있는 수준의 기능이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모이거나 정해진 배포 일정이 되면 </a:t>
            </a:r>
            <a:r>
              <a:rPr lang="en-US" altLang="ko-KR" dirty="0"/>
              <a:t>release </a:t>
            </a:r>
            <a:r>
              <a:rPr lang="ko-KR" altLang="en-US" dirty="0" err="1"/>
              <a:t>브랜치</a:t>
            </a:r>
            <a:r>
              <a:rPr lang="ko-KR" altLang="en-US" dirty="0"/>
              <a:t> 분기한다</a:t>
            </a:r>
            <a:r>
              <a:rPr lang="en-US" altLang="ko-KR" dirty="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79EB8F-0092-313F-78B8-7D49D26C32D5}"/>
              </a:ext>
            </a:extLst>
          </p:cNvPr>
          <p:cNvSpPr txBox="1"/>
          <p:nvPr/>
        </p:nvSpPr>
        <p:spPr>
          <a:xfrm>
            <a:off x="5669667" y="4321249"/>
            <a:ext cx="634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직접적으로 관련된 작업들을 제외하고는 </a:t>
            </a:r>
            <a:r>
              <a:rPr lang="en-US" altLang="ko-KR" dirty="0"/>
              <a:t>release </a:t>
            </a:r>
            <a:r>
              <a:rPr lang="ko-KR" altLang="en-US" dirty="0" err="1"/>
              <a:t>브랜치에</a:t>
            </a:r>
            <a:endParaRPr lang="en-US" altLang="ko-KR" dirty="0"/>
          </a:p>
          <a:p>
            <a:r>
              <a:rPr lang="ko-KR" altLang="en-US" dirty="0"/>
              <a:t>  새로운 기능을 추가로 병합하지 않아야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B7D059-F853-490B-8E1E-F75FF5B2DDE4}"/>
              </a:ext>
            </a:extLst>
          </p:cNvPr>
          <p:cNvSpPr txBox="1"/>
          <p:nvPr/>
        </p:nvSpPr>
        <p:spPr>
          <a:xfrm>
            <a:off x="1267414" y="1427580"/>
            <a:ext cx="247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 request or merge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CFA30C7-6E21-A5DE-DB4E-AC9723C31753}"/>
              </a:ext>
            </a:extLst>
          </p:cNvPr>
          <p:cNvSpPr txBox="1"/>
          <p:nvPr/>
        </p:nvSpPr>
        <p:spPr>
          <a:xfrm>
            <a:off x="5669666" y="3508809"/>
            <a:ext cx="622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release </a:t>
            </a:r>
            <a:r>
              <a:rPr lang="ko-KR" altLang="en-US" dirty="0" err="1"/>
              <a:t>브랜치에서는</a:t>
            </a:r>
            <a:r>
              <a:rPr lang="ko-KR" altLang="en-US" dirty="0"/>
              <a:t> 배포를 위한 최종적인 버그 수정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  문서 추가 등 릴리즈와 직접적으로 관련된 작업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43DAFF4-7F65-43F5-C457-431AAF0CD2F0}"/>
              </a:ext>
            </a:extLst>
          </p:cNvPr>
          <p:cNvSpPr txBox="1"/>
          <p:nvPr/>
        </p:nvSpPr>
        <p:spPr>
          <a:xfrm>
            <a:off x="5669667" y="5133689"/>
            <a:ext cx="593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release </a:t>
            </a:r>
            <a:r>
              <a:rPr lang="ko-KR" altLang="en-US" dirty="0" err="1"/>
              <a:t>브랜치에서</a:t>
            </a:r>
            <a:r>
              <a:rPr lang="ko-KR" altLang="en-US" dirty="0"/>
              <a:t> 모든 기능이 정상적으로 동작하여</a:t>
            </a:r>
            <a:endParaRPr lang="en-US" altLang="ko-KR" dirty="0"/>
          </a:p>
          <a:p>
            <a:r>
              <a:rPr lang="ko-KR" altLang="en-US" dirty="0"/>
              <a:t>  배포 가능한 상태가 되면 </a:t>
            </a:r>
            <a:r>
              <a:rPr lang="en-US" altLang="ko-KR" dirty="0"/>
              <a:t>master </a:t>
            </a:r>
            <a:r>
              <a:rPr lang="ko-KR" altLang="en-US" dirty="0" err="1"/>
              <a:t>브랜치에</a:t>
            </a:r>
            <a:r>
              <a:rPr lang="ko-KR" altLang="en-US" dirty="0"/>
              <a:t> 병합한다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6CD0DE2-C6BA-A062-822B-0B0B33B0D42D}"/>
              </a:ext>
            </a:extLst>
          </p:cNvPr>
          <p:cNvSpPr txBox="1"/>
          <p:nvPr/>
        </p:nvSpPr>
        <p:spPr>
          <a:xfrm>
            <a:off x="4479020" y="270561"/>
            <a:ext cx="323396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[Release Branch]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B9BF9BF-5125-C87D-81AE-4028C78F47CD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481239" y="855336"/>
            <a:ext cx="0" cy="166199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D7686A04-0079-95E3-AA6E-7CCD3C0B7E38}"/>
              </a:ext>
            </a:extLst>
          </p:cNvPr>
          <p:cNvSpPr/>
          <p:nvPr/>
        </p:nvSpPr>
        <p:spPr>
          <a:xfrm>
            <a:off x="2369727" y="2517334"/>
            <a:ext cx="223024" cy="223024"/>
          </a:xfrm>
          <a:prstGeom prst="ellipse">
            <a:avLst/>
          </a:prstGeom>
          <a:solidFill>
            <a:srgbClr val="4CD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D9A8FAE-7A3C-FC4D-D718-24AEDC03F435}"/>
              </a:ext>
            </a:extLst>
          </p:cNvPr>
          <p:cNvSpPr/>
          <p:nvPr/>
        </p:nvSpPr>
        <p:spPr>
          <a:xfrm>
            <a:off x="3741326" y="3826555"/>
            <a:ext cx="223024" cy="223024"/>
          </a:xfrm>
          <a:prstGeom prst="ellipse">
            <a:avLst/>
          </a:prstGeom>
          <a:solidFill>
            <a:srgbClr val="FEE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7A12480-3840-BC2B-6BE7-C7A3F7815EBF}"/>
              </a:ext>
            </a:extLst>
          </p:cNvPr>
          <p:cNvSpPr/>
          <p:nvPr/>
        </p:nvSpPr>
        <p:spPr>
          <a:xfrm>
            <a:off x="3741326" y="3434401"/>
            <a:ext cx="223024" cy="223024"/>
          </a:xfrm>
          <a:prstGeom prst="ellipse">
            <a:avLst/>
          </a:prstGeom>
          <a:solidFill>
            <a:srgbClr val="FEE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C65822D-5958-DD2E-9C76-53562A1AE4E8}"/>
              </a:ext>
            </a:extLst>
          </p:cNvPr>
          <p:cNvSpPr/>
          <p:nvPr/>
        </p:nvSpPr>
        <p:spPr>
          <a:xfrm>
            <a:off x="3741326" y="2978537"/>
            <a:ext cx="223024" cy="223024"/>
          </a:xfrm>
          <a:prstGeom prst="ellipse">
            <a:avLst/>
          </a:prstGeom>
          <a:solidFill>
            <a:srgbClr val="FEE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FBB6C9B-0623-1775-F264-6DD1BC413CAF}"/>
              </a:ext>
            </a:extLst>
          </p:cNvPr>
          <p:cNvCxnSpPr>
            <a:stCxn id="27" idx="2"/>
            <a:endCxn id="14" idx="6"/>
          </p:cNvCxnSpPr>
          <p:nvPr/>
        </p:nvCxnSpPr>
        <p:spPr>
          <a:xfrm flipH="1" flipV="1">
            <a:off x="2592751" y="2628846"/>
            <a:ext cx="1148575" cy="46120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C021CFC-412B-10D7-0215-E9072EDC54EA}"/>
              </a:ext>
            </a:extLst>
          </p:cNvPr>
          <p:cNvSpPr txBox="1"/>
          <p:nvPr/>
        </p:nvSpPr>
        <p:spPr>
          <a:xfrm>
            <a:off x="3258950" y="6421337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Develop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E1C6AE-FD13-C512-4C81-3665EB2998D9}"/>
              </a:ext>
            </a:extLst>
          </p:cNvPr>
          <p:cNvSpPr txBox="1"/>
          <p:nvPr/>
        </p:nvSpPr>
        <p:spPr>
          <a:xfrm>
            <a:off x="5669667" y="5946129"/>
            <a:ext cx="6179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배포 완료 후 </a:t>
            </a:r>
            <a:r>
              <a:rPr lang="en-US" altLang="ko-KR" dirty="0"/>
              <a:t>release </a:t>
            </a:r>
            <a:r>
              <a:rPr lang="ko-KR" altLang="en-US" dirty="0" err="1"/>
              <a:t>브랜치의</a:t>
            </a:r>
            <a:r>
              <a:rPr lang="ko-KR" altLang="en-US" dirty="0"/>
              <a:t> 내용을 </a:t>
            </a:r>
            <a:r>
              <a:rPr lang="en-US" altLang="ko-KR" dirty="0"/>
              <a:t>develop </a:t>
            </a:r>
            <a:r>
              <a:rPr lang="ko-KR" altLang="en-US" dirty="0" err="1"/>
              <a:t>브랜치에</a:t>
            </a:r>
            <a:endParaRPr lang="en-US" altLang="ko-KR" dirty="0"/>
          </a:p>
          <a:p>
            <a:r>
              <a:rPr lang="ko-KR" altLang="en-US" dirty="0"/>
              <a:t>  병합한다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05483-1CBB-6E72-694B-C773C4396D77}"/>
              </a:ext>
            </a:extLst>
          </p:cNvPr>
          <p:cNvSpPr txBox="1"/>
          <p:nvPr/>
        </p:nvSpPr>
        <p:spPr>
          <a:xfrm>
            <a:off x="3258950" y="2537071"/>
            <a:ext cx="122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배포 가능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DFEBF-0874-3E97-5C5B-23E0DF93D421}"/>
              </a:ext>
            </a:extLst>
          </p:cNvPr>
          <p:cNvSpPr txBox="1"/>
          <p:nvPr/>
        </p:nvSpPr>
        <p:spPr>
          <a:xfrm>
            <a:off x="2636278" y="2173873"/>
            <a:ext cx="247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 request or merge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7CCDCF5-E44D-75E2-2CED-AC1E6195E16F}"/>
              </a:ext>
            </a:extLst>
          </p:cNvPr>
          <p:cNvSpPr/>
          <p:nvPr/>
        </p:nvSpPr>
        <p:spPr>
          <a:xfrm>
            <a:off x="2369727" y="1892340"/>
            <a:ext cx="223024" cy="223024"/>
          </a:xfrm>
          <a:prstGeom prst="ellipse">
            <a:avLst/>
          </a:prstGeom>
          <a:solidFill>
            <a:srgbClr val="4CD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3172921-87A2-540B-660E-1B6104F3F70E}"/>
              </a:ext>
            </a:extLst>
          </p:cNvPr>
          <p:cNvSpPr/>
          <p:nvPr/>
        </p:nvSpPr>
        <p:spPr>
          <a:xfrm>
            <a:off x="3741326" y="704159"/>
            <a:ext cx="223024" cy="223024"/>
          </a:xfrm>
          <a:prstGeom prst="ellipse">
            <a:avLst/>
          </a:prstGeom>
          <a:solidFill>
            <a:srgbClr val="FEE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35A0D8-EA6E-267A-7659-B8A2167D4FDE}"/>
              </a:ext>
            </a:extLst>
          </p:cNvPr>
          <p:cNvCxnSpPr>
            <a:stCxn id="7" idx="6"/>
            <a:endCxn id="16" idx="2"/>
          </p:cNvCxnSpPr>
          <p:nvPr/>
        </p:nvCxnSpPr>
        <p:spPr>
          <a:xfrm flipV="1">
            <a:off x="2592751" y="815671"/>
            <a:ext cx="1148575" cy="11881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99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E9C12D5-B584-1DBF-3120-827D2418A3E6}"/>
              </a:ext>
            </a:extLst>
          </p:cNvPr>
          <p:cNvCxnSpPr>
            <a:cxnSpLocks/>
          </p:cNvCxnSpPr>
          <p:nvPr/>
        </p:nvCxnSpPr>
        <p:spPr>
          <a:xfrm>
            <a:off x="1124384" y="815990"/>
            <a:ext cx="0" cy="549175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4626E390-4D16-CE8F-28C9-F48B1D507616}"/>
              </a:ext>
            </a:extLst>
          </p:cNvPr>
          <p:cNvSpPr/>
          <p:nvPr/>
        </p:nvSpPr>
        <p:spPr>
          <a:xfrm>
            <a:off x="1012873" y="6019283"/>
            <a:ext cx="223024" cy="223024"/>
          </a:xfrm>
          <a:prstGeom prst="ellipse">
            <a:avLst/>
          </a:prstGeom>
          <a:solidFill>
            <a:srgbClr val="27E4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BAC6DD-5578-4486-A54E-3E2A62045990}"/>
              </a:ext>
            </a:extLst>
          </p:cNvPr>
          <p:cNvSpPr txBox="1"/>
          <p:nvPr/>
        </p:nvSpPr>
        <p:spPr>
          <a:xfrm>
            <a:off x="674741" y="6421337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B338C0-8E2D-90C9-0D02-BA9640B84EF7}"/>
              </a:ext>
            </a:extLst>
          </p:cNvPr>
          <p:cNvSpPr txBox="1"/>
          <p:nvPr/>
        </p:nvSpPr>
        <p:spPr>
          <a:xfrm>
            <a:off x="4046049" y="6421337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Develop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527E235-AA65-837E-0F93-CC471C371318}"/>
              </a:ext>
            </a:extLst>
          </p:cNvPr>
          <p:cNvCxnSpPr>
            <a:cxnSpLocks/>
          </p:cNvCxnSpPr>
          <p:nvPr/>
        </p:nvCxnSpPr>
        <p:spPr>
          <a:xfrm>
            <a:off x="4565647" y="1292769"/>
            <a:ext cx="0" cy="453089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E2DB0B18-6917-6224-F68E-164850619C3B}"/>
              </a:ext>
            </a:extLst>
          </p:cNvPr>
          <p:cNvSpPr/>
          <p:nvPr/>
        </p:nvSpPr>
        <p:spPr>
          <a:xfrm>
            <a:off x="4454135" y="5723105"/>
            <a:ext cx="223024" cy="223024"/>
          </a:xfrm>
          <a:prstGeom prst="ellipse">
            <a:avLst/>
          </a:prstGeom>
          <a:solidFill>
            <a:srgbClr val="FEE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6156840-F90B-4660-C048-65A5DFD0E7C9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 flipV="1">
            <a:off x="1235897" y="5834617"/>
            <a:ext cx="3218238" cy="2961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82D02CDE-7427-C7FB-7E50-827929F84459}"/>
              </a:ext>
            </a:extLst>
          </p:cNvPr>
          <p:cNvSpPr/>
          <p:nvPr/>
        </p:nvSpPr>
        <p:spPr>
          <a:xfrm>
            <a:off x="4454135" y="5289928"/>
            <a:ext cx="223024" cy="223024"/>
          </a:xfrm>
          <a:prstGeom prst="ellipse">
            <a:avLst/>
          </a:prstGeom>
          <a:solidFill>
            <a:srgbClr val="FEE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97D1800-2B9C-F245-B8BE-ADEE89D45F8B}"/>
              </a:ext>
            </a:extLst>
          </p:cNvPr>
          <p:cNvSpPr/>
          <p:nvPr/>
        </p:nvSpPr>
        <p:spPr>
          <a:xfrm>
            <a:off x="4454135" y="4794560"/>
            <a:ext cx="223024" cy="223024"/>
          </a:xfrm>
          <a:prstGeom prst="ellipse">
            <a:avLst/>
          </a:prstGeom>
          <a:solidFill>
            <a:srgbClr val="FEE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8C6AE60-9542-6151-D0D1-733EB432F64A}"/>
              </a:ext>
            </a:extLst>
          </p:cNvPr>
          <p:cNvSpPr/>
          <p:nvPr/>
        </p:nvSpPr>
        <p:spPr>
          <a:xfrm>
            <a:off x="4454135" y="4314753"/>
            <a:ext cx="223024" cy="223024"/>
          </a:xfrm>
          <a:prstGeom prst="ellipse">
            <a:avLst/>
          </a:prstGeom>
          <a:solidFill>
            <a:srgbClr val="FEE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ADCA6D4-B817-FF19-B6DA-C41A7AD20C07}"/>
              </a:ext>
            </a:extLst>
          </p:cNvPr>
          <p:cNvCxnSpPr>
            <a:cxnSpLocks/>
            <a:stCxn id="24" idx="2"/>
            <a:endCxn id="30" idx="6"/>
          </p:cNvCxnSpPr>
          <p:nvPr/>
        </p:nvCxnSpPr>
        <p:spPr>
          <a:xfrm flipH="1" flipV="1">
            <a:off x="1235897" y="3672483"/>
            <a:ext cx="3218238" cy="7537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2F2C470-1918-CB27-2108-59610E6B32F0}"/>
              </a:ext>
            </a:extLst>
          </p:cNvPr>
          <p:cNvGrpSpPr/>
          <p:nvPr/>
        </p:nvGrpSpPr>
        <p:grpSpPr>
          <a:xfrm>
            <a:off x="224852" y="3487817"/>
            <a:ext cx="1011045" cy="369332"/>
            <a:chOff x="2047026" y="3412094"/>
            <a:chExt cx="1011045" cy="369332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CE366F2-DD71-4BE6-24B3-7C85FE412F5B}"/>
                </a:ext>
              </a:extLst>
            </p:cNvPr>
            <p:cNvSpPr/>
            <p:nvPr/>
          </p:nvSpPr>
          <p:spPr>
            <a:xfrm>
              <a:off x="2835047" y="3485248"/>
              <a:ext cx="223024" cy="223024"/>
            </a:xfrm>
            <a:prstGeom prst="ellipse">
              <a:avLst/>
            </a:prstGeom>
            <a:solidFill>
              <a:srgbClr val="27E4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EB68915-D782-CDC3-9E71-7E727BC40A80}"/>
                </a:ext>
              </a:extLst>
            </p:cNvPr>
            <p:cNvSpPr txBox="1"/>
            <p:nvPr/>
          </p:nvSpPr>
          <p:spPr>
            <a:xfrm>
              <a:off x="2047026" y="341209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 2.0</a:t>
              </a:r>
              <a:endParaRPr lang="ko-KR" altLang="en-US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BC1DC7A-E348-3A5D-E7C2-90D0AEA5751F}"/>
              </a:ext>
            </a:extLst>
          </p:cNvPr>
          <p:cNvSpPr txBox="1"/>
          <p:nvPr/>
        </p:nvSpPr>
        <p:spPr>
          <a:xfrm>
            <a:off x="224852" y="5946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 1.0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E1CC96-941C-91CE-0AF9-EA17980FAF60}"/>
              </a:ext>
            </a:extLst>
          </p:cNvPr>
          <p:cNvSpPr txBox="1"/>
          <p:nvPr/>
        </p:nvSpPr>
        <p:spPr>
          <a:xfrm>
            <a:off x="5669667" y="2318966"/>
            <a:ext cx="6375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배포한 버전에 긴급하게 수정을 해야 할 필요가 있을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master</a:t>
            </a:r>
            <a:r>
              <a:rPr lang="ko-KR" altLang="en-US" dirty="0"/>
              <a:t> </a:t>
            </a:r>
            <a:r>
              <a:rPr lang="ko-KR" altLang="en-US" dirty="0" err="1"/>
              <a:t>브랜치에서</a:t>
            </a:r>
            <a:r>
              <a:rPr lang="ko-KR" altLang="en-US" dirty="0"/>
              <a:t> 분기하는 </a:t>
            </a:r>
            <a:r>
              <a:rPr lang="ko-KR" altLang="en-US" dirty="0" err="1"/>
              <a:t>브랜치이다</a:t>
            </a:r>
            <a:r>
              <a:rPr lang="en-US" altLang="ko-KR" dirty="0"/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DE4B16-B25E-2526-5B97-2D55B79B4225}"/>
              </a:ext>
            </a:extLst>
          </p:cNvPr>
          <p:cNvSpPr txBox="1"/>
          <p:nvPr/>
        </p:nvSpPr>
        <p:spPr>
          <a:xfrm>
            <a:off x="5669667" y="1599136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>
                <a:highlight>
                  <a:srgbClr val="FFFF00"/>
                </a:highlight>
              </a:rPr>
              <a:t>출시 버전에서 발생한 버그를 수정 하는 </a:t>
            </a:r>
            <a:r>
              <a:rPr lang="ko-KR" altLang="en-US" dirty="0" err="1">
                <a:highlight>
                  <a:srgbClr val="FFFF00"/>
                </a:highlight>
              </a:rPr>
              <a:t>브랜치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489452-645C-89F1-0F01-CEA9722E5D54}"/>
              </a:ext>
            </a:extLst>
          </p:cNvPr>
          <p:cNvSpPr txBox="1"/>
          <p:nvPr/>
        </p:nvSpPr>
        <p:spPr>
          <a:xfrm>
            <a:off x="5669667" y="3315795"/>
            <a:ext cx="63110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develop</a:t>
            </a:r>
            <a:r>
              <a:rPr lang="ko-KR" altLang="en-US" dirty="0"/>
              <a:t> </a:t>
            </a:r>
            <a:r>
              <a:rPr lang="ko-KR" altLang="en-US" dirty="0" err="1"/>
              <a:t>브랜치에서</a:t>
            </a:r>
            <a:r>
              <a:rPr lang="ko-KR" altLang="en-US" dirty="0"/>
              <a:t> 문제가 되는 부분을 수정하여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배포 가능한 버전을 만들기에는 시간도 많이 소요되고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안정성을 보장하기 어려우므로 </a:t>
            </a:r>
            <a:r>
              <a:rPr lang="en-US" altLang="ko-KR" dirty="0"/>
              <a:t>master</a:t>
            </a:r>
            <a:r>
              <a:rPr lang="ko-KR" altLang="en-US" dirty="0"/>
              <a:t> </a:t>
            </a:r>
            <a:r>
              <a:rPr lang="ko-KR" altLang="en-US" dirty="0" err="1"/>
              <a:t>브랜치를</a:t>
            </a:r>
            <a:r>
              <a:rPr lang="ko-KR" altLang="en-US" dirty="0"/>
              <a:t> 기반으로</a:t>
            </a:r>
            <a:endParaRPr lang="en-US" altLang="ko-KR" dirty="0"/>
          </a:p>
          <a:p>
            <a:r>
              <a:rPr lang="en-US" altLang="ko-KR" dirty="0"/>
              <a:t>  hotfix </a:t>
            </a:r>
            <a:r>
              <a:rPr lang="ko-KR" altLang="en-US" dirty="0" err="1"/>
              <a:t>브랜치를</a:t>
            </a:r>
            <a:r>
              <a:rPr lang="ko-KR" altLang="en-US" dirty="0"/>
              <a:t> 분기한 후 필요한 부분만을 수정한다</a:t>
            </a:r>
            <a:r>
              <a:rPr lang="en-US" altLang="ko-KR" dirty="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79EB8F-0092-313F-78B8-7D49D26C32D5}"/>
              </a:ext>
            </a:extLst>
          </p:cNvPr>
          <p:cNvSpPr txBox="1"/>
          <p:nvPr/>
        </p:nvSpPr>
        <p:spPr>
          <a:xfrm>
            <a:off x="5669667" y="4866621"/>
            <a:ext cx="5913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수정이 완료되면 </a:t>
            </a:r>
            <a:r>
              <a:rPr lang="en-US" altLang="ko-KR" dirty="0"/>
              <a:t>master </a:t>
            </a:r>
            <a:r>
              <a:rPr lang="ko-KR" altLang="en-US" dirty="0" err="1"/>
              <a:t>브랜치에</a:t>
            </a:r>
            <a:r>
              <a:rPr lang="en-US" altLang="ko-KR" dirty="0"/>
              <a:t> </a:t>
            </a:r>
            <a:r>
              <a:rPr lang="ko-KR" altLang="en-US" dirty="0"/>
              <a:t>병합하여 배포하고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develop </a:t>
            </a:r>
            <a:r>
              <a:rPr lang="ko-KR" altLang="en-US" dirty="0" err="1"/>
              <a:t>브랜치에도</a:t>
            </a:r>
            <a:r>
              <a:rPr lang="ko-KR" altLang="en-US" dirty="0"/>
              <a:t> 병합한다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B7D059-F853-490B-8E1E-F75FF5B2DDE4}"/>
              </a:ext>
            </a:extLst>
          </p:cNvPr>
          <p:cNvSpPr txBox="1"/>
          <p:nvPr/>
        </p:nvSpPr>
        <p:spPr>
          <a:xfrm>
            <a:off x="1574026" y="3864708"/>
            <a:ext cx="247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 request or merge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6CD0DE2-C6BA-A062-822B-0B0B33B0D42D}"/>
              </a:ext>
            </a:extLst>
          </p:cNvPr>
          <p:cNvSpPr txBox="1"/>
          <p:nvPr/>
        </p:nvSpPr>
        <p:spPr>
          <a:xfrm>
            <a:off x="4620277" y="270561"/>
            <a:ext cx="295145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[Hotfix Branch]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4BC871-BAC4-444D-8F16-DDABC352BB79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803684" y="759036"/>
            <a:ext cx="6353" cy="22034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7CE6C72-2F53-E512-87DA-EE93CD20A396}"/>
              </a:ext>
            </a:extLst>
          </p:cNvPr>
          <p:cNvSpPr txBox="1"/>
          <p:nvPr/>
        </p:nvSpPr>
        <p:spPr>
          <a:xfrm>
            <a:off x="2325418" y="642133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Hotfix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8F5810C-F2BE-96E6-189A-BF8B38FBA58C}"/>
              </a:ext>
            </a:extLst>
          </p:cNvPr>
          <p:cNvSpPr/>
          <p:nvPr/>
        </p:nvSpPr>
        <p:spPr>
          <a:xfrm>
            <a:off x="2698525" y="2962493"/>
            <a:ext cx="223024" cy="223024"/>
          </a:xfrm>
          <a:prstGeom prst="ellipse">
            <a:avLst/>
          </a:prstGeom>
          <a:solidFill>
            <a:srgbClr val="FA59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05CD297-F2A0-B866-0601-57EE52C3712A}"/>
              </a:ext>
            </a:extLst>
          </p:cNvPr>
          <p:cNvCxnSpPr>
            <a:stCxn id="30" idx="7"/>
            <a:endCxn id="20" idx="2"/>
          </p:cNvCxnSpPr>
          <p:nvPr/>
        </p:nvCxnSpPr>
        <p:spPr>
          <a:xfrm flipV="1">
            <a:off x="1203236" y="3074005"/>
            <a:ext cx="1495289" cy="5196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46634F87-DBDF-2C02-39B0-73E9A494BC08}"/>
              </a:ext>
            </a:extLst>
          </p:cNvPr>
          <p:cNvSpPr/>
          <p:nvPr/>
        </p:nvSpPr>
        <p:spPr>
          <a:xfrm>
            <a:off x="2698525" y="2363130"/>
            <a:ext cx="223024" cy="223024"/>
          </a:xfrm>
          <a:prstGeom prst="ellipse">
            <a:avLst/>
          </a:prstGeom>
          <a:solidFill>
            <a:srgbClr val="FA59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A6876AD-661F-667C-A847-D6858153C7E6}"/>
              </a:ext>
            </a:extLst>
          </p:cNvPr>
          <p:cNvGrpSpPr/>
          <p:nvPr/>
        </p:nvGrpSpPr>
        <p:grpSpPr>
          <a:xfrm>
            <a:off x="224852" y="1592499"/>
            <a:ext cx="1011045" cy="369332"/>
            <a:chOff x="2047026" y="3412094"/>
            <a:chExt cx="1011045" cy="369332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40191A8-25AC-416E-35DC-3264419A8469}"/>
                </a:ext>
              </a:extLst>
            </p:cNvPr>
            <p:cNvSpPr/>
            <p:nvPr/>
          </p:nvSpPr>
          <p:spPr>
            <a:xfrm>
              <a:off x="2835047" y="3485248"/>
              <a:ext cx="223024" cy="223024"/>
            </a:xfrm>
            <a:prstGeom prst="ellipse">
              <a:avLst/>
            </a:prstGeom>
            <a:solidFill>
              <a:srgbClr val="27E4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D9D96B-AE3B-0FCC-8514-83D66478D4FA}"/>
                </a:ext>
              </a:extLst>
            </p:cNvPr>
            <p:cNvSpPr txBox="1"/>
            <p:nvPr/>
          </p:nvSpPr>
          <p:spPr>
            <a:xfrm>
              <a:off x="2047026" y="341209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 2.2</a:t>
              </a:r>
              <a:endParaRPr lang="ko-KR" altLang="en-US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FC848FE-AFEB-AA79-1543-C78EB41B2AA5}"/>
              </a:ext>
            </a:extLst>
          </p:cNvPr>
          <p:cNvCxnSpPr>
            <a:stCxn id="31" idx="2"/>
            <a:endCxn id="39" idx="6"/>
          </p:cNvCxnSpPr>
          <p:nvPr/>
        </p:nvCxnSpPr>
        <p:spPr>
          <a:xfrm flipH="1" flipV="1">
            <a:off x="1235897" y="1777165"/>
            <a:ext cx="1462628" cy="69747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5B2285B-FE0E-327A-DA8D-9AE83AB71B99}"/>
              </a:ext>
            </a:extLst>
          </p:cNvPr>
          <p:cNvCxnSpPr>
            <a:cxnSpLocks/>
            <a:stCxn id="31" idx="6"/>
            <a:endCxn id="57" idx="2"/>
          </p:cNvCxnSpPr>
          <p:nvPr/>
        </p:nvCxnSpPr>
        <p:spPr>
          <a:xfrm flipV="1">
            <a:off x="2921549" y="1802125"/>
            <a:ext cx="1532586" cy="67251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FA18EF8-FAF4-7607-7774-D81EE15729AA}"/>
              </a:ext>
            </a:extLst>
          </p:cNvPr>
          <p:cNvSpPr txBox="1"/>
          <p:nvPr/>
        </p:nvSpPr>
        <p:spPr>
          <a:xfrm>
            <a:off x="1574026" y="1617459"/>
            <a:ext cx="247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 request or merge</a:t>
            </a:r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1D4CF02-3F7A-9A8D-A3E1-B33607D5B6FB}"/>
              </a:ext>
            </a:extLst>
          </p:cNvPr>
          <p:cNvSpPr/>
          <p:nvPr/>
        </p:nvSpPr>
        <p:spPr>
          <a:xfrm>
            <a:off x="4454135" y="3290849"/>
            <a:ext cx="223024" cy="223024"/>
          </a:xfrm>
          <a:prstGeom prst="ellipse">
            <a:avLst/>
          </a:prstGeom>
          <a:solidFill>
            <a:srgbClr val="FEE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C9309CE-02C6-E8A0-BB0E-EC9EEA798B4C}"/>
              </a:ext>
            </a:extLst>
          </p:cNvPr>
          <p:cNvSpPr/>
          <p:nvPr/>
        </p:nvSpPr>
        <p:spPr>
          <a:xfrm>
            <a:off x="4454135" y="2535017"/>
            <a:ext cx="223024" cy="223024"/>
          </a:xfrm>
          <a:prstGeom prst="ellipse">
            <a:avLst/>
          </a:prstGeom>
          <a:solidFill>
            <a:srgbClr val="FEE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1212ACF-3C94-7CF1-5295-4D249176F523}"/>
              </a:ext>
            </a:extLst>
          </p:cNvPr>
          <p:cNvSpPr/>
          <p:nvPr/>
        </p:nvSpPr>
        <p:spPr>
          <a:xfrm>
            <a:off x="4454135" y="1690613"/>
            <a:ext cx="223024" cy="223024"/>
          </a:xfrm>
          <a:prstGeom prst="ellipse">
            <a:avLst/>
          </a:prstGeom>
          <a:solidFill>
            <a:srgbClr val="FEE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2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>
            <a:extLst>
              <a:ext uri="{FF2B5EF4-FFF2-40B4-BE49-F238E27FC236}">
                <a16:creationId xmlns:a16="http://schemas.microsoft.com/office/drawing/2014/main" id="{36CD0DE2-C6BA-A062-822B-0B0B33B0D42D}"/>
              </a:ext>
            </a:extLst>
          </p:cNvPr>
          <p:cNvSpPr txBox="1"/>
          <p:nvPr/>
        </p:nvSpPr>
        <p:spPr>
          <a:xfrm>
            <a:off x="2400635" y="270561"/>
            <a:ext cx="73907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[Project </a:t>
            </a:r>
            <a:r>
              <a:rPr lang="ko-KR" altLang="en-US" sz="3200" dirty="0"/>
              <a:t>진행할 때 </a:t>
            </a:r>
            <a:r>
              <a:rPr lang="en-US" altLang="ko-KR" sz="3200" dirty="0"/>
              <a:t>Branch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전체 모습</a:t>
            </a:r>
            <a:r>
              <a:rPr lang="en-US" altLang="ko-KR" sz="3200" dirty="0"/>
              <a:t>]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778373-B1AA-43D8-40A0-2BACE9FDC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94" y="1101156"/>
            <a:ext cx="4073413" cy="53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217933" y="3105835"/>
            <a:ext cx="375615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branch</a:t>
            </a:r>
            <a:r>
              <a:rPr lang="ko-KR" altLang="en-US" sz="3600" dirty="0"/>
              <a:t>와 </a:t>
            </a:r>
            <a:r>
              <a:rPr lang="en-US" altLang="ko-KR" sz="3600" dirty="0"/>
              <a:t>conflict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8449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843</Words>
  <Application>Microsoft Office PowerPoint</Application>
  <PresentationFormat>와이드스크린</PresentationFormat>
  <Paragraphs>146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Noto Sans Medium</vt:lpstr>
      <vt:lpstr>roboto-medium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승희</dc:creator>
  <cp:lastModifiedBy>노 승희</cp:lastModifiedBy>
  <cp:revision>156</cp:revision>
  <dcterms:created xsi:type="dcterms:W3CDTF">2022-10-17T05:30:20Z</dcterms:created>
  <dcterms:modified xsi:type="dcterms:W3CDTF">2022-12-02T03:08:29Z</dcterms:modified>
</cp:coreProperties>
</file>