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11" r:id="rId3"/>
    <p:sldId id="313" r:id="rId4"/>
    <p:sldId id="314" r:id="rId5"/>
    <p:sldId id="364" r:id="rId6"/>
    <p:sldId id="320" r:id="rId7"/>
    <p:sldId id="365" r:id="rId8"/>
    <p:sldId id="367" r:id="rId9"/>
    <p:sldId id="368" r:id="rId10"/>
    <p:sldId id="369" r:id="rId11"/>
    <p:sldId id="370" r:id="rId12"/>
    <p:sldId id="371" r:id="rId13"/>
    <p:sldId id="366" r:id="rId14"/>
    <p:sldId id="372" r:id="rId15"/>
    <p:sldId id="373" r:id="rId16"/>
    <p:sldId id="374" r:id="rId17"/>
    <p:sldId id="375" r:id="rId18"/>
    <p:sldId id="260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5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2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2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1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1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7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9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2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9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388131" y="1273329"/>
            <a:ext cx="14157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dirty="0"/>
              <a:t>보강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2023. 04. 17.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60E89A-67BD-CDED-28E6-6AA781EF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00" y="1109952"/>
            <a:ext cx="8200000" cy="4638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81794" y="270561"/>
            <a:ext cx="84284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reset –hard</a:t>
            </a:r>
            <a:r>
              <a:rPr lang="ko-KR" altLang="en-US" sz="3200" dirty="0"/>
              <a:t>를 적용하면 </a:t>
            </a:r>
            <a:r>
              <a:rPr lang="en-US" altLang="ko-KR" sz="3200" dirty="0"/>
              <a:t>untraced</a:t>
            </a:r>
            <a:r>
              <a:rPr lang="ko-KR" altLang="en-US" sz="3200" dirty="0"/>
              <a:t> </a:t>
            </a:r>
            <a:r>
              <a:rPr lang="en-US" altLang="ko-KR" sz="3200" dirty="0"/>
              <a:t>file</a:t>
            </a:r>
            <a:r>
              <a:rPr lang="ko-KR" altLang="en-US" sz="3200" dirty="0"/>
              <a:t>은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2087614" y="5918479"/>
            <a:ext cx="801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만약 </a:t>
            </a:r>
            <a:r>
              <a:rPr lang="en-US" altLang="ko-KR" dirty="0"/>
              <a:t>test5.txt</a:t>
            </a:r>
            <a:r>
              <a:rPr lang="ko-KR" altLang="en-US" dirty="0"/>
              <a:t>가 스테이지에 올라가서 </a:t>
            </a:r>
            <a:r>
              <a:rPr lang="en-US" altLang="ko-KR" dirty="0"/>
              <a:t>staged </a:t>
            </a:r>
            <a:r>
              <a:rPr lang="ko-KR" altLang="en-US" dirty="0"/>
              <a:t>상태가 된다면 어떻게 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3945651" y="2160396"/>
            <a:ext cx="1189056" cy="432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1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81794" y="270561"/>
            <a:ext cx="84284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reset –hard</a:t>
            </a:r>
            <a:r>
              <a:rPr lang="ko-KR" altLang="en-US" sz="3200" dirty="0"/>
              <a:t>를 적용하면 </a:t>
            </a:r>
            <a:r>
              <a:rPr lang="en-US" altLang="ko-KR" sz="3200" dirty="0"/>
              <a:t>untraced</a:t>
            </a:r>
            <a:r>
              <a:rPr lang="ko-KR" altLang="en-US" sz="3200" dirty="0"/>
              <a:t> </a:t>
            </a:r>
            <a:r>
              <a:rPr lang="en-US" altLang="ko-KR" sz="3200" dirty="0"/>
              <a:t>file</a:t>
            </a:r>
            <a:r>
              <a:rPr lang="ko-KR" altLang="en-US" sz="3200" dirty="0"/>
              <a:t>은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3289906" y="5918479"/>
            <a:ext cx="561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동일하게 </a:t>
            </a:r>
            <a:r>
              <a:rPr lang="en-US" altLang="ko-KR" dirty="0"/>
              <a:t>reset –hard</a:t>
            </a:r>
            <a:r>
              <a:rPr lang="ko-KR" altLang="en-US" dirty="0"/>
              <a:t>를 적용한 후 확인해보겠습니다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D55DD-D8AD-3078-9B05-A9C9C691F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66" y="2376619"/>
            <a:ext cx="4466667" cy="21047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DCAC2D-5E80-FCD2-C3C2-73DE694DD9EE}"/>
              </a:ext>
            </a:extLst>
          </p:cNvPr>
          <p:cNvSpPr/>
          <p:nvPr/>
        </p:nvSpPr>
        <p:spPr>
          <a:xfrm>
            <a:off x="5020825" y="3506875"/>
            <a:ext cx="2997760" cy="432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84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CD9279-EEEA-A5E6-D47F-B59C9B41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71" y="919476"/>
            <a:ext cx="9142857" cy="5019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81794" y="270561"/>
            <a:ext cx="84284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reset –hard</a:t>
            </a:r>
            <a:r>
              <a:rPr lang="ko-KR" altLang="en-US" sz="3200" dirty="0"/>
              <a:t>를 적용하면 </a:t>
            </a:r>
            <a:r>
              <a:rPr lang="en-US" altLang="ko-KR" sz="3200" dirty="0"/>
              <a:t>untraced</a:t>
            </a:r>
            <a:r>
              <a:rPr lang="ko-KR" altLang="en-US" sz="3200" dirty="0"/>
              <a:t> </a:t>
            </a:r>
            <a:r>
              <a:rPr lang="en-US" altLang="ko-KR" sz="3200" dirty="0"/>
              <a:t>file</a:t>
            </a:r>
            <a:r>
              <a:rPr lang="ko-KR" altLang="en-US" sz="3200" dirty="0"/>
              <a:t>은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2048350" y="5918479"/>
            <a:ext cx="809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test5.txt</a:t>
            </a:r>
            <a:r>
              <a:rPr lang="ko-KR" altLang="en-US" dirty="0"/>
              <a:t>가 </a:t>
            </a:r>
            <a:r>
              <a:rPr lang="en-US" altLang="ko-KR" dirty="0"/>
              <a:t>git</a:t>
            </a:r>
            <a:r>
              <a:rPr lang="ko-KR" altLang="en-US" dirty="0"/>
              <a:t>에서 관리하는 상태로 인식되었기 때문에 같이 제거되었습니다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8340132" y="4099727"/>
            <a:ext cx="1899137" cy="854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5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897782" y="3105835"/>
            <a:ext cx="83965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untracked file</a:t>
            </a:r>
            <a:r>
              <a:rPr lang="ko-KR" altLang="en-US" sz="3600" dirty="0"/>
              <a:t>은 </a:t>
            </a:r>
            <a:r>
              <a:rPr lang="ko-KR" altLang="en-US" sz="3600" dirty="0" err="1"/>
              <a:t>스태시에</a:t>
            </a:r>
            <a:r>
              <a:rPr lang="ko-KR" altLang="en-US" sz="3600" dirty="0"/>
              <a:t> 넣을 수 없다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209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1C4F5C-90C1-E161-E925-7BD61F5D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00" y="1152809"/>
            <a:ext cx="8000000" cy="4552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29563" y="270561"/>
            <a:ext cx="67329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[untraced</a:t>
            </a:r>
            <a:r>
              <a:rPr lang="ko-KR" altLang="en-US" sz="3200" dirty="0"/>
              <a:t>파일을 </a:t>
            </a:r>
            <a:r>
              <a:rPr lang="en-US" altLang="ko-KR" sz="3200" dirty="0"/>
              <a:t>stash</a:t>
            </a:r>
            <a:r>
              <a:rPr lang="ko-KR" altLang="en-US" sz="3200" dirty="0"/>
              <a:t>에 넣는 방법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2416334" y="5918479"/>
            <a:ext cx="73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test1.txt, test2.txt</a:t>
            </a:r>
            <a:r>
              <a:rPr lang="ko-KR" altLang="en-US" dirty="0"/>
              <a:t>는 </a:t>
            </a:r>
            <a:r>
              <a:rPr lang="en-US" altLang="ko-KR" dirty="0"/>
              <a:t>modified </a:t>
            </a:r>
            <a:r>
              <a:rPr lang="ko-KR" altLang="en-US" dirty="0"/>
              <a:t>상태</a:t>
            </a:r>
            <a:r>
              <a:rPr lang="en-US" altLang="ko-KR" dirty="0"/>
              <a:t>, test5.txt</a:t>
            </a:r>
            <a:r>
              <a:rPr lang="ko-KR" altLang="en-US" dirty="0"/>
              <a:t>는 </a:t>
            </a:r>
            <a:r>
              <a:rPr lang="en-US" altLang="ko-KR" dirty="0"/>
              <a:t>untracked </a:t>
            </a:r>
            <a:r>
              <a:rPr lang="ko-KR" altLang="en-US" dirty="0"/>
              <a:t>상태입니다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stash</a:t>
            </a:r>
            <a:r>
              <a:rPr lang="ko-KR" altLang="en-US" dirty="0"/>
              <a:t>를 적용한다면 </a:t>
            </a:r>
            <a:r>
              <a:rPr lang="en-US" altLang="ko-KR" dirty="0"/>
              <a:t>test5.txt</a:t>
            </a:r>
            <a:r>
              <a:rPr lang="ko-KR" altLang="en-US" dirty="0"/>
              <a:t> 파일은 같이 저장되지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3999244" y="4545766"/>
            <a:ext cx="1075174" cy="840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8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DA1558-E5E5-A95E-9E4C-6A7A0921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91" y="2195666"/>
            <a:ext cx="3923809" cy="246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29563" y="270561"/>
            <a:ext cx="67329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[untraced</a:t>
            </a:r>
            <a:r>
              <a:rPr lang="ko-KR" altLang="en-US" sz="3200" dirty="0"/>
              <a:t>파일을 </a:t>
            </a:r>
            <a:r>
              <a:rPr lang="en-US" altLang="ko-KR" sz="3200" dirty="0"/>
              <a:t>stash</a:t>
            </a:r>
            <a:r>
              <a:rPr lang="ko-KR" altLang="en-US" sz="3200" dirty="0"/>
              <a:t>에 넣는 방법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1361667" y="5918479"/>
            <a:ext cx="946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temp</a:t>
            </a:r>
            <a:r>
              <a:rPr lang="ko-KR" altLang="en-US" dirty="0"/>
              <a:t>라는 </a:t>
            </a:r>
            <a:r>
              <a:rPr lang="en-US" altLang="ko-KR" dirty="0"/>
              <a:t>stash</a:t>
            </a:r>
            <a:r>
              <a:rPr lang="ko-KR" altLang="en-US" dirty="0"/>
              <a:t>에는 </a:t>
            </a:r>
            <a:r>
              <a:rPr lang="en-US" altLang="ko-KR" dirty="0"/>
              <a:t>text1.txt</a:t>
            </a:r>
            <a:r>
              <a:rPr lang="ko-KR" altLang="en-US" dirty="0"/>
              <a:t>와 </a:t>
            </a:r>
            <a:r>
              <a:rPr lang="en-US" altLang="ko-KR" dirty="0"/>
              <a:t>text2.txt</a:t>
            </a:r>
            <a:r>
              <a:rPr lang="ko-KR" altLang="en-US" dirty="0"/>
              <a:t>가 보관되었지만</a:t>
            </a:r>
            <a:r>
              <a:rPr lang="en-US" altLang="ko-KR" dirty="0"/>
              <a:t>, test5.txt</a:t>
            </a:r>
            <a:r>
              <a:rPr lang="ko-KR" altLang="en-US" dirty="0"/>
              <a:t>는 보관되지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6591719" y="2485854"/>
            <a:ext cx="1145512" cy="398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5514CE-72C4-41E6-1071-33C1FEF834CD}"/>
              </a:ext>
            </a:extLst>
          </p:cNvPr>
          <p:cNvSpPr/>
          <p:nvPr/>
        </p:nvSpPr>
        <p:spPr>
          <a:xfrm>
            <a:off x="8173897" y="4033301"/>
            <a:ext cx="1145512" cy="398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F65EE8-CEC3-DBA2-81F1-5CB53B4D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281" y="2205189"/>
            <a:ext cx="4266667" cy="244761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75634D-7F41-5483-7A16-60839240477D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210637" y="2391508"/>
            <a:ext cx="4381082" cy="29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29563" y="270561"/>
            <a:ext cx="67329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[untraced</a:t>
            </a:r>
            <a:r>
              <a:rPr lang="ko-KR" altLang="en-US" sz="3200" dirty="0"/>
              <a:t>파일을 </a:t>
            </a:r>
            <a:r>
              <a:rPr lang="en-US" altLang="ko-KR" sz="3200" dirty="0"/>
              <a:t>stash</a:t>
            </a:r>
            <a:r>
              <a:rPr lang="ko-KR" altLang="en-US" sz="3200" dirty="0"/>
              <a:t>에 넣는 방법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2318443" y="5918479"/>
            <a:ext cx="755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만약 </a:t>
            </a:r>
            <a:r>
              <a:rPr lang="en-US" altLang="ko-KR" dirty="0"/>
              <a:t>test5.txt</a:t>
            </a:r>
            <a:r>
              <a:rPr lang="ko-KR" altLang="en-US" dirty="0"/>
              <a:t>를 스테이지에 올려 </a:t>
            </a:r>
            <a:r>
              <a:rPr lang="en-US" altLang="ko-KR" dirty="0"/>
              <a:t>staged </a:t>
            </a:r>
            <a:r>
              <a:rPr lang="ko-KR" altLang="en-US" dirty="0"/>
              <a:t>상태가 된다면 어떻게 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D9284-DB85-25AD-EEB2-20BA960C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19" y="1676619"/>
            <a:ext cx="5904762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7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29563" y="270561"/>
            <a:ext cx="67329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[untraced</a:t>
            </a:r>
            <a:r>
              <a:rPr lang="ko-KR" altLang="en-US" sz="3200" dirty="0"/>
              <a:t>파일을 </a:t>
            </a:r>
            <a:r>
              <a:rPr lang="en-US" altLang="ko-KR" sz="3200" dirty="0"/>
              <a:t>stash</a:t>
            </a:r>
            <a:r>
              <a:rPr lang="ko-KR" altLang="en-US" sz="3200" dirty="0"/>
              <a:t>에 넣는 방법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1803145" y="5918479"/>
            <a:ext cx="85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test5.txt</a:t>
            </a:r>
            <a:r>
              <a:rPr lang="ko-KR" altLang="en-US" dirty="0"/>
              <a:t>도 </a:t>
            </a:r>
            <a:r>
              <a:rPr lang="en-US" altLang="ko-KR" dirty="0"/>
              <a:t>git</a:t>
            </a:r>
            <a:r>
              <a:rPr lang="ko-KR" altLang="en-US" dirty="0"/>
              <a:t>에서 관리하는 상태로 인식되었기 때문에 </a:t>
            </a:r>
            <a:r>
              <a:rPr lang="en-US" altLang="ko-KR" dirty="0"/>
              <a:t>test1.txt, test2.txt</a:t>
            </a:r>
            <a:r>
              <a:rPr lang="ko-KR" altLang="en-US" dirty="0"/>
              <a:t>와 함께 </a:t>
            </a:r>
            <a:endParaRPr lang="en-US" altLang="ko-KR" dirty="0"/>
          </a:p>
          <a:p>
            <a:pPr algn="ctr"/>
            <a:r>
              <a:rPr lang="en-US" altLang="ko-KR" dirty="0"/>
              <a:t>stash</a:t>
            </a:r>
            <a:r>
              <a:rPr lang="ko-KR" altLang="en-US" dirty="0"/>
              <a:t>에 저장되었습니다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4E949-2145-53E7-2FBE-CBC603769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38" y="1519476"/>
            <a:ext cx="5009524" cy="38190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F460F5-5924-B000-8F63-0C8C4F771A98}"/>
              </a:ext>
            </a:extLst>
          </p:cNvPr>
          <p:cNvSpPr/>
          <p:nvPr/>
        </p:nvSpPr>
        <p:spPr>
          <a:xfrm>
            <a:off x="5523244" y="1519475"/>
            <a:ext cx="1145512" cy="671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1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105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effectLst/>
                <a:latin typeface="Noto Sans KR"/>
              </a:rPr>
              <a:t>Linuxias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[Git] Untracked file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다루기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2022.07.27.,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https://sonseungha.tistory.com/610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790483" y="2828836"/>
            <a:ext cx="661110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push</a:t>
            </a:r>
            <a:r>
              <a:rPr lang="ko-KR" altLang="en-US" sz="3600" dirty="0"/>
              <a:t>와 </a:t>
            </a:r>
            <a:r>
              <a:rPr lang="en-US" altLang="ko-KR" sz="3600" dirty="0"/>
              <a:t>pull</a:t>
            </a:r>
            <a:r>
              <a:rPr lang="ko-KR" altLang="en-US" sz="3600" dirty="0"/>
              <a:t>이 함께 존재한다면</a:t>
            </a:r>
            <a:endParaRPr lang="en-US" altLang="ko-KR" sz="3600" dirty="0"/>
          </a:p>
          <a:p>
            <a:pPr algn="ctr"/>
            <a:r>
              <a:rPr lang="ko-KR" altLang="en-US" sz="3600" dirty="0"/>
              <a:t>아무것도 진행하지 못한다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950772" y="270561"/>
            <a:ext cx="62905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[pull</a:t>
            </a:r>
            <a:r>
              <a:rPr lang="ko-KR" altLang="en-US" sz="3200" dirty="0"/>
              <a:t>과 </a:t>
            </a:r>
            <a:r>
              <a:rPr lang="en-US" altLang="ko-KR" sz="3200" dirty="0"/>
              <a:t>push</a:t>
            </a:r>
            <a:r>
              <a:rPr lang="ko-KR" altLang="en-US" sz="3200" dirty="0"/>
              <a:t>가 동시에 존재할 때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E9A48E-924C-633B-4A28-647BDF97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90" y="1852809"/>
            <a:ext cx="6647619" cy="3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1663549" y="5918479"/>
            <a:ext cx="8864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기존에 </a:t>
            </a:r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pull</a:t>
            </a:r>
            <a:r>
              <a:rPr lang="ko-KR" altLang="en-US" dirty="0"/>
              <a:t>이 동시에 있을 때 아무것도 진행하지 못 한다고 </a:t>
            </a:r>
            <a:r>
              <a:rPr lang="ko-KR" altLang="en-US" dirty="0" err="1"/>
              <a:t>공유드렸었는데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push</a:t>
            </a:r>
            <a:r>
              <a:rPr lang="ko-KR" altLang="en-US" dirty="0"/>
              <a:t>후 </a:t>
            </a:r>
            <a:r>
              <a:rPr lang="en-US" altLang="ko-KR" dirty="0"/>
              <a:t>pull</a:t>
            </a:r>
            <a:r>
              <a:rPr lang="ko-KR" altLang="en-US" dirty="0"/>
              <a:t>은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3175279" y="1852808"/>
            <a:ext cx="1075174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950764" y="270561"/>
            <a:ext cx="62905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[pull</a:t>
            </a:r>
            <a:r>
              <a:rPr lang="ko-KR" altLang="en-US" sz="3200" dirty="0"/>
              <a:t>과 </a:t>
            </a:r>
            <a:r>
              <a:rPr lang="en-US" altLang="ko-KR" sz="3200" dirty="0"/>
              <a:t>push</a:t>
            </a:r>
            <a:r>
              <a:rPr lang="ko-KR" altLang="en-US" sz="3200" dirty="0"/>
              <a:t>가 동시에 존재할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340305" y="5918479"/>
            <a:ext cx="1151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를 진행하면 원격 저장소의 </a:t>
            </a:r>
            <a:r>
              <a:rPr lang="en-US" altLang="ko-KR" dirty="0" err="1"/>
              <a:t>nsh</a:t>
            </a:r>
            <a:r>
              <a:rPr lang="ko-KR" altLang="en-US" dirty="0" err="1"/>
              <a:t>브랜치와</a:t>
            </a:r>
            <a:r>
              <a:rPr lang="ko-KR" altLang="en-US" dirty="0"/>
              <a:t> 로컬 저장소의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된 것을 확인할 수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만약 </a:t>
            </a:r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pull commit</a:t>
            </a:r>
            <a:r>
              <a:rPr lang="ko-KR" altLang="en-US" dirty="0"/>
              <a:t>에 동일한 파일이 수정되었다면 </a:t>
            </a:r>
            <a:r>
              <a:rPr lang="en-US" altLang="ko-KR" dirty="0"/>
              <a:t>conflict</a:t>
            </a:r>
            <a:r>
              <a:rPr lang="ko-KR" altLang="en-US" dirty="0"/>
              <a:t>가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EF9F6-442E-984E-9A9B-C6200038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143" y="2090905"/>
            <a:ext cx="7685714" cy="26761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172571-BBFF-43EE-3BB7-EF4DC44F9ECB}"/>
              </a:ext>
            </a:extLst>
          </p:cNvPr>
          <p:cNvSpPr/>
          <p:nvPr/>
        </p:nvSpPr>
        <p:spPr>
          <a:xfrm>
            <a:off x="5104562" y="3185327"/>
            <a:ext cx="4431323" cy="317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5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950764" y="270561"/>
            <a:ext cx="62905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[pull</a:t>
            </a:r>
            <a:r>
              <a:rPr lang="ko-KR" altLang="en-US" sz="3200" dirty="0"/>
              <a:t>과 </a:t>
            </a:r>
            <a:r>
              <a:rPr lang="en-US" altLang="ko-KR" sz="3200" dirty="0"/>
              <a:t>push</a:t>
            </a:r>
            <a:r>
              <a:rPr lang="ko-KR" altLang="en-US" sz="3200" dirty="0"/>
              <a:t>가 동시에 존재할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700154" y="5918479"/>
            <a:ext cx="1079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후 로컬 저장소의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 err="1"/>
              <a:t>브랜치와</a:t>
            </a:r>
            <a:r>
              <a:rPr lang="ko-KR" altLang="en-US" dirty="0"/>
              <a:t> 원격 저장소의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 err="1"/>
              <a:t>브랜치가</a:t>
            </a:r>
            <a:r>
              <a:rPr lang="ko-KR" altLang="en-US" dirty="0"/>
              <a:t> 동일한 상태임을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AFCC3F-5186-C823-D84C-F1D73CCC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14" y="2124238"/>
            <a:ext cx="8428571" cy="2609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FDC57F-9304-7358-11A1-A19361CDDE8F}"/>
              </a:ext>
            </a:extLst>
          </p:cNvPr>
          <p:cNvSpPr/>
          <p:nvPr/>
        </p:nvSpPr>
        <p:spPr>
          <a:xfrm>
            <a:off x="3888712" y="3265714"/>
            <a:ext cx="1768510" cy="317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1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271129" y="2828836"/>
            <a:ext cx="9649821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 reset –hard</a:t>
            </a:r>
            <a:r>
              <a:rPr lang="ko-KR" altLang="en-US" sz="3600" dirty="0"/>
              <a:t>를 적용하면 </a:t>
            </a:r>
            <a:r>
              <a:rPr lang="en-US" altLang="ko-KR" sz="3600" dirty="0"/>
              <a:t>untracked file</a:t>
            </a:r>
            <a:r>
              <a:rPr lang="ko-KR" altLang="en-US" sz="3600" dirty="0"/>
              <a:t>까지</a:t>
            </a:r>
            <a:endParaRPr lang="en-US" altLang="ko-KR" sz="3600" dirty="0"/>
          </a:p>
          <a:p>
            <a:pPr algn="ctr"/>
            <a:r>
              <a:rPr lang="ko-KR" altLang="en-US" sz="3600" dirty="0"/>
              <a:t>모두 제거된다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406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1C4F5C-90C1-E161-E925-7BD61F5D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00" y="1152809"/>
            <a:ext cx="8000000" cy="4552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81796" y="270561"/>
            <a:ext cx="842846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reset –hard</a:t>
            </a:r>
            <a:r>
              <a:rPr lang="ko-KR" altLang="en-US" sz="3200" dirty="0"/>
              <a:t>를 적용하면 </a:t>
            </a:r>
            <a:r>
              <a:rPr lang="en-US" altLang="ko-KR" sz="3200" dirty="0"/>
              <a:t>untraced</a:t>
            </a:r>
            <a:r>
              <a:rPr lang="ko-KR" altLang="en-US" sz="3200" dirty="0"/>
              <a:t> </a:t>
            </a:r>
            <a:r>
              <a:rPr lang="en-US" altLang="ko-KR" sz="3200" dirty="0"/>
              <a:t>file</a:t>
            </a:r>
            <a:r>
              <a:rPr lang="ko-KR" altLang="en-US" sz="3200" dirty="0"/>
              <a:t>은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2416334" y="5918479"/>
            <a:ext cx="73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test1.txt, test2.txt</a:t>
            </a:r>
            <a:r>
              <a:rPr lang="ko-KR" altLang="en-US" dirty="0"/>
              <a:t>는 </a:t>
            </a:r>
            <a:r>
              <a:rPr lang="en-US" altLang="ko-KR" dirty="0"/>
              <a:t>modified </a:t>
            </a:r>
            <a:r>
              <a:rPr lang="ko-KR" altLang="en-US" dirty="0"/>
              <a:t>상태</a:t>
            </a:r>
            <a:r>
              <a:rPr lang="en-US" altLang="ko-KR" dirty="0"/>
              <a:t>, test5.txt</a:t>
            </a:r>
            <a:r>
              <a:rPr lang="ko-KR" altLang="en-US" dirty="0"/>
              <a:t>는 </a:t>
            </a:r>
            <a:r>
              <a:rPr lang="en-US" altLang="ko-KR" dirty="0"/>
              <a:t>untracked </a:t>
            </a:r>
            <a:r>
              <a:rPr lang="ko-KR" altLang="en-US" dirty="0"/>
              <a:t>상태입니다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reset –hard</a:t>
            </a:r>
            <a:r>
              <a:rPr lang="ko-KR" altLang="en-US" dirty="0"/>
              <a:t>를 적용해도 </a:t>
            </a:r>
            <a:r>
              <a:rPr lang="en-US" altLang="ko-KR" dirty="0"/>
              <a:t>test5.txt</a:t>
            </a:r>
            <a:r>
              <a:rPr lang="ko-KR" altLang="en-US" dirty="0"/>
              <a:t> 파일은 제거되지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3999244" y="4545766"/>
            <a:ext cx="1075174" cy="840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1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A44033-8D0E-F054-130F-4D66FB4A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66" y="2376619"/>
            <a:ext cx="4466667" cy="21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81794" y="270561"/>
            <a:ext cx="84284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reset –hard</a:t>
            </a:r>
            <a:r>
              <a:rPr lang="ko-KR" altLang="en-US" sz="3200" dirty="0"/>
              <a:t>를 적용하면 </a:t>
            </a:r>
            <a:r>
              <a:rPr lang="en-US" altLang="ko-KR" sz="3200" dirty="0"/>
              <a:t>untraced</a:t>
            </a:r>
            <a:r>
              <a:rPr lang="ko-KR" altLang="en-US" sz="3200" dirty="0"/>
              <a:t> </a:t>
            </a:r>
            <a:r>
              <a:rPr lang="en-US" altLang="ko-KR" sz="3200" dirty="0"/>
              <a:t>file</a:t>
            </a:r>
            <a:r>
              <a:rPr lang="ko-KR" altLang="en-US" sz="3200" dirty="0"/>
              <a:t>은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3882191" y="5918479"/>
            <a:ext cx="442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reset –hard </a:t>
            </a:r>
            <a:r>
              <a:rPr lang="ko-KR" altLang="en-US" dirty="0"/>
              <a:t>후 결과를 확인해보겠습니다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5020825" y="3506875"/>
            <a:ext cx="2997760" cy="432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E7B9CE-7EDF-DDC4-EA8C-884003E9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28" y="1162333"/>
            <a:ext cx="7857143" cy="45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81794" y="270561"/>
            <a:ext cx="84284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reset –hard</a:t>
            </a:r>
            <a:r>
              <a:rPr lang="ko-KR" altLang="en-US" sz="3200" dirty="0"/>
              <a:t>를 적용하면 </a:t>
            </a:r>
            <a:r>
              <a:rPr lang="en-US" altLang="ko-KR" sz="3200" dirty="0"/>
              <a:t>untraced</a:t>
            </a:r>
            <a:r>
              <a:rPr lang="ko-KR" altLang="en-US" sz="3200" dirty="0"/>
              <a:t> </a:t>
            </a:r>
            <a:r>
              <a:rPr lang="en-US" altLang="ko-KR" sz="3200" dirty="0"/>
              <a:t>file</a:t>
            </a:r>
            <a:r>
              <a:rPr lang="ko-KR" altLang="en-US" sz="3200" dirty="0"/>
              <a:t>은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B2D8-762A-17DE-CA6F-CF3108B9D431}"/>
              </a:ext>
            </a:extLst>
          </p:cNvPr>
          <p:cNvSpPr txBox="1"/>
          <p:nvPr/>
        </p:nvSpPr>
        <p:spPr>
          <a:xfrm>
            <a:off x="1710132" y="5918479"/>
            <a:ext cx="877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modified</a:t>
            </a:r>
            <a:r>
              <a:rPr lang="ko-KR" altLang="en-US" dirty="0"/>
              <a:t> 상태였던 파일들은 제거되었지만</a:t>
            </a:r>
            <a:r>
              <a:rPr lang="en-US" altLang="ko-KR" dirty="0"/>
              <a:t>, untracked </a:t>
            </a:r>
            <a:r>
              <a:rPr lang="ko-KR" altLang="en-US" dirty="0"/>
              <a:t>파일은 제거되지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4126522" y="4592097"/>
            <a:ext cx="1189056" cy="432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34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451</Words>
  <Application>Microsoft Office PowerPoint</Application>
  <PresentationFormat>와이드스크린</PresentationFormat>
  <Paragraphs>58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KR</vt:lpstr>
      <vt:lpstr>Noto Sans Medium</vt:lpstr>
      <vt:lpstr>NotoSansKR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780</cp:revision>
  <dcterms:created xsi:type="dcterms:W3CDTF">2022-10-17T05:30:20Z</dcterms:created>
  <dcterms:modified xsi:type="dcterms:W3CDTF">2023-04-17T13:07:12Z</dcterms:modified>
</cp:coreProperties>
</file>