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04" autoAdjust="0"/>
    <p:restoredTop sz="96343" autoAdjust="0"/>
  </p:normalViewPr>
  <p:slideViewPr>
    <p:cSldViewPr snapToGrid="0">
      <p:cViewPr varScale="1">
        <p:scale>
          <a:sx n="120" d="100"/>
          <a:sy n="120" d="100"/>
        </p:scale>
        <p:origin x="10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5509-D1D1-47CF-BFB7-E1AA9548D41D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F75-7E5F-419D-AB03-9C193CB4F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6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586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4EC17-9FF6-4897-8BE8-9FE562DA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BBF8D-2C01-C9BF-C9F6-B1FAA69D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56F4-329D-286F-CD04-06ED4D6B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E717C-B11A-F332-3645-8E09313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9C481-1CB8-D4EF-E8F7-39B49ABB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DB2A-982A-90F8-B231-53F063C9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617F1-9978-60F9-5877-E559C385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37BA-464A-304F-30CC-A5DB7AB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20B37-3A35-A5E3-35E9-8BF4AF1D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AC654-07B2-A895-ADC1-B10E153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51D7CF-A830-4B4D-8DD6-0B8B0293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C543A-E598-66EC-EACC-61837EB1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4B1B-D3CA-D1CB-0DE3-634E46B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7541-EC11-DB81-83E6-3040A144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5811-BC25-A2EF-00F1-F30E6121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BBAF-12AD-BAB9-D0C8-B1F77498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C755C-E247-FEA3-1650-9E520D6A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009-99AF-8148-365B-B1DFC8C7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4A02D-19D8-5370-9B3F-84510C16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134BF-1E46-984D-813C-22DF4B8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477D-0E6B-C32B-EB5C-3E0FACBF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A12F6-3CEA-4762-8268-6B113620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DA3CE-8F40-F1D3-740A-3BFA6C97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D75ED-A5E9-E699-2140-4C74E42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3CF2A-6185-CFC6-E227-4A88BF7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00EA-CFFA-57A4-C67D-8A052EE9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9C92B-4F5B-8809-1C36-211DC531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E28C2-A62B-71F9-D973-B02BABDA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7A80D-FF46-881F-E99C-D59D183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08DB2-12DE-F379-A7BF-97A1D893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31973-ACB1-FDEA-898A-D321D39B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2B53-D6F3-98FB-0F1E-C7B979D4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FC6B4-84CA-C057-AFFD-F7F1EDB4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D7B63-2D4B-58B4-EFD7-A2927B22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6E28-3C05-32FA-F1C4-A896BD9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89B10-3235-C197-B2DF-9C544C6E6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CE8BE3-905A-E4D8-A3A6-CC42269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C7597-8FCF-FDD1-CFE3-C0931F3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60DC4-BEB9-35D9-CEF3-A7669562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D7A73-9E1D-751F-3C05-AA3EAB2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8EA69B-33FA-12D3-9CAC-C0EDD3E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4BB1D-A56D-87DA-803F-A7E7695D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06C96-FFAD-BBE1-D48A-22E774F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0EDCC7-2C27-0CAB-0A99-C8D7714D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51B6-319B-B786-661F-84E2A40E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C0D5F-E580-0839-5C42-67BAE82D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73737-329D-E927-C157-2C7BC6E1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53FE-109C-3DE6-256D-7248551A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85C0-01B1-6986-E82F-D7442916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298E3-9AA5-3C32-C456-99C183F0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F2148-727A-DC2D-A031-AC8FA71D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17472-0F3D-16EB-D2A0-C43F3E7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6AE08-6389-9C44-0F2D-01E3D57B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9CCD4-72A3-8649-B14F-9D610AAD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D102A-CFB9-27BE-E3EA-0086AD15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3DABA-B27F-4D3D-F294-B9A26DD0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614BA-A293-8212-2B14-7209E11E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1F106-D499-2575-6F9F-BB97509A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112BA-DBBE-55D2-B8A5-205A581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CB97B-F968-7656-B6F3-96A7AF2D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4601-127B-B69D-6ED6-9AA0ECC5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F548A-89C4-ED46-6D38-06D434D3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51969-713C-442B-3D97-71DF2B515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3867666" y="1273329"/>
            <a:ext cx="445666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Git</a:t>
            </a:r>
            <a:r>
              <a:rPr lang="ko-KR" altLang="en-US" sz="4800" dirty="0"/>
              <a:t>과 </a:t>
            </a:r>
            <a:r>
              <a:rPr lang="en-US" altLang="ko-KR" sz="4800" dirty="0"/>
              <a:t>SVN </a:t>
            </a:r>
            <a:r>
              <a:rPr lang="ko-KR" altLang="en-US" sz="4800" dirty="0"/>
              <a:t>차이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FB931-48DF-20F3-3EA6-C5A6DCF6670A}"/>
              </a:ext>
            </a:extLst>
          </p:cNvPr>
          <p:cNvSpPr txBox="1"/>
          <p:nvPr/>
        </p:nvSpPr>
        <p:spPr>
          <a:xfrm>
            <a:off x="8651173" y="4946074"/>
            <a:ext cx="1859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데이사이드</a:t>
            </a:r>
            <a:endParaRPr lang="en-US" altLang="ko-KR" dirty="0"/>
          </a:p>
          <a:p>
            <a:r>
              <a:rPr lang="ko-KR" altLang="en-US" dirty="0"/>
              <a:t>서비스 개발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노승희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2022. 10. 17.</a:t>
            </a:r>
          </a:p>
        </p:txBody>
      </p:sp>
    </p:spTree>
    <p:extLst>
      <p:ext uri="{BB962C8B-B14F-4D97-AF65-F5344CB8AC3E}">
        <p14:creationId xmlns:p14="http://schemas.microsoft.com/office/powerpoint/2010/main" val="256298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B73112-FB4B-8FAE-1E30-D4653806D3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90" t="22475" r="3190" b="9592"/>
          <a:stretch/>
        </p:blipFill>
        <p:spPr>
          <a:xfrm>
            <a:off x="1460665" y="1757548"/>
            <a:ext cx="3770416" cy="309946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F0E71F-75D3-89C9-3698-7F28F4CC5C68}"/>
              </a:ext>
            </a:extLst>
          </p:cNvPr>
          <p:cNvSpPr txBox="1"/>
          <p:nvPr/>
        </p:nvSpPr>
        <p:spPr>
          <a:xfrm>
            <a:off x="4997783" y="523603"/>
            <a:ext cx="219643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[SVN</a:t>
            </a:r>
            <a:r>
              <a:rPr lang="ko-KR" altLang="en-US" sz="3200" dirty="0"/>
              <a:t> 특징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5C7B3-BA53-728C-C5BE-17AF3F9BF3BF}"/>
              </a:ext>
            </a:extLst>
          </p:cNvPr>
          <p:cNvSpPr txBox="1"/>
          <p:nvPr/>
        </p:nvSpPr>
        <p:spPr>
          <a:xfrm>
            <a:off x="5615049" y="1667562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중앙 집중관리식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7C2ABC-A329-42C7-51AE-1BF88CD82CD4}"/>
              </a:ext>
            </a:extLst>
          </p:cNvPr>
          <p:cNvSpPr txBox="1"/>
          <p:nvPr/>
        </p:nvSpPr>
        <p:spPr>
          <a:xfrm>
            <a:off x="5615049" y="2409781"/>
            <a:ext cx="3639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내 로컬 </a:t>
            </a:r>
            <a:r>
              <a:rPr lang="en-US" altLang="ko-KR" dirty="0"/>
              <a:t>PC</a:t>
            </a:r>
            <a:r>
              <a:rPr lang="ko-KR" altLang="en-US" dirty="0"/>
              <a:t>에서 </a:t>
            </a:r>
            <a:r>
              <a:rPr lang="en-US" altLang="ko-KR" dirty="0"/>
              <a:t>Commit</a:t>
            </a:r>
            <a:r>
              <a:rPr lang="ko-KR" altLang="en-US" dirty="0"/>
              <a:t>을 하면</a:t>
            </a:r>
            <a:endParaRPr lang="en-US" altLang="ko-KR" dirty="0"/>
          </a:p>
          <a:p>
            <a:r>
              <a:rPr lang="ko-KR" altLang="en-US" dirty="0"/>
              <a:t>  바로 중앙 저장소에 반영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D42D9-5FB9-475A-B1FD-0BBAB67E0EB3}"/>
              </a:ext>
            </a:extLst>
          </p:cNvPr>
          <p:cNvSpPr txBox="1"/>
          <p:nvPr/>
        </p:nvSpPr>
        <p:spPr>
          <a:xfrm>
            <a:off x="5615049" y="3428999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직관적인 구조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97C09C-7288-12FF-445D-59CF7ECEA917}"/>
              </a:ext>
            </a:extLst>
          </p:cNvPr>
          <p:cNvSpPr txBox="1"/>
          <p:nvPr/>
        </p:nvSpPr>
        <p:spPr>
          <a:xfrm>
            <a:off x="5615049" y="5190438"/>
            <a:ext cx="546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중앙 저장소에 에러가 생기면 모든 작업이 마비됨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EBC3E5-92F6-9EB0-9D39-122B0D92B000}"/>
              </a:ext>
            </a:extLst>
          </p:cNvPr>
          <p:cNvSpPr txBox="1"/>
          <p:nvPr/>
        </p:nvSpPr>
        <p:spPr>
          <a:xfrm>
            <a:off x="5615049" y="4171218"/>
            <a:ext cx="5386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변경사항이 바로 중앙 저장소에 반영되기 때문에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충돌이 발생할 확률이 높음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47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B73112-FB4B-8FAE-1E30-D4653806D3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" t="24759" r="54391" b="7308"/>
          <a:stretch/>
        </p:blipFill>
        <p:spPr>
          <a:xfrm>
            <a:off x="1240971" y="1757548"/>
            <a:ext cx="3990110" cy="309946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F0E71F-75D3-89C9-3698-7F28F4CC5C68}"/>
              </a:ext>
            </a:extLst>
          </p:cNvPr>
          <p:cNvSpPr txBox="1"/>
          <p:nvPr/>
        </p:nvSpPr>
        <p:spPr>
          <a:xfrm>
            <a:off x="5130832" y="523603"/>
            <a:ext cx="193033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[Git</a:t>
            </a:r>
            <a:r>
              <a:rPr lang="ko-KR" altLang="en-US" sz="3200" dirty="0"/>
              <a:t> 특징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5C7B3-BA53-728C-C5BE-17AF3F9BF3BF}"/>
              </a:ext>
            </a:extLst>
          </p:cNvPr>
          <p:cNvSpPr txBox="1"/>
          <p:nvPr/>
        </p:nvSpPr>
        <p:spPr>
          <a:xfrm>
            <a:off x="5615049" y="1667562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분산 </a:t>
            </a:r>
            <a:r>
              <a:rPr lang="ko-KR" altLang="en-US" dirty="0" err="1"/>
              <a:t>관리식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7C2ABC-A329-42C7-51AE-1BF88CD82CD4}"/>
              </a:ext>
            </a:extLst>
          </p:cNvPr>
          <p:cNvSpPr txBox="1"/>
          <p:nvPr/>
        </p:nvSpPr>
        <p:spPr>
          <a:xfrm>
            <a:off x="5615049" y="2225240"/>
            <a:ext cx="6013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내 로컬 </a:t>
            </a:r>
            <a:r>
              <a:rPr lang="en-US" altLang="ko-KR" dirty="0"/>
              <a:t>PC</a:t>
            </a:r>
            <a:r>
              <a:rPr lang="ko-KR" altLang="en-US" dirty="0"/>
              <a:t>에서 </a:t>
            </a:r>
            <a:r>
              <a:rPr lang="en-US" altLang="ko-KR" dirty="0"/>
              <a:t>Commit</a:t>
            </a:r>
            <a:r>
              <a:rPr lang="ko-KR" altLang="en-US" dirty="0"/>
              <a:t>을 하면</a:t>
            </a:r>
            <a:r>
              <a:rPr lang="en-US" altLang="ko-KR" dirty="0"/>
              <a:t> </a:t>
            </a:r>
            <a:r>
              <a:rPr lang="ko-KR" altLang="en-US" dirty="0"/>
              <a:t>로컬 저장소에만 반영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다른 사람에게 까지 내 </a:t>
            </a:r>
            <a:r>
              <a:rPr lang="en-US" altLang="ko-KR" dirty="0"/>
              <a:t>Commit</a:t>
            </a:r>
            <a:r>
              <a:rPr lang="ko-KR" altLang="en-US" dirty="0"/>
              <a:t>을 공유하려면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원격저장소에 </a:t>
            </a:r>
            <a:r>
              <a:rPr lang="en-US" altLang="ko-KR" dirty="0"/>
              <a:t>Push</a:t>
            </a:r>
            <a:r>
              <a:rPr lang="ko-KR" altLang="en-US" dirty="0"/>
              <a:t>해야 함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D42D9-5FB9-475A-B1FD-0BBAB67E0EB3}"/>
              </a:ext>
            </a:extLst>
          </p:cNvPr>
          <p:cNvSpPr txBox="1"/>
          <p:nvPr/>
        </p:nvSpPr>
        <p:spPr>
          <a:xfrm>
            <a:off x="5615049" y="3336916"/>
            <a:ext cx="6317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branch </a:t>
            </a:r>
            <a:r>
              <a:rPr lang="ko-KR" altLang="en-US" dirty="0"/>
              <a:t>사용시 모든 사람들에게 내 </a:t>
            </a:r>
            <a:r>
              <a:rPr lang="en-US" altLang="ko-KR" dirty="0"/>
              <a:t>Commit</a:t>
            </a:r>
            <a:r>
              <a:rPr lang="ko-KR" altLang="en-US" dirty="0"/>
              <a:t>을 적용하려면</a:t>
            </a:r>
            <a:endParaRPr lang="en-US" altLang="ko-KR" dirty="0"/>
          </a:p>
          <a:p>
            <a:r>
              <a:rPr lang="en-US" altLang="ko-KR" dirty="0"/>
              <a:t>  merge </a:t>
            </a:r>
            <a:r>
              <a:rPr lang="ko-KR" altLang="en-US" dirty="0"/>
              <a:t>작업을 해야 함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97C09C-7288-12FF-445D-59CF7ECEA917}"/>
              </a:ext>
            </a:extLst>
          </p:cNvPr>
          <p:cNvSpPr txBox="1"/>
          <p:nvPr/>
        </p:nvSpPr>
        <p:spPr>
          <a:xfrm>
            <a:off x="5615049" y="4171593"/>
            <a:ext cx="5617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모든 작업이 로컬에서 이루어지고 네트워크 사용은</a:t>
            </a:r>
            <a:endParaRPr lang="en-US" altLang="ko-KR" dirty="0"/>
          </a:p>
          <a:p>
            <a:r>
              <a:rPr lang="ko-KR" altLang="en-US" dirty="0"/>
              <a:t>  원격 저장소로 저장할 때 한 번 이루어지므로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개발 시 처리 속도가 빠름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ECEDBA-2D9E-4DF8-2155-840BDE865419}"/>
              </a:ext>
            </a:extLst>
          </p:cNvPr>
          <p:cNvSpPr txBox="1"/>
          <p:nvPr/>
        </p:nvSpPr>
        <p:spPr>
          <a:xfrm>
            <a:off x="5615049" y="5283269"/>
            <a:ext cx="548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Branch</a:t>
            </a:r>
            <a:r>
              <a:rPr lang="ko-KR" altLang="en-US" dirty="0"/>
              <a:t>를 분리하여 작업자 간의 충돌 최소화 가능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3DB44-1896-D1B2-6F7F-C6DD24971CD9}"/>
              </a:ext>
            </a:extLst>
          </p:cNvPr>
          <p:cNvSpPr txBox="1"/>
          <p:nvPr/>
        </p:nvSpPr>
        <p:spPr>
          <a:xfrm>
            <a:off x="5615049" y="5840946"/>
            <a:ext cx="584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중앙저장소에 에러가 생겨도 로컬에서 복구하기 용이</a:t>
            </a:r>
          </a:p>
        </p:txBody>
      </p:sp>
    </p:spTree>
    <p:extLst>
      <p:ext uri="{BB962C8B-B14F-4D97-AF65-F5344CB8AC3E}">
        <p14:creationId xmlns:p14="http://schemas.microsoft.com/office/powerpoint/2010/main" val="150900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F0E71F-75D3-89C9-3698-7F28F4CC5C68}"/>
              </a:ext>
            </a:extLst>
          </p:cNvPr>
          <p:cNvSpPr txBox="1"/>
          <p:nvPr/>
        </p:nvSpPr>
        <p:spPr>
          <a:xfrm>
            <a:off x="3284980" y="523603"/>
            <a:ext cx="562205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[Git</a:t>
            </a:r>
            <a:r>
              <a:rPr lang="ko-KR" altLang="en-US" sz="3200" dirty="0"/>
              <a:t>과 </a:t>
            </a:r>
            <a:r>
              <a:rPr lang="en-US" altLang="ko-KR" sz="3200" dirty="0"/>
              <a:t>SVN </a:t>
            </a:r>
            <a:r>
              <a:rPr lang="ko-KR" altLang="en-US" sz="3200" dirty="0"/>
              <a:t>가장 중요한 차이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C66FF6B-E076-6DAC-3826-B775216D59BF}"/>
              </a:ext>
            </a:extLst>
          </p:cNvPr>
          <p:cNvGrpSpPr/>
          <p:nvPr/>
        </p:nvGrpSpPr>
        <p:grpSpPr>
          <a:xfrm>
            <a:off x="1773252" y="1551444"/>
            <a:ext cx="9285821" cy="1181730"/>
            <a:chOff x="2493697" y="1551444"/>
            <a:chExt cx="9285821" cy="11817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83DB44-1896-D1B2-6F7F-C6DD24971CD9}"/>
                </a:ext>
              </a:extLst>
            </p:cNvPr>
            <p:cNvSpPr txBox="1"/>
            <p:nvPr/>
          </p:nvSpPr>
          <p:spPr>
            <a:xfrm>
              <a:off x="2493697" y="1962507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</a:t>
              </a:r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7649ED-39C0-05B7-5948-121C1642E124}"/>
                </a:ext>
              </a:extLst>
            </p:cNvPr>
            <p:cNvSpPr txBox="1"/>
            <p:nvPr/>
          </p:nvSpPr>
          <p:spPr>
            <a:xfrm>
              <a:off x="4738808" y="1551444"/>
              <a:ext cx="6184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SVN : </a:t>
              </a:r>
              <a:r>
                <a:rPr lang="ko-KR" altLang="en-US" dirty="0"/>
                <a:t>중앙 저장소에 반영되어 바로 다른 사람들에게 적용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08DD40-C9BF-23BF-0795-9D8A6B24A272}"/>
                </a:ext>
              </a:extLst>
            </p:cNvPr>
            <p:cNvSpPr txBox="1"/>
            <p:nvPr/>
          </p:nvSpPr>
          <p:spPr>
            <a:xfrm>
              <a:off x="4738808" y="2363842"/>
              <a:ext cx="7040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Git : </a:t>
              </a:r>
              <a:r>
                <a:rPr lang="ko-KR" altLang="en-US" dirty="0"/>
                <a:t>내 로컬 저장소에만 반영되어 다른 사람들에게 적용되지 않음</a:t>
              </a:r>
            </a:p>
          </p:txBody>
        </p:sp>
        <p:sp>
          <p:nvSpPr>
            <p:cNvPr id="12" name="왼쪽 중괄호 11">
              <a:extLst>
                <a:ext uri="{FF2B5EF4-FFF2-40B4-BE49-F238E27FC236}">
                  <a16:creationId xmlns:a16="http://schemas.microsoft.com/office/drawing/2014/main" id="{B0140C8F-84E6-CDAC-CED9-A47F6A122A6A}"/>
                </a:ext>
              </a:extLst>
            </p:cNvPr>
            <p:cNvSpPr/>
            <p:nvPr/>
          </p:nvSpPr>
          <p:spPr>
            <a:xfrm>
              <a:off x="4086124" y="1677526"/>
              <a:ext cx="698810" cy="939294"/>
            </a:xfrm>
            <a:prstGeom prst="leftBrace">
              <a:avLst>
                <a:gd name="adj1" fmla="val 31737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F9D5082-3AC3-D4A3-E4BB-588FF590166F}"/>
              </a:ext>
            </a:extLst>
          </p:cNvPr>
          <p:cNvGrpSpPr/>
          <p:nvPr/>
        </p:nvGrpSpPr>
        <p:grpSpPr>
          <a:xfrm>
            <a:off x="1248343" y="5306556"/>
            <a:ext cx="7081589" cy="1181730"/>
            <a:chOff x="1968788" y="5306556"/>
            <a:chExt cx="7081589" cy="11817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57AC04-F3F1-C121-E45A-C9A1165282D8}"/>
                </a:ext>
              </a:extLst>
            </p:cNvPr>
            <p:cNvSpPr txBox="1"/>
            <p:nvPr/>
          </p:nvSpPr>
          <p:spPr>
            <a:xfrm>
              <a:off x="1968788" y="5382603"/>
              <a:ext cx="19640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내 로컬에</a:t>
              </a:r>
              <a:endParaRPr lang="en-US" altLang="ko-KR" dirty="0"/>
            </a:p>
            <a:p>
              <a:pPr algn="ctr"/>
              <a:r>
                <a:rPr lang="ko-KR" altLang="en-US" dirty="0"/>
                <a:t>저장소 변경 내용</a:t>
              </a:r>
              <a:endParaRPr lang="en-US" altLang="ko-KR" dirty="0"/>
            </a:p>
            <a:p>
              <a:pPr algn="ctr"/>
              <a:r>
                <a:rPr lang="ko-KR" altLang="en-US" dirty="0"/>
                <a:t>반영하기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4F274C-A990-FC95-6D4A-F75243B9C950}"/>
                </a:ext>
              </a:extLst>
            </p:cNvPr>
            <p:cNvSpPr txBox="1"/>
            <p:nvPr/>
          </p:nvSpPr>
          <p:spPr>
            <a:xfrm>
              <a:off x="4754073" y="5306556"/>
              <a:ext cx="160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SVN : Update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8AF912-E81B-83B3-E17B-4AF15D8DB0AC}"/>
                </a:ext>
              </a:extLst>
            </p:cNvPr>
            <p:cNvSpPr txBox="1"/>
            <p:nvPr/>
          </p:nvSpPr>
          <p:spPr>
            <a:xfrm>
              <a:off x="4754073" y="6118954"/>
              <a:ext cx="429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Git : Pull(</a:t>
              </a:r>
              <a:r>
                <a:rPr lang="ko-KR" altLang="en-US" dirty="0"/>
                <a:t>변경 내용만 확인하기 </a:t>
              </a:r>
              <a:r>
                <a:rPr lang="en-US" altLang="ko-KR" dirty="0"/>
                <a:t>– Fetch)</a:t>
              </a:r>
              <a:endParaRPr lang="ko-KR" altLang="en-US" dirty="0"/>
            </a:p>
          </p:txBody>
        </p:sp>
        <p:sp>
          <p:nvSpPr>
            <p:cNvPr id="16" name="왼쪽 중괄호 15">
              <a:extLst>
                <a:ext uri="{FF2B5EF4-FFF2-40B4-BE49-F238E27FC236}">
                  <a16:creationId xmlns:a16="http://schemas.microsoft.com/office/drawing/2014/main" id="{98D48305-A4D3-40E2-B05E-77F4213D3D6D}"/>
                </a:ext>
              </a:extLst>
            </p:cNvPr>
            <p:cNvSpPr/>
            <p:nvPr/>
          </p:nvSpPr>
          <p:spPr>
            <a:xfrm>
              <a:off x="4101389" y="5432638"/>
              <a:ext cx="698810" cy="939294"/>
            </a:xfrm>
            <a:prstGeom prst="leftBrace">
              <a:avLst>
                <a:gd name="adj1" fmla="val 31737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6E6C6DA-B743-D925-C442-66E2CF707D62}"/>
              </a:ext>
            </a:extLst>
          </p:cNvPr>
          <p:cNvGrpSpPr/>
          <p:nvPr/>
        </p:nvGrpSpPr>
        <p:grpSpPr>
          <a:xfrm>
            <a:off x="1173803" y="3290501"/>
            <a:ext cx="8533173" cy="1458729"/>
            <a:chOff x="1894248" y="3181504"/>
            <a:chExt cx="8533173" cy="145872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D539BA-9F31-2B26-45F6-65E229A8329C}"/>
                </a:ext>
              </a:extLst>
            </p:cNvPr>
            <p:cNvSpPr txBox="1"/>
            <p:nvPr/>
          </p:nvSpPr>
          <p:spPr>
            <a:xfrm>
              <a:off x="1894248" y="3454067"/>
              <a:ext cx="21130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내 작업물을</a:t>
              </a:r>
              <a:endParaRPr lang="en-US" altLang="ko-KR" dirty="0"/>
            </a:p>
            <a:p>
              <a:pPr algn="ctr"/>
              <a:r>
                <a:rPr lang="ko-KR" altLang="en-US" dirty="0"/>
                <a:t>저장소에 반영하기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5714E1-378F-7C16-17AC-644A5E3BE098}"/>
                </a:ext>
              </a:extLst>
            </p:cNvPr>
            <p:cNvSpPr txBox="1"/>
            <p:nvPr/>
          </p:nvSpPr>
          <p:spPr>
            <a:xfrm>
              <a:off x="4754073" y="3181504"/>
              <a:ext cx="1673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SVN : Commit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1D86C5-1DEE-B126-A1EF-E2D490137170}"/>
                </a:ext>
              </a:extLst>
            </p:cNvPr>
            <p:cNvSpPr txBox="1"/>
            <p:nvPr/>
          </p:nvSpPr>
          <p:spPr>
            <a:xfrm>
              <a:off x="4754073" y="3993902"/>
              <a:ext cx="5673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Git : Commit</a:t>
              </a:r>
              <a:r>
                <a:rPr lang="ko-KR" altLang="en-US" dirty="0"/>
                <a:t>후 </a:t>
              </a:r>
              <a:r>
                <a:rPr lang="en-US" altLang="ko-KR" dirty="0"/>
                <a:t>Push(</a:t>
              </a:r>
              <a:r>
                <a:rPr lang="ko-KR" altLang="en-US" dirty="0"/>
                <a:t>만약 </a:t>
              </a:r>
              <a:r>
                <a:rPr lang="en-US" altLang="ko-KR" dirty="0"/>
                <a:t>branch</a:t>
              </a:r>
              <a:r>
                <a:rPr lang="ko-KR" altLang="en-US" dirty="0"/>
                <a:t>를 따서 작업했다면</a:t>
              </a:r>
              <a:endParaRPr lang="en-US" altLang="ko-KR" dirty="0"/>
            </a:p>
            <a:p>
              <a:r>
                <a:rPr lang="en-US" altLang="ko-KR" dirty="0"/>
                <a:t>      </a:t>
              </a:r>
              <a:r>
                <a:rPr lang="ko-KR" altLang="en-US" dirty="0"/>
                <a:t>이후 </a:t>
              </a:r>
              <a:r>
                <a:rPr lang="en-US" altLang="ko-KR" dirty="0"/>
                <a:t>pull request </a:t>
              </a:r>
              <a:r>
                <a:rPr lang="ko-KR" altLang="en-US" dirty="0"/>
                <a:t>생성 또는 </a:t>
              </a:r>
              <a:r>
                <a:rPr lang="en-US" altLang="ko-KR" dirty="0"/>
                <a:t>merge </a:t>
              </a:r>
              <a:r>
                <a:rPr lang="ko-KR" altLang="en-US" dirty="0"/>
                <a:t>진행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20" name="왼쪽 중괄호 19">
              <a:extLst>
                <a:ext uri="{FF2B5EF4-FFF2-40B4-BE49-F238E27FC236}">
                  <a16:creationId xmlns:a16="http://schemas.microsoft.com/office/drawing/2014/main" id="{FF753995-5E2C-2C5B-E2FB-0E99EDA8E23E}"/>
                </a:ext>
              </a:extLst>
            </p:cNvPr>
            <p:cNvSpPr/>
            <p:nvPr/>
          </p:nvSpPr>
          <p:spPr>
            <a:xfrm>
              <a:off x="4101389" y="3307586"/>
              <a:ext cx="698810" cy="939294"/>
            </a:xfrm>
            <a:prstGeom prst="leftBrace">
              <a:avLst>
                <a:gd name="adj1" fmla="val 31737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069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A8028-DD3B-7E10-8056-3225EDF81E52}"/>
              </a:ext>
            </a:extLst>
          </p:cNvPr>
          <p:cNvSpPr txBox="1"/>
          <p:nvPr/>
        </p:nvSpPr>
        <p:spPr>
          <a:xfrm>
            <a:off x="167391" y="447994"/>
            <a:ext cx="302198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[</a:t>
            </a:r>
            <a:r>
              <a:rPr lang="ko-KR" altLang="en-US" sz="4800" dirty="0"/>
              <a:t>참고문헌</a:t>
            </a:r>
            <a:r>
              <a:rPr lang="en-US" altLang="ko-KR" sz="4800" dirty="0"/>
              <a:t>]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B3F72-C396-99D9-61BC-C4548B1E5310}"/>
              </a:ext>
            </a:extLst>
          </p:cNvPr>
          <p:cNvSpPr txBox="1"/>
          <p:nvPr/>
        </p:nvSpPr>
        <p:spPr>
          <a:xfrm>
            <a:off x="243444" y="1704109"/>
            <a:ext cx="875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1"/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“GIT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과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SVN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의 개념 및 장단점 형상관리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버전관리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&lt;https://dzzienki.tistory.com/m/46&gt;.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28426E-4CF7-5D99-25AA-BDA0436E1117}"/>
              </a:ext>
            </a:extLst>
          </p:cNvPr>
          <p:cNvSpPr txBox="1"/>
          <p:nvPr/>
        </p:nvSpPr>
        <p:spPr>
          <a:xfrm>
            <a:off x="243444" y="2224499"/>
            <a:ext cx="802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“[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간단정리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] Git, SVN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특징 및 차이점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&lt;https://hahahoho5915.tistory.com/m/40&gt;.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91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256123" y="2967335"/>
            <a:ext cx="16797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400" dirty="0"/>
              <a:t>EOD.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649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273</Words>
  <Application>Microsoft Office PowerPoint</Application>
  <PresentationFormat>와이드스크린</PresentationFormat>
  <Paragraphs>46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Noto Sans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승희</dc:creator>
  <cp:lastModifiedBy>노 승희</cp:lastModifiedBy>
  <cp:revision>44</cp:revision>
  <dcterms:created xsi:type="dcterms:W3CDTF">2022-10-17T05:30:20Z</dcterms:created>
  <dcterms:modified xsi:type="dcterms:W3CDTF">2022-11-17T08:21:34Z</dcterms:modified>
</cp:coreProperties>
</file>