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11" r:id="rId3"/>
    <p:sldId id="312" r:id="rId4"/>
    <p:sldId id="323" r:id="rId5"/>
    <p:sldId id="322" r:id="rId6"/>
    <p:sldId id="324" r:id="rId7"/>
    <p:sldId id="327" r:id="rId8"/>
    <p:sldId id="336" r:id="rId9"/>
    <p:sldId id="325" r:id="rId10"/>
    <p:sldId id="328" r:id="rId11"/>
    <p:sldId id="329" r:id="rId12"/>
    <p:sldId id="333" r:id="rId13"/>
    <p:sldId id="346" r:id="rId14"/>
    <p:sldId id="330" r:id="rId15"/>
    <p:sldId id="335" r:id="rId16"/>
    <p:sldId id="347" r:id="rId17"/>
    <p:sldId id="331" r:id="rId18"/>
    <p:sldId id="332" r:id="rId19"/>
    <p:sldId id="344" r:id="rId20"/>
    <p:sldId id="337" r:id="rId21"/>
    <p:sldId id="345" r:id="rId22"/>
    <p:sldId id="338" r:id="rId23"/>
    <p:sldId id="339" r:id="rId24"/>
    <p:sldId id="348" r:id="rId25"/>
    <p:sldId id="349" r:id="rId26"/>
    <p:sldId id="26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4" autoAdjust="0"/>
    <p:restoredTop sz="82194" autoAdjust="0"/>
  </p:normalViewPr>
  <p:slideViewPr>
    <p:cSldViewPr snapToGrid="0">
      <p:cViewPr varScale="1">
        <p:scale>
          <a:sx n="93" d="100"/>
          <a:sy n="93" d="100"/>
        </p:scale>
        <p:origin x="1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9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cart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하면 </a:t>
            </a:r>
            <a:r>
              <a:rPr lang="en-US" altLang="ko-KR" dirty="0"/>
              <a:t>main</a:t>
            </a:r>
            <a:r>
              <a:rPr lang="ko-KR" altLang="en-US" dirty="0" err="1"/>
              <a:t>브랜치의</a:t>
            </a:r>
            <a:r>
              <a:rPr lang="ko-KR" altLang="en-US" dirty="0"/>
              <a:t> 상태는 </a:t>
            </a:r>
            <a:r>
              <a:rPr lang="en-US" altLang="ko-KR" dirty="0"/>
              <a:t>commit 4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main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working directory</a:t>
            </a:r>
            <a:r>
              <a:rPr lang="ko-KR" altLang="en-US" dirty="0"/>
              <a:t>에 </a:t>
            </a:r>
            <a:r>
              <a:rPr lang="en-US" altLang="ko-KR" dirty="0"/>
              <a:t>commit4</a:t>
            </a:r>
            <a:r>
              <a:rPr lang="ko-KR" altLang="en-US" dirty="0"/>
              <a:t>가 적용된다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8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cart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하면 </a:t>
            </a:r>
            <a:r>
              <a:rPr lang="en-US" altLang="ko-KR" dirty="0"/>
              <a:t>main</a:t>
            </a:r>
            <a:r>
              <a:rPr lang="ko-KR" altLang="en-US" dirty="0" err="1"/>
              <a:t>브랜치의</a:t>
            </a:r>
            <a:r>
              <a:rPr lang="ko-KR" altLang="en-US" dirty="0"/>
              <a:t> 상태는 </a:t>
            </a:r>
            <a:r>
              <a:rPr lang="en-US" altLang="ko-KR" dirty="0"/>
              <a:t>commit 4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main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working directory</a:t>
            </a:r>
            <a:r>
              <a:rPr lang="ko-KR" altLang="en-US" dirty="0"/>
              <a:t>에 </a:t>
            </a:r>
            <a:r>
              <a:rPr lang="en-US" altLang="ko-KR" dirty="0"/>
              <a:t>commit4</a:t>
            </a:r>
            <a:r>
              <a:rPr lang="ko-KR" altLang="en-US" dirty="0"/>
              <a:t>가 적용된다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5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detail 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브랜치가</a:t>
            </a:r>
            <a:r>
              <a:rPr lang="ko-KR" altLang="en-US" dirty="0"/>
              <a:t> 각기 다른 이력을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69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03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c2, c3, c4</a:t>
            </a:r>
            <a:r>
              <a:rPr lang="ko-KR" altLang="en-US" dirty="0"/>
              <a:t>의 내용이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77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70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61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5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08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2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96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80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2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8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6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51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2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0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9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112751" y="1273329"/>
            <a:ext cx="196650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merge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2022. 11. 24.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예제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876966" y="5779557"/>
            <a:ext cx="443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cart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된 상태이다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F2DCCE-757D-A3ED-0386-976D18CB4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49"/>
          <a:stretch/>
        </p:blipFill>
        <p:spPr>
          <a:xfrm>
            <a:off x="2365183" y="1358794"/>
            <a:ext cx="7461633" cy="40265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963521-2A88-8C57-E64F-D9311A4E3BC7}"/>
              </a:ext>
            </a:extLst>
          </p:cNvPr>
          <p:cNvSpPr/>
          <p:nvPr/>
        </p:nvSpPr>
        <p:spPr>
          <a:xfrm>
            <a:off x="8117958" y="3907465"/>
            <a:ext cx="696433" cy="414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3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예제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4423947" y="5779557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checkout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497B8F-0B90-A405-7614-25EC8B375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" t="1231"/>
          <a:stretch/>
        </p:blipFill>
        <p:spPr>
          <a:xfrm>
            <a:off x="2349807" y="1440711"/>
            <a:ext cx="7492386" cy="40267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3B4029-91E1-E47D-5981-16B94AF57A1F}"/>
              </a:ext>
            </a:extLst>
          </p:cNvPr>
          <p:cNvSpPr/>
          <p:nvPr/>
        </p:nvSpPr>
        <p:spPr>
          <a:xfrm>
            <a:off x="6480544" y="2238153"/>
            <a:ext cx="696433" cy="414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60234" y="270561"/>
            <a:ext cx="52715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Fast-forward]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259901" y="5779557"/>
            <a:ext cx="767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먼저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cart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하려고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b="1" dirty="0"/>
              <a:t>이 때 </a:t>
            </a:r>
            <a:r>
              <a:rPr lang="en-US" altLang="ko-KR" b="1" dirty="0"/>
              <a:t>commit 4</a:t>
            </a:r>
            <a:r>
              <a:rPr lang="ko-KR" altLang="en-US" b="1" dirty="0"/>
              <a:t>는 </a:t>
            </a:r>
            <a:r>
              <a:rPr lang="en-US" altLang="ko-KR" b="1" dirty="0"/>
              <a:t>commit 1</a:t>
            </a:r>
            <a:r>
              <a:rPr lang="ko-KR" altLang="en-US" b="1" dirty="0"/>
              <a:t>를 단순하게 수정한 최신본의 </a:t>
            </a:r>
            <a:r>
              <a:rPr lang="en-US" altLang="ko-KR" b="1" dirty="0"/>
              <a:t>commit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497B8F-0B90-A405-7614-25EC8B375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" t="1231"/>
          <a:stretch/>
        </p:blipFill>
        <p:spPr>
          <a:xfrm>
            <a:off x="2349807" y="1440711"/>
            <a:ext cx="7492386" cy="40267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3B4029-91E1-E47D-5981-16B94AF57A1F}"/>
              </a:ext>
            </a:extLst>
          </p:cNvPr>
          <p:cNvSpPr/>
          <p:nvPr/>
        </p:nvSpPr>
        <p:spPr>
          <a:xfrm>
            <a:off x="5885122" y="2105248"/>
            <a:ext cx="3673548" cy="23870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9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60240" y="270561"/>
            <a:ext cx="52715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Fast-forward]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964615" y="5779557"/>
            <a:ext cx="8262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cart </a:t>
            </a:r>
            <a:r>
              <a:rPr lang="ko-KR" altLang="en-US" dirty="0" err="1"/>
              <a:t>브랜치는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브랜치의</a:t>
            </a:r>
            <a:r>
              <a:rPr lang="ko-KR" altLang="en-US" dirty="0"/>
              <a:t> 이력을 모두 포함하고 있기 때문에</a:t>
            </a:r>
            <a:endParaRPr lang="en-US" altLang="ko-KR" dirty="0"/>
          </a:p>
          <a:p>
            <a:pPr algn="ctr"/>
            <a:r>
              <a:rPr lang="en-US" altLang="ko-KR" b="1" dirty="0"/>
              <a:t>main</a:t>
            </a:r>
            <a:r>
              <a:rPr lang="ko-KR" altLang="en-US" b="1" dirty="0"/>
              <a:t> </a:t>
            </a:r>
            <a:r>
              <a:rPr lang="ko-KR" altLang="en-US" b="1" dirty="0" err="1"/>
              <a:t>브랜치는</a:t>
            </a:r>
            <a:r>
              <a:rPr lang="ko-KR" altLang="en-US" b="1" dirty="0"/>
              <a:t> 단순히 이동하기만 해도 </a:t>
            </a:r>
            <a:r>
              <a:rPr lang="en-US" altLang="ko-KR" b="1" dirty="0"/>
              <a:t>cart </a:t>
            </a:r>
            <a:r>
              <a:rPr lang="ko-KR" altLang="en-US" b="1" dirty="0" err="1"/>
              <a:t>브랜치의</a:t>
            </a:r>
            <a:r>
              <a:rPr lang="ko-KR" altLang="en-US" b="1" dirty="0"/>
              <a:t> 내용을 적용할 수 있다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B2F41-87CC-EBC8-C949-01F3ABD8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96" y="1412771"/>
            <a:ext cx="7925207" cy="40324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7094D9-D6B9-05A0-A806-9507CB2561C8}"/>
              </a:ext>
            </a:extLst>
          </p:cNvPr>
          <p:cNvSpPr/>
          <p:nvPr/>
        </p:nvSpPr>
        <p:spPr>
          <a:xfrm>
            <a:off x="8128591" y="3577854"/>
            <a:ext cx="1270591" cy="994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5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60240" y="270561"/>
            <a:ext cx="52715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Fast-forward]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399102" y="5779557"/>
            <a:ext cx="939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따라서 </a:t>
            </a:r>
            <a:r>
              <a:rPr lang="en-US" altLang="ko-KR" dirty="0"/>
              <a:t>cart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하면 </a:t>
            </a:r>
            <a:r>
              <a:rPr lang="en-US" altLang="ko-KR" dirty="0"/>
              <a:t>main</a:t>
            </a:r>
            <a:r>
              <a:rPr lang="ko-KR" altLang="en-US" dirty="0" err="1"/>
              <a:t>브랜치의</a:t>
            </a:r>
            <a:r>
              <a:rPr lang="ko-KR" altLang="en-US" dirty="0"/>
              <a:t> 상태는 </a:t>
            </a:r>
            <a:r>
              <a:rPr lang="en-US" altLang="ko-KR" dirty="0"/>
              <a:t>commit 4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 </a:t>
            </a:r>
            <a:r>
              <a:rPr lang="ko-KR" altLang="en-US" b="1" dirty="0"/>
              <a:t>앞으로 이동하기만 하면 되어서 빨리 감기 병합이라고 한다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B2F41-87CC-EBC8-C949-01F3ABD8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96" y="1412771"/>
            <a:ext cx="7925207" cy="40324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7094D9-D6B9-05A0-A806-9507CB2561C8}"/>
              </a:ext>
            </a:extLst>
          </p:cNvPr>
          <p:cNvSpPr/>
          <p:nvPr/>
        </p:nvSpPr>
        <p:spPr>
          <a:xfrm>
            <a:off x="8128591" y="3577854"/>
            <a:ext cx="1270591" cy="994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7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20729" y="270561"/>
            <a:ext cx="47505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</a:t>
            </a:r>
            <a:r>
              <a:rPr lang="ko-KR" altLang="en-US" sz="3200" dirty="0"/>
              <a:t>병합 </a:t>
            </a:r>
            <a:r>
              <a:rPr lang="ko-KR" altLang="en-US" sz="3200" dirty="0" err="1"/>
              <a:t>커밋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795856" y="5779557"/>
            <a:ext cx="860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이제 </a:t>
            </a:r>
            <a:r>
              <a:rPr lang="en-US" altLang="ko-KR" dirty="0"/>
              <a:t>detail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하려고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b="1" dirty="0"/>
              <a:t>하지만 앞의 케이스와 다르게 </a:t>
            </a:r>
            <a:r>
              <a:rPr lang="en-US" altLang="ko-KR" b="1" dirty="0"/>
              <a:t>detail</a:t>
            </a:r>
            <a:r>
              <a:rPr lang="ko-KR" altLang="en-US" b="1" dirty="0"/>
              <a:t> </a:t>
            </a:r>
            <a:r>
              <a:rPr lang="ko-KR" altLang="en-US" b="1" dirty="0" err="1"/>
              <a:t>브랜치는</a:t>
            </a:r>
            <a:r>
              <a:rPr lang="ko-KR" altLang="en-US" b="1" dirty="0"/>
              <a:t> </a:t>
            </a:r>
            <a:r>
              <a:rPr lang="en-US" altLang="ko-KR" b="1" dirty="0"/>
              <a:t>main </a:t>
            </a:r>
            <a:r>
              <a:rPr lang="ko-KR" altLang="en-US" b="1" dirty="0" err="1"/>
              <a:t>브랜치의</a:t>
            </a:r>
            <a:r>
              <a:rPr lang="ko-KR" altLang="en-US" b="1" dirty="0"/>
              <a:t> 최신본이 아니다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B2F41-87CC-EBC8-C949-01F3ABD8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96" y="1412771"/>
            <a:ext cx="7925207" cy="40324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7094D9-D6B9-05A0-A806-9507CB2561C8}"/>
              </a:ext>
            </a:extLst>
          </p:cNvPr>
          <p:cNvSpPr/>
          <p:nvPr/>
        </p:nvSpPr>
        <p:spPr>
          <a:xfrm>
            <a:off x="2833577" y="3577853"/>
            <a:ext cx="6565606" cy="1663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6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20729" y="270561"/>
            <a:ext cx="47505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</a:t>
            </a:r>
            <a:r>
              <a:rPr lang="ko-KR" altLang="en-US" sz="3200" dirty="0"/>
              <a:t>병합 </a:t>
            </a:r>
            <a:r>
              <a:rPr lang="ko-KR" altLang="en-US" sz="3200" dirty="0" err="1"/>
              <a:t>커밋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929446" y="5779557"/>
            <a:ext cx="1033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 경우에는 </a:t>
            </a:r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r>
              <a:rPr lang="ko-KR" altLang="en-US" dirty="0"/>
              <a:t> 내의 변경 내용과 </a:t>
            </a:r>
            <a:r>
              <a:rPr lang="en-US" altLang="ko-KR" dirty="0"/>
              <a:t>detail </a:t>
            </a:r>
            <a:r>
              <a:rPr lang="ko-KR" altLang="en-US" dirty="0" err="1"/>
              <a:t>브랜치</a:t>
            </a:r>
            <a:r>
              <a:rPr lang="ko-KR" altLang="en-US" dirty="0"/>
              <a:t> 내의 변경 내용을 하나로 통합해야 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B2F41-87CC-EBC8-C949-01F3ABD8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96" y="1412771"/>
            <a:ext cx="7925207" cy="40324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7094D9-D6B9-05A0-A806-9507CB2561C8}"/>
              </a:ext>
            </a:extLst>
          </p:cNvPr>
          <p:cNvSpPr/>
          <p:nvPr/>
        </p:nvSpPr>
        <p:spPr>
          <a:xfrm>
            <a:off x="2833577" y="3577853"/>
            <a:ext cx="6565606" cy="1663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4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20722" y="270561"/>
            <a:ext cx="47505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</a:t>
            </a:r>
            <a:r>
              <a:rPr lang="ko-KR" altLang="en-US" sz="3200" dirty="0"/>
              <a:t>병합 </a:t>
            </a:r>
            <a:r>
              <a:rPr lang="ko-KR" altLang="en-US" sz="3200" dirty="0" err="1"/>
              <a:t>커밋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032543" y="5779557"/>
            <a:ext cx="6126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따라서 양쪽의 변경을 가져와 합친 병합 </a:t>
            </a:r>
            <a:r>
              <a:rPr lang="ko-KR" altLang="en-US" b="1" dirty="0" err="1"/>
              <a:t>커밋이</a:t>
            </a:r>
            <a:r>
              <a:rPr lang="ko-KR" altLang="en-US" b="1" dirty="0"/>
              <a:t> 생성된다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여기서 </a:t>
            </a:r>
            <a:r>
              <a:rPr lang="en-US" altLang="ko-KR" dirty="0"/>
              <a:t>C5</a:t>
            </a:r>
            <a:r>
              <a:rPr lang="ko-KR" altLang="en-US" dirty="0"/>
              <a:t>가 병합 </a:t>
            </a:r>
            <a:r>
              <a:rPr lang="ko-KR" altLang="en-US" dirty="0" err="1"/>
              <a:t>커밋을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45223C-331F-317E-644C-DC1E8E83E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440" y="1168888"/>
            <a:ext cx="6415120" cy="45202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4D3EC60-336C-9C99-2368-3C9FD9D73508}"/>
              </a:ext>
            </a:extLst>
          </p:cNvPr>
          <p:cNvSpPr/>
          <p:nvPr/>
        </p:nvSpPr>
        <p:spPr>
          <a:xfrm>
            <a:off x="7695689" y="4565863"/>
            <a:ext cx="1433470" cy="9951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1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50" y="270561"/>
            <a:ext cx="25865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예제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760023" y="5779557"/>
            <a:ext cx="6671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이제 </a:t>
            </a:r>
            <a:r>
              <a:rPr lang="en-US" altLang="ko-KR" dirty="0"/>
              <a:t>c2, c3, c4</a:t>
            </a:r>
            <a:r>
              <a:rPr lang="ko-KR" altLang="en-US" dirty="0"/>
              <a:t>의 내용이 모두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되었으므로</a:t>
            </a:r>
            <a:endParaRPr lang="en-US" altLang="ko-KR" dirty="0"/>
          </a:p>
          <a:p>
            <a:pPr algn="ctr"/>
            <a:r>
              <a:rPr lang="ko-KR" altLang="en-US" dirty="0"/>
              <a:t>사용을 다한 </a:t>
            </a:r>
            <a:r>
              <a:rPr lang="en-US" altLang="ko-KR" dirty="0"/>
              <a:t>detail</a:t>
            </a:r>
            <a:r>
              <a:rPr lang="ko-KR" altLang="en-US" dirty="0"/>
              <a:t>과 </a:t>
            </a:r>
            <a:r>
              <a:rPr lang="en-US" altLang="ko-KR" dirty="0"/>
              <a:t>cart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모두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BD0C46-AD89-C992-F299-FFC6A6CFD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958" y="1221107"/>
            <a:ext cx="6010084" cy="44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5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94269" y="3105835"/>
            <a:ext cx="260347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 </a:t>
            </a:r>
            <a:r>
              <a:rPr lang="ko-KR" altLang="en-US" sz="3600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27770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020821" y="3105835"/>
            <a:ext cx="415036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 </a:t>
            </a:r>
            <a:r>
              <a:rPr lang="ko-KR" altLang="en-US" sz="3600" dirty="0"/>
              <a:t>개념과 종류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6D83E5E-CDB8-A851-939A-0F6A042F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15" y="1384195"/>
            <a:ext cx="7188569" cy="4089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83138" y="270561"/>
            <a:ext cx="162576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문제 </a:t>
            </a:r>
            <a:r>
              <a:rPr lang="en-US" altLang="ko-KR" sz="3200" dirty="0"/>
              <a:t>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431991" y="5779557"/>
            <a:ext cx="932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현재 </a:t>
            </a:r>
            <a:r>
              <a:rPr lang="en-US" altLang="ko-KR" dirty="0"/>
              <a:t>checkout</a:t>
            </a:r>
            <a:r>
              <a:rPr lang="ko-KR" altLang="en-US" dirty="0"/>
              <a:t>된 상태이다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detail </a:t>
            </a:r>
            <a:r>
              <a:rPr lang="ko-KR" altLang="en-US" dirty="0" err="1"/>
              <a:t>브랜치를</a:t>
            </a:r>
            <a:r>
              <a:rPr lang="ko-KR" altLang="en-US" dirty="0"/>
              <a:t> 병합한다면</a:t>
            </a:r>
            <a:r>
              <a:rPr lang="en-US" altLang="ko-KR" dirty="0"/>
              <a:t> </a:t>
            </a:r>
            <a:r>
              <a:rPr lang="ko-KR" altLang="en-US" dirty="0"/>
              <a:t>발생하는 </a:t>
            </a:r>
            <a:r>
              <a:rPr lang="en-US" altLang="ko-KR" dirty="0"/>
              <a:t>merge</a:t>
            </a:r>
            <a:r>
              <a:rPr lang="ko-KR" altLang="en-US" dirty="0"/>
              <a:t>의 종류는 무엇인가요</a:t>
            </a:r>
            <a:r>
              <a:rPr lang="en-US" altLang="ko-KR" dirty="0"/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79296E-FE54-6726-D845-24C3DC980F40}"/>
              </a:ext>
            </a:extLst>
          </p:cNvPr>
          <p:cNvSpPr/>
          <p:nvPr/>
        </p:nvSpPr>
        <p:spPr>
          <a:xfrm>
            <a:off x="2651146" y="2105248"/>
            <a:ext cx="4590411" cy="3166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4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8484064-FDF0-D724-096D-C76BA100B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12" y="1352443"/>
            <a:ext cx="7290175" cy="4153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488322" y="270561"/>
            <a:ext cx="121539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</a:t>
            </a:r>
            <a:r>
              <a:rPr lang="en-US" altLang="ko-KR" sz="3200" dirty="0"/>
              <a:t>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796681" y="5779557"/>
            <a:ext cx="459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빨리 감기인 </a:t>
            </a:r>
            <a:r>
              <a:rPr lang="en-US" altLang="ko-KR" dirty="0">
                <a:solidFill>
                  <a:srgbClr val="FF0000"/>
                </a:solidFill>
              </a:rPr>
              <a:t>fast-forward </a:t>
            </a:r>
            <a:r>
              <a:rPr lang="ko-KR" altLang="en-US" dirty="0">
                <a:solidFill>
                  <a:srgbClr val="FF0000"/>
                </a:solidFill>
              </a:rPr>
              <a:t>병합이 발생한다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79296E-FE54-6726-D845-24C3DC980F40}"/>
              </a:ext>
            </a:extLst>
          </p:cNvPr>
          <p:cNvSpPr/>
          <p:nvPr/>
        </p:nvSpPr>
        <p:spPr>
          <a:xfrm>
            <a:off x="2651146" y="4289702"/>
            <a:ext cx="1485133" cy="9819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94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E3BAD1-8BDD-B7DD-1355-2EF41A41D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12" y="1352443"/>
            <a:ext cx="7290175" cy="4153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83137" y="270561"/>
            <a:ext cx="162576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문제 </a:t>
            </a:r>
            <a:r>
              <a:rPr lang="en-US" altLang="ko-KR" sz="3200" dirty="0"/>
              <a:t>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006515" y="5779557"/>
            <a:ext cx="617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상태에서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cart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한다면</a:t>
            </a:r>
            <a:endParaRPr lang="en-US" altLang="ko-KR" dirty="0"/>
          </a:p>
          <a:p>
            <a:pPr algn="ctr"/>
            <a:r>
              <a:rPr lang="ko-KR" altLang="en-US" dirty="0"/>
              <a:t>어떤 종류의 </a:t>
            </a:r>
            <a:r>
              <a:rPr lang="en-US" altLang="ko-KR" dirty="0"/>
              <a:t>merge</a:t>
            </a:r>
            <a:r>
              <a:rPr lang="ko-KR" altLang="en-US" dirty="0"/>
              <a:t>가 발생할까요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3B4029-91E1-E47D-5981-16B94AF57A1F}"/>
              </a:ext>
            </a:extLst>
          </p:cNvPr>
          <p:cNvSpPr/>
          <p:nvPr/>
        </p:nvSpPr>
        <p:spPr>
          <a:xfrm>
            <a:off x="2804534" y="3465820"/>
            <a:ext cx="6591079" cy="1750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74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F05BE8C-4F3B-6516-1D47-1D9F88CF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78" y="1045773"/>
            <a:ext cx="7200644" cy="4766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488321" y="270561"/>
            <a:ext cx="121539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</a:t>
            </a:r>
            <a:r>
              <a:rPr lang="en-US" altLang="ko-KR" sz="3200" dirty="0"/>
              <a:t>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4857569" y="600266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병합 </a:t>
            </a:r>
            <a:r>
              <a:rPr lang="ko-KR" altLang="en-US" dirty="0" err="1">
                <a:solidFill>
                  <a:srgbClr val="FF0000"/>
                </a:solidFill>
              </a:rPr>
              <a:t>커밋이</a:t>
            </a:r>
            <a:r>
              <a:rPr lang="ko-KR" altLang="en-US" dirty="0">
                <a:solidFill>
                  <a:srgbClr val="FF0000"/>
                </a:solidFill>
              </a:rPr>
              <a:t> 발생한다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3B4029-91E1-E47D-5981-16B94AF57A1F}"/>
              </a:ext>
            </a:extLst>
          </p:cNvPr>
          <p:cNvSpPr/>
          <p:nvPr/>
        </p:nvSpPr>
        <p:spPr>
          <a:xfrm>
            <a:off x="2884172" y="4842023"/>
            <a:ext cx="1270518" cy="8423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87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55273" y="270561"/>
            <a:ext cx="14814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문제</a:t>
            </a:r>
            <a:r>
              <a:rPr lang="en-US" altLang="ko-KR" sz="3200" dirty="0"/>
              <a:t>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536438" y="5779557"/>
            <a:ext cx="7119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ko-KR" altLang="en-US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/>
              <a:t>폴더 내용물과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/>
              <a:t>폴더 내용물이</a:t>
            </a:r>
            <a:endParaRPr lang="en-US" altLang="ko-KR" dirty="0"/>
          </a:p>
          <a:p>
            <a:pPr algn="ctr"/>
            <a:r>
              <a:rPr lang="ko-KR" altLang="en-US" dirty="0"/>
              <a:t>차이가 나는 이유가 무엇일까요</a:t>
            </a:r>
            <a:r>
              <a:rPr lang="en-US" altLang="ko-KR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0B25A8-CD64-D310-3CFD-95886E8A2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72" y="1871593"/>
            <a:ext cx="3905451" cy="22924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2E0D1C-47D1-AA24-A995-4FB2DB710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146" y="1367621"/>
            <a:ext cx="4394426" cy="3067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0FB7B4-31E4-79F9-7DD2-CC2A83F3A95D}"/>
              </a:ext>
            </a:extLst>
          </p:cNvPr>
          <p:cNvSpPr txBox="1"/>
          <p:nvPr/>
        </p:nvSpPr>
        <p:spPr>
          <a:xfrm>
            <a:off x="1758629" y="4495073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ko-KR" altLang="en-US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/>
              <a:t>폴더 내용물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CAC7E-2259-2B9F-A61D-BD443CDB7DE7}"/>
              </a:ext>
            </a:extLst>
          </p:cNvPr>
          <p:cNvSpPr txBox="1"/>
          <p:nvPr/>
        </p:nvSpPr>
        <p:spPr>
          <a:xfrm>
            <a:off x="6905852" y="4495073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hdh</a:t>
            </a:r>
            <a:r>
              <a:rPr lang="ko-KR" altLang="en-US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/>
              <a:t>폴더 내용물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352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488321" y="270561"/>
            <a:ext cx="121539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</a:t>
            </a:r>
            <a:r>
              <a:rPr lang="en-US" altLang="ko-KR" sz="3200" dirty="0"/>
              <a:t>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807394" y="5779557"/>
            <a:ext cx="657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pull request</a:t>
            </a:r>
            <a:r>
              <a:rPr lang="ko-KR" altLang="en-US" dirty="0"/>
              <a:t>를 매번 </a:t>
            </a:r>
            <a:r>
              <a:rPr lang="en-US" altLang="ko-KR" dirty="0"/>
              <a:t>main</a:t>
            </a:r>
            <a:r>
              <a:rPr lang="ko-KR" altLang="en-US" dirty="0"/>
              <a:t>으로만 진행했다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따라서 </a:t>
            </a:r>
            <a:r>
              <a:rPr lang="en-US" altLang="ko-KR" dirty="0"/>
              <a:t>main</a:t>
            </a:r>
            <a:r>
              <a:rPr lang="ko-KR" altLang="en-US" dirty="0"/>
              <a:t>의 내용물이 각각의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merge</a:t>
            </a:r>
            <a:r>
              <a:rPr lang="ko-KR" altLang="en-US" dirty="0"/>
              <a:t>된 적이 없다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608C80-26C7-A4BE-6F39-D4783D52D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659" y="1139040"/>
            <a:ext cx="8636682" cy="4579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01FB3A-5AF1-2CFA-AE10-F9FEC4DE1822}"/>
              </a:ext>
            </a:extLst>
          </p:cNvPr>
          <p:cNvSpPr/>
          <p:nvPr/>
        </p:nvSpPr>
        <p:spPr>
          <a:xfrm>
            <a:off x="2467039" y="1560252"/>
            <a:ext cx="2945718" cy="239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12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3F72-C396-99D9-61BC-C4548B1E5310}"/>
              </a:ext>
            </a:extLst>
          </p:cNvPr>
          <p:cNvSpPr txBox="1"/>
          <p:nvPr/>
        </p:nvSpPr>
        <p:spPr>
          <a:xfrm>
            <a:off x="243444" y="1704109"/>
            <a:ext cx="793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브랜치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 통합하기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&lt;https://backlog.com/git-tutorial/kr/stepup/stepup1_4.html&gt;.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38AFC-4E7F-FF65-00CB-D5692C1D9EC3}"/>
              </a:ext>
            </a:extLst>
          </p:cNvPr>
          <p:cNvSpPr txBox="1"/>
          <p:nvPr/>
        </p:nvSpPr>
        <p:spPr>
          <a:xfrm>
            <a:off x="243444" y="2498559"/>
            <a:ext cx="518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“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팀 개발을 위한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Git GitHub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시작하기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”,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한빛미디어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41516" y="270561"/>
            <a:ext cx="59089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은 시간순으로 쌓인다</a:t>
            </a:r>
            <a:r>
              <a:rPr lang="en-US" altLang="ko-KR" sz="3200" dirty="0"/>
              <a:t>.]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BB69A5D-9AC7-5DE8-C037-00C8DA65FB93}"/>
              </a:ext>
            </a:extLst>
          </p:cNvPr>
          <p:cNvGrpSpPr/>
          <p:nvPr/>
        </p:nvGrpSpPr>
        <p:grpSpPr>
          <a:xfrm>
            <a:off x="1727971" y="1926284"/>
            <a:ext cx="8736059" cy="2388744"/>
            <a:chOff x="1727971" y="1717090"/>
            <a:chExt cx="8736059" cy="23887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01A7CE-4B5F-86A5-9BF9-115CD5CB0184}"/>
                </a:ext>
              </a:extLst>
            </p:cNvPr>
            <p:cNvSpPr txBox="1"/>
            <p:nvPr/>
          </p:nvSpPr>
          <p:spPr>
            <a:xfrm>
              <a:off x="3453251" y="2181461"/>
              <a:ext cx="2061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바로 전 </a:t>
              </a:r>
              <a:r>
                <a:rPr lang="en-US" altLang="ko-KR" dirty="0"/>
                <a:t>commit</a:t>
              </a:r>
              <a:r>
                <a:rPr lang="ko-KR" altLang="en-US" dirty="0"/>
                <a:t>을</a:t>
              </a:r>
              <a:endParaRPr lang="en-US" altLang="ko-KR" dirty="0"/>
            </a:p>
            <a:p>
              <a:pPr algn="ctr"/>
              <a:r>
                <a:rPr lang="ko-KR" altLang="en-US" dirty="0"/>
                <a:t>가리키고 있다</a:t>
              </a:r>
              <a:r>
                <a:rPr lang="en-US" altLang="ko-KR" dirty="0"/>
                <a:t>.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BBD4A8E-869D-8A4B-F37D-000A8DB780E3}"/>
                </a:ext>
              </a:extLst>
            </p:cNvPr>
            <p:cNvGrpSpPr/>
            <p:nvPr/>
          </p:nvGrpSpPr>
          <p:grpSpPr>
            <a:xfrm>
              <a:off x="1727971" y="1717090"/>
              <a:ext cx="8736059" cy="2388744"/>
              <a:chOff x="305340" y="1180146"/>
              <a:chExt cx="8736059" cy="2388744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CBAC647-A0C2-35AF-3735-6188BE209100}"/>
                  </a:ext>
                </a:extLst>
              </p:cNvPr>
              <p:cNvGrpSpPr/>
              <p:nvPr/>
            </p:nvGrpSpPr>
            <p:grpSpPr>
              <a:xfrm>
                <a:off x="305340" y="1180146"/>
                <a:ext cx="1962397" cy="2388744"/>
                <a:chOff x="305340" y="1180146"/>
                <a:chExt cx="1962397" cy="2388744"/>
              </a:xfrm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AD07E10D-F1A4-9158-CA95-4E2AB24FCE96}"/>
                    </a:ext>
                  </a:extLst>
                </p:cNvPr>
                <p:cNvSpPr/>
                <p:nvPr/>
              </p:nvSpPr>
              <p:spPr>
                <a:xfrm>
                  <a:off x="590107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2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3318A2C-F800-13A5-0A77-1E53159B0097}"/>
                    </a:ext>
                  </a:extLst>
                </p:cNvPr>
                <p:cNvSpPr txBox="1"/>
                <p:nvPr/>
              </p:nvSpPr>
              <p:spPr>
                <a:xfrm>
                  <a:off x="305340" y="1180146"/>
                  <a:ext cx="19623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7add521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D0038E6-0B31-8AAC-8C96-ED03C3E3F4EA}"/>
                    </a:ext>
                  </a:extLst>
                </p:cNvPr>
                <p:cNvSpPr txBox="1"/>
                <p:nvPr/>
              </p:nvSpPr>
              <p:spPr>
                <a:xfrm>
                  <a:off x="380684" y="3199558"/>
                  <a:ext cx="1811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index.html </a:t>
                  </a:r>
                  <a:r>
                    <a:rPr lang="ko-KR" altLang="en-US" dirty="0"/>
                    <a:t>생성</a:t>
                  </a:r>
                  <a:endParaRPr lang="en-US" altLang="ko-KR" dirty="0"/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CD2594-C679-8A40-0797-E52FB3565F95}"/>
                  </a:ext>
                </a:extLst>
              </p:cNvPr>
              <p:cNvGrpSpPr/>
              <p:nvPr/>
            </p:nvGrpSpPr>
            <p:grpSpPr>
              <a:xfrm>
                <a:off x="3686493" y="1180146"/>
                <a:ext cx="1959191" cy="2388744"/>
                <a:chOff x="3686493" y="1180146"/>
                <a:chExt cx="1959191" cy="2388744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464525BC-111A-B1F2-60EC-A4E97F65F98C}"/>
                    </a:ext>
                  </a:extLst>
                </p:cNvPr>
                <p:cNvSpPr/>
                <p:nvPr/>
              </p:nvSpPr>
              <p:spPr>
                <a:xfrm>
                  <a:off x="3971260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3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BC8193-CBAA-B63A-5D5C-53EB7DC6668D}"/>
                    </a:ext>
                  </a:extLst>
                </p:cNvPr>
                <p:cNvSpPr txBox="1"/>
                <p:nvPr/>
              </p:nvSpPr>
              <p:spPr>
                <a:xfrm>
                  <a:off x="3686493" y="1180146"/>
                  <a:ext cx="19591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577deqa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C43370D-2609-261B-E39D-BDB09F128224}"/>
                    </a:ext>
                  </a:extLst>
                </p:cNvPr>
                <p:cNvSpPr txBox="1"/>
                <p:nvPr/>
              </p:nvSpPr>
              <p:spPr>
                <a:xfrm>
                  <a:off x="4002289" y="3199558"/>
                  <a:ext cx="1330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app.js </a:t>
                  </a:r>
                  <a:r>
                    <a:rPr lang="ko-KR" altLang="en-US" dirty="0"/>
                    <a:t>생성</a:t>
                  </a:r>
                  <a:endParaRPr lang="en-US" altLang="ko-KR" dirty="0"/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4236200-AE6C-2199-1396-37B71E93C2A9}"/>
                  </a:ext>
                </a:extLst>
              </p:cNvPr>
              <p:cNvGrpSpPr/>
              <p:nvPr/>
            </p:nvGrpSpPr>
            <p:grpSpPr>
              <a:xfrm>
                <a:off x="7142994" y="1180146"/>
                <a:ext cx="1898405" cy="2388744"/>
                <a:chOff x="7142994" y="1180146"/>
                <a:chExt cx="1898405" cy="2388744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BF954877-548E-E45D-3544-62C25AF82CCE}"/>
                    </a:ext>
                  </a:extLst>
                </p:cNvPr>
                <p:cNvSpPr/>
                <p:nvPr/>
              </p:nvSpPr>
              <p:spPr>
                <a:xfrm>
                  <a:off x="7427761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4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6880D6-0453-F394-A251-DEA9C64E6900}"/>
                    </a:ext>
                  </a:extLst>
                </p:cNvPr>
                <p:cNvSpPr txBox="1"/>
                <p:nvPr/>
              </p:nvSpPr>
              <p:spPr>
                <a:xfrm>
                  <a:off x="7142994" y="1180146"/>
                  <a:ext cx="18984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4a8dvcc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C224AC-F205-02EC-1DA8-935A40B95B91}"/>
                    </a:ext>
                  </a:extLst>
                </p:cNvPr>
                <p:cNvSpPr txBox="1"/>
                <p:nvPr/>
              </p:nvSpPr>
              <p:spPr>
                <a:xfrm>
                  <a:off x="7458790" y="3199558"/>
                  <a:ext cx="1330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app.js </a:t>
                  </a:r>
                  <a:r>
                    <a:rPr lang="ko-KR" altLang="en-US" dirty="0"/>
                    <a:t>수정</a:t>
                  </a:r>
                  <a:endParaRPr lang="en-US" altLang="ko-KR" dirty="0"/>
                </a:p>
              </p:txBody>
            </p:sp>
          </p:grpSp>
        </p:grp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405603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6786756" y="3021506"/>
            <a:ext cx="206363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196020" y="5779557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모든 </a:t>
            </a:r>
            <a:r>
              <a:rPr lang="en-US" altLang="ko-KR" dirty="0"/>
              <a:t>commit</a:t>
            </a:r>
            <a:r>
              <a:rPr lang="ko-KR" altLang="en-US" dirty="0"/>
              <a:t>은 자기 바로 전 </a:t>
            </a:r>
            <a:r>
              <a:rPr lang="en-US" altLang="ko-KR" dirty="0"/>
              <a:t>commit</a:t>
            </a:r>
            <a:r>
              <a:rPr lang="ko-KR" altLang="en-US" dirty="0"/>
              <a:t>을 가리키고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35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41692" y="270561"/>
            <a:ext cx="23086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</a:t>
            </a:r>
            <a:r>
              <a:rPr lang="ko-KR" altLang="en-US" sz="3200" dirty="0"/>
              <a:t>는</a:t>
            </a:r>
            <a:r>
              <a:rPr lang="en-US" altLang="ko-KR" sz="3200" dirty="0"/>
              <a:t>?]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3453251" y="2390655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바로 전 </a:t>
            </a:r>
            <a:r>
              <a:rPr lang="en-US" altLang="ko-KR" dirty="0"/>
              <a:t>commit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ko-KR" altLang="en-US" dirty="0"/>
              <a:t>가리키고 있다</a:t>
            </a:r>
            <a:r>
              <a:rPr lang="en-US" altLang="ko-KR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BAC647-A0C2-35AF-3735-6188BE209100}"/>
              </a:ext>
            </a:extLst>
          </p:cNvPr>
          <p:cNvGrpSpPr/>
          <p:nvPr/>
        </p:nvGrpSpPr>
        <p:grpSpPr>
          <a:xfrm>
            <a:off x="1727971" y="1926284"/>
            <a:ext cx="1962397" cy="2388744"/>
            <a:chOff x="305340" y="1180146"/>
            <a:chExt cx="1962397" cy="23887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07E10D-F1A4-9158-CA95-4E2AB24FCE96}"/>
                </a:ext>
              </a:extLst>
            </p:cNvPr>
            <p:cNvSpPr/>
            <p:nvPr/>
          </p:nvSpPr>
          <p:spPr>
            <a:xfrm>
              <a:off x="590107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2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18A2C-F800-13A5-0A77-1E53159B0097}"/>
                </a:ext>
              </a:extLst>
            </p:cNvPr>
            <p:cNvSpPr txBox="1"/>
            <p:nvPr/>
          </p:nvSpPr>
          <p:spPr>
            <a:xfrm>
              <a:off x="305340" y="1180146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7add521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038E6-0B31-8AAC-8C96-ED03C3E3F4EA}"/>
                </a:ext>
              </a:extLst>
            </p:cNvPr>
            <p:cNvSpPr txBox="1"/>
            <p:nvPr/>
          </p:nvSpPr>
          <p:spPr>
            <a:xfrm>
              <a:off x="380684" y="3199558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index.html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CD2594-C679-8A40-0797-E52FB3565F95}"/>
              </a:ext>
            </a:extLst>
          </p:cNvPr>
          <p:cNvGrpSpPr/>
          <p:nvPr/>
        </p:nvGrpSpPr>
        <p:grpSpPr>
          <a:xfrm>
            <a:off x="5109124" y="1926284"/>
            <a:ext cx="1959191" cy="2388744"/>
            <a:chOff x="3686493" y="1180146"/>
            <a:chExt cx="1959191" cy="238874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4525BC-111A-B1F2-60EC-A4E97F65F98C}"/>
                </a:ext>
              </a:extLst>
            </p:cNvPr>
            <p:cNvSpPr/>
            <p:nvPr/>
          </p:nvSpPr>
          <p:spPr>
            <a:xfrm>
              <a:off x="3971260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3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BC8193-CBAA-B63A-5D5C-53EB7DC6668D}"/>
                </a:ext>
              </a:extLst>
            </p:cNvPr>
            <p:cNvSpPr txBox="1"/>
            <p:nvPr/>
          </p:nvSpPr>
          <p:spPr>
            <a:xfrm>
              <a:off x="3686493" y="1180146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577deqa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43370D-2609-261B-E39D-BDB09F128224}"/>
                </a:ext>
              </a:extLst>
            </p:cNvPr>
            <p:cNvSpPr txBox="1"/>
            <p:nvPr/>
          </p:nvSpPr>
          <p:spPr>
            <a:xfrm>
              <a:off x="4002289" y="319955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app.js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36200-AE6C-2199-1396-37B71E93C2A9}"/>
              </a:ext>
            </a:extLst>
          </p:cNvPr>
          <p:cNvGrpSpPr/>
          <p:nvPr/>
        </p:nvGrpSpPr>
        <p:grpSpPr>
          <a:xfrm>
            <a:off x="8594579" y="1040256"/>
            <a:ext cx="1840504" cy="1791654"/>
            <a:chOff x="7171948" y="1180146"/>
            <a:chExt cx="1840504" cy="17916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F954877-548E-E45D-3544-62C25AF82CCE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880D6-0453-F394-A251-DEA9C64E6900}"/>
                </a:ext>
              </a:extLst>
            </p:cNvPr>
            <p:cNvSpPr txBox="1"/>
            <p:nvPr/>
          </p:nvSpPr>
          <p:spPr>
            <a:xfrm>
              <a:off x="7171948" y="1180146"/>
              <a:ext cx="1840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branch1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405603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6786756" y="2135478"/>
            <a:ext cx="2063636" cy="8860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908013" y="5779557"/>
            <a:ext cx="8376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두 개의 </a:t>
            </a:r>
            <a:r>
              <a:rPr lang="en-US" altLang="ko-KR" dirty="0"/>
              <a:t>commit</a:t>
            </a:r>
            <a:r>
              <a:rPr lang="ko-KR" altLang="en-US" dirty="0"/>
              <a:t>이 하나의 </a:t>
            </a:r>
            <a:r>
              <a:rPr lang="en-US" altLang="ko-KR" dirty="0"/>
              <a:t>commit</a:t>
            </a:r>
            <a:r>
              <a:rPr lang="ko-KR" altLang="en-US" dirty="0"/>
              <a:t>을 바라볼 수 없기 때문에 </a:t>
            </a:r>
            <a:r>
              <a:rPr lang="en-US" altLang="ko-KR" dirty="0"/>
              <a:t>branch</a:t>
            </a:r>
            <a:r>
              <a:rPr lang="ko-KR" altLang="en-US" dirty="0"/>
              <a:t>를 생성하여</a:t>
            </a:r>
            <a:endParaRPr lang="en-US" altLang="ko-KR" dirty="0"/>
          </a:p>
          <a:p>
            <a:pPr algn="ctr"/>
            <a:r>
              <a:rPr lang="en-US" altLang="ko-KR" dirty="0"/>
              <a:t>conflict</a:t>
            </a:r>
            <a:r>
              <a:rPr lang="ko-KR" altLang="en-US" dirty="0"/>
              <a:t>가 발생하지 않도록 한다</a:t>
            </a:r>
            <a:r>
              <a:rPr lang="en-US" altLang="ko-KR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66FB8C-0D7F-17D9-8C07-5E8D248343EE}"/>
              </a:ext>
            </a:extLst>
          </p:cNvPr>
          <p:cNvGrpSpPr/>
          <p:nvPr/>
        </p:nvGrpSpPr>
        <p:grpSpPr>
          <a:xfrm>
            <a:off x="8651421" y="3216225"/>
            <a:ext cx="1840504" cy="1791654"/>
            <a:chOff x="7228790" y="1180146"/>
            <a:chExt cx="1840504" cy="17916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D71D0-E717-4AD7-E6B3-2A386BEAEA87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90DEBA-201E-5C17-6995-D134EB4BDDB1}"/>
                </a:ext>
              </a:extLst>
            </p:cNvPr>
            <p:cNvSpPr txBox="1"/>
            <p:nvPr/>
          </p:nvSpPr>
          <p:spPr>
            <a:xfrm>
              <a:off x="7228790" y="1180146"/>
              <a:ext cx="1840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branch2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50C4A7-8F4C-29E6-D923-FB1DA19081D6}"/>
              </a:ext>
            </a:extLst>
          </p:cNvPr>
          <p:cNvCxnSpPr>
            <a:cxnSpLocks/>
            <a:stCxn id="22" idx="2"/>
            <a:endCxn id="9" idx="6"/>
          </p:cNvCxnSpPr>
          <p:nvPr/>
        </p:nvCxnSpPr>
        <p:spPr>
          <a:xfrm flipH="1" flipV="1">
            <a:off x="6786756" y="3021506"/>
            <a:ext cx="2063636" cy="12899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1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048819" y="270561"/>
            <a:ext cx="409439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</a:t>
            </a:r>
            <a:r>
              <a:rPr lang="ko-KR" altLang="en-US" sz="3200" dirty="0"/>
              <a:t>를 합치려면</a:t>
            </a:r>
            <a:r>
              <a:rPr lang="en-US" altLang="ko-KR" sz="3200" dirty="0"/>
              <a:t>?]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2081630" y="2390655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바로 전 </a:t>
            </a:r>
            <a:r>
              <a:rPr lang="en-US" altLang="ko-KR" dirty="0"/>
              <a:t>commit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ko-KR" altLang="en-US" dirty="0"/>
              <a:t>가리키고 있다</a:t>
            </a:r>
            <a:r>
              <a:rPr lang="en-US" altLang="ko-KR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BAC647-A0C2-35AF-3735-6188BE209100}"/>
              </a:ext>
            </a:extLst>
          </p:cNvPr>
          <p:cNvGrpSpPr/>
          <p:nvPr/>
        </p:nvGrpSpPr>
        <p:grpSpPr>
          <a:xfrm>
            <a:off x="356350" y="1926284"/>
            <a:ext cx="1962397" cy="2388744"/>
            <a:chOff x="305340" y="1180146"/>
            <a:chExt cx="1962397" cy="23887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07E10D-F1A4-9158-CA95-4E2AB24FCE96}"/>
                </a:ext>
              </a:extLst>
            </p:cNvPr>
            <p:cNvSpPr/>
            <p:nvPr/>
          </p:nvSpPr>
          <p:spPr>
            <a:xfrm>
              <a:off x="590107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2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18A2C-F800-13A5-0A77-1E53159B0097}"/>
                </a:ext>
              </a:extLst>
            </p:cNvPr>
            <p:cNvSpPr txBox="1"/>
            <p:nvPr/>
          </p:nvSpPr>
          <p:spPr>
            <a:xfrm>
              <a:off x="305340" y="1180146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7add521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038E6-0B31-8AAC-8C96-ED03C3E3F4EA}"/>
                </a:ext>
              </a:extLst>
            </p:cNvPr>
            <p:cNvSpPr txBox="1"/>
            <p:nvPr/>
          </p:nvSpPr>
          <p:spPr>
            <a:xfrm>
              <a:off x="380684" y="3199558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index.html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CD2594-C679-8A40-0797-E52FB3565F95}"/>
              </a:ext>
            </a:extLst>
          </p:cNvPr>
          <p:cNvGrpSpPr/>
          <p:nvPr/>
        </p:nvGrpSpPr>
        <p:grpSpPr>
          <a:xfrm>
            <a:off x="3737503" y="1926284"/>
            <a:ext cx="1959191" cy="2388744"/>
            <a:chOff x="3686493" y="1180146"/>
            <a:chExt cx="1959191" cy="238874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4525BC-111A-B1F2-60EC-A4E97F65F98C}"/>
                </a:ext>
              </a:extLst>
            </p:cNvPr>
            <p:cNvSpPr/>
            <p:nvPr/>
          </p:nvSpPr>
          <p:spPr>
            <a:xfrm>
              <a:off x="3971260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3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BC8193-CBAA-B63A-5D5C-53EB7DC6668D}"/>
                </a:ext>
              </a:extLst>
            </p:cNvPr>
            <p:cNvSpPr txBox="1"/>
            <p:nvPr/>
          </p:nvSpPr>
          <p:spPr>
            <a:xfrm>
              <a:off x="3686493" y="1180146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577deqa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43370D-2609-261B-E39D-BDB09F128224}"/>
                </a:ext>
              </a:extLst>
            </p:cNvPr>
            <p:cNvSpPr txBox="1"/>
            <p:nvPr/>
          </p:nvSpPr>
          <p:spPr>
            <a:xfrm>
              <a:off x="4002289" y="319955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app.js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36200-AE6C-2199-1396-37B71E93C2A9}"/>
              </a:ext>
            </a:extLst>
          </p:cNvPr>
          <p:cNvGrpSpPr/>
          <p:nvPr/>
        </p:nvGrpSpPr>
        <p:grpSpPr>
          <a:xfrm>
            <a:off x="7062993" y="1040256"/>
            <a:ext cx="1713866" cy="1791654"/>
            <a:chOff x="7235267" y="1180146"/>
            <a:chExt cx="1713866" cy="17916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F954877-548E-E45D-3544-62C25AF82CCE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880D6-0453-F394-A251-DEA9C64E6900}"/>
                </a:ext>
              </a:extLst>
            </p:cNvPr>
            <p:cNvSpPr txBox="1"/>
            <p:nvPr/>
          </p:nvSpPr>
          <p:spPr>
            <a:xfrm>
              <a:off x="7235267" y="1180146"/>
              <a:ext cx="1713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branch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2033982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5415135" y="2135478"/>
            <a:ext cx="1840352" cy="8860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366288" y="5779557"/>
            <a:ext cx="745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개발이 끝나면 </a:t>
            </a:r>
            <a:r>
              <a:rPr lang="en-US" altLang="ko-KR" dirty="0"/>
              <a:t>branch</a:t>
            </a:r>
            <a:r>
              <a:rPr lang="ko-KR" altLang="en-US" dirty="0"/>
              <a:t>는 하나로 통합되어야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이를 </a:t>
            </a:r>
            <a:r>
              <a:rPr lang="en-US" altLang="ko-KR" dirty="0"/>
              <a:t>merge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en-US" altLang="ko-KR" b="1" dirty="0"/>
              <a:t>merge</a:t>
            </a:r>
            <a:r>
              <a:rPr lang="ko-KR" altLang="en-US" b="1" dirty="0"/>
              <a:t>는 두 </a:t>
            </a:r>
            <a:r>
              <a:rPr lang="en-US" altLang="ko-KR" b="1" dirty="0"/>
              <a:t>branch</a:t>
            </a:r>
            <a:r>
              <a:rPr lang="ko-KR" altLang="en-US" b="1" dirty="0"/>
              <a:t>의 합집합을 구하는 것이다</a:t>
            </a:r>
            <a:r>
              <a:rPr lang="en-US" altLang="ko-KR" b="1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66FB8C-0D7F-17D9-8C07-5E8D248343EE}"/>
              </a:ext>
            </a:extLst>
          </p:cNvPr>
          <p:cNvGrpSpPr/>
          <p:nvPr/>
        </p:nvGrpSpPr>
        <p:grpSpPr>
          <a:xfrm>
            <a:off x="7229611" y="3216225"/>
            <a:ext cx="1494320" cy="1791654"/>
            <a:chOff x="7401885" y="1180146"/>
            <a:chExt cx="1494320" cy="17916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D71D0-E717-4AD7-E6B3-2A386BEAEA87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90DEBA-201E-5C17-6995-D134EB4BDDB1}"/>
                </a:ext>
              </a:extLst>
            </p:cNvPr>
            <p:cNvSpPr txBox="1"/>
            <p:nvPr/>
          </p:nvSpPr>
          <p:spPr>
            <a:xfrm>
              <a:off x="7401885" y="1180146"/>
              <a:ext cx="14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</a:t>
              </a:r>
              <a:r>
                <a:rPr lang="ko-KR" altLang="en-US" dirty="0"/>
                <a:t> </a:t>
              </a:r>
              <a:r>
                <a:rPr lang="en-US" altLang="ko-KR" dirty="0"/>
                <a:t>branch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50C4A7-8F4C-29E6-D923-FB1DA19081D6}"/>
              </a:ext>
            </a:extLst>
          </p:cNvPr>
          <p:cNvCxnSpPr>
            <a:cxnSpLocks/>
            <a:stCxn id="22" idx="2"/>
            <a:endCxn id="9" idx="6"/>
          </p:cNvCxnSpPr>
          <p:nvPr/>
        </p:nvCxnSpPr>
        <p:spPr>
          <a:xfrm flipH="1" flipV="1">
            <a:off x="5415135" y="3021506"/>
            <a:ext cx="1840352" cy="12899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449D035-D427-0688-5B31-7C723546CCF6}"/>
              </a:ext>
            </a:extLst>
          </p:cNvPr>
          <p:cNvGrpSpPr/>
          <p:nvPr/>
        </p:nvGrpSpPr>
        <p:grpSpPr>
          <a:xfrm>
            <a:off x="10047468" y="1926284"/>
            <a:ext cx="1901483" cy="2388744"/>
            <a:chOff x="3686493" y="1180146"/>
            <a:chExt cx="1901483" cy="238874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A74DB6B-94A5-3E7A-0B3D-99AE87F42C6B}"/>
                </a:ext>
              </a:extLst>
            </p:cNvPr>
            <p:cNvSpPr/>
            <p:nvPr/>
          </p:nvSpPr>
          <p:spPr>
            <a:xfrm>
              <a:off x="3971260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6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F6D070-973A-219B-BAFB-99DDBAFCE686}"/>
                </a:ext>
              </a:extLst>
            </p:cNvPr>
            <p:cNvSpPr txBox="1"/>
            <p:nvPr/>
          </p:nvSpPr>
          <p:spPr>
            <a:xfrm>
              <a:off x="3686493" y="1180146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8dss521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FBBF3D-CCB2-9767-D901-7D393E680047}"/>
                </a:ext>
              </a:extLst>
            </p:cNvPr>
            <p:cNvSpPr txBox="1"/>
            <p:nvPr/>
          </p:nvSpPr>
          <p:spPr>
            <a:xfrm>
              <a:off x="4241170" y="3199558"/>
              <a:ext cx="853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merge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05CC312-D32C-B2FB-7A7E-E479E92F0260}"/>
              </a:ext>
            </a:extLst>
          </p:cNvPr>
          <p:cNvCxnSpPr>
            <a:cxnSpLocks/>
            <a:stCxn id="27" idx="2"/>
            <a:endCxn id="12" idx="6"/>
          </p:cNvCxnSpPr>
          <p:nvPr/>
        </p:nvCxnSpPr>
        <p:spPr>
          <a:xfrm flipH="1" flipV="1">
            <a:off x="8648352" y="2135478"/>
            <a:ext cx="1683883" cy="8860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D502D5-3270-A0C8-2063-9068D4FBA49B}"/>
              </a:ext>
            </a:extLst>
          </p:cNvPr>
          <p:cNvCxnSpPr>
            <a:cxnSpLocks/>
            <a:stCxn id="27" idx="2"/>
            <a:endCxn id="22" idx="6"/>
          </p:cNvCxnSpPr>
          <p:nvPr/>
        </p:nvCxnSpPr>
        <p:spPr>
          <a:xfrm flipH="1">
            <a:off x="8648352" y="3021506"/>
            <a:ext cx="1683883" cy="12899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4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종류</a:t>
            </a:r>
            <a:r>
              <a:rPr lang="en-US" altLang="ko-KR" sz="3200" dirty="0"/>
              <a:t>]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0A7BFAE-5E7C-7470-1F8C-F7CCD4AB26F0}"/>
              </a:ext>
            </a:extLst>
          </p:cNvPr>
          <p:cNvGrpSpPr/>
          <p:nvPr/>
        </p:nvGrpSpPr>
        <p:grpSpPr>
          <a:xfrm>
            <a:off x="1860697" y="2396985"/>
            <a:ext cx="8165804" cy="1573619"/>
            <a:chOff x="1860697" y="2636218"/>
            <a:chExt cx="8165804" cy="1573619"/>
          </a:xfrm>
        </p:grpSpPr>
        <p:sp>
          <p:nvSpPr>
            <p:cNvPr id="64" name="웃는 얼굴 63">
              <a:extLst>
                <a:ext uri="{FF2B5EF4-FFF2-40B4-BE49-F238E27FC236}">
                  <a16:creationId xmlns:a16="http://schemas.microsoft.com/office/drawing/2014/main" id="{F6F8EBC0-EFDD-CBA3-B2AA-B7059C659187}"/>
                </a:ext>
              </a:extLst>
            </p:cNvPr>
            <p:cNvSpPr/>
            <p:nvPr/>
          </p:nvSpPr>
          <p:spPr>
            <a:xfrm>
              <a:off x="2179673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하트 64">
              <a:extLst>
                <a:ext uri="{FF2B5EF4-FFF2-40B4-BE49-F238E27FC236}">
                  <a16:creationId xmlns:a16="http://schemas.microsoft.com/office/drawing/2014/main" id="{EAACC951-D389-B2F1-75D1-E27AD1032F40}"/>
                </a:ext>
              </a:extLst>
            </p:cNvPr>
            <p:cNvSpPr/>
            <p:nvPr/>
          </p:nvSpPr>
          <p:spPr>
            <a:xfrm>
              <a:off x="1860697" y="3460242"/>
              <a:ext cx="536945" cy="53694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웃는 얼굴 65">
              <a:extLst>
                <a:ext uri="{FF2B5EF4-FFF2-40B4-BE49-F238E27FC236}">
                  <a16:creationId xmlns:a16="http://schemas.microsoft.com/office/drawing/2014/main" id="{C8B66D68-11E5-0C72-899A-19BF6E77C0E3}"/>
                </a:ext>
              </a:extLst>
            </p:cNvPr>
            <p:cNvSpPr/>
            <p:nvPr/>
          </p:nvSpPr>
          <p:spPr>
            <a:xfrm>
              <a:off x="4981352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8D8DE497-4145-A2F1-50C1-4BF22F214C85}"/>
                </a:ext>
              </a:extLst>
            </p:cNvPr>
            <p:cNvSpPr/>
            <p:nvPr/>
          </p:nvSpPr>
          <p:spPr>
            <a:xfrm>
              <a:off x="5090336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D4F163-9626-6787-6E61-034120A5A64C}"/>
                </a:ext>
              </a:extLst>
            </p:cNvPr>
            <p:cNvSpPr txBox="1"/>
            <p:nvPr/>
          </p:nvSpPr>
          <p:spPr>
            <a:xfrm>
              <a:off x="3623247" y="2886398"/>
              <a:ext cx="9060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/>
                <a:t>U</a:t>
              </a:r>
            </a:p>
          </p:txBody>
        </p:sp>
        <p:sp>
          <p:nvSpPr>
            <p:cNvPr id="71" name="같음 기호 70">
              <a:extLst>
                <a:ext uri="{FF2B5EF4-FFF2-40B4-BE49-F238E27FC236}">
                  <a16:creationId xmlns:a16="http://schemas.microsoft.com/office/drawing/2014/main" id="{9596CFA4-3EE7-4024-E2DB-225587DA370D}"/>
                </a:ext>
              </a:extLst>
            </p:cNvPr>
            <p:cNvSpPr/>
            <p:nvPr/>
          </p:nvSpPr>
          <p:spPr>
            <a:xfrm>
              <a:off x="6820786" y="3327490"/>
              <a:ext cx="978195" cy="441254"/>
            </a:xfrm>
            <a:prstGeom prst="mathEqual">
              <a:avLst>
                <a:gd name="adj1" fmla="val 23520"/>
                <a:gd name="adj2" fmla="val 3332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웃는 얼굴 71">
              <a:extLst>
                <a:ext uri="{FF2B5EF4-FFF2-40B4-BE49-F238E27FC236}">
                  <a16:creationId xmlns:a16="http://schemas.microsoft.com/office/drawing/2014/main" id="{6C87A897-2231-9EB5-60CD-926ABDE71E80}"/>
                </a:ext>
              </a:extLst>
            </p:cNvPr>
            <p:cNvSpPr/>
            <p:nvPr/>
          </p:nvSpPr>
          <p:spPr>
            <a:xfrm>
              <a:off x="8926031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EC50E413-D69D-ADF3-1A07-4E26E471305F}"/>
                </a:ext>
              </a:extLst>
            </p:cNvPr>
            <p:cNvSpPr/>
            <p:nvPr/>
          </p:nvSpPr>
          <p:spPr>
            <a:xfrm>
              <a:off x="9035015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하트 73">
              <a:extLst>
                <a:ext uri="{FF2B5EF4-FFF2-40B4-BE49-F238E27FC236}">
                  <a16:creationId xmlns:a16="http://schemas.microsoft.com/office/drawing/2014/main" id="{7EC63FFF-2171-F300-384C-B45441AFD5DA}"/>
                </a:ext>
              </a:extLst>
            </p:cNvPr>
            <p:cNvSpPr/>
            <p:nvPr/>
          </p:nvSpPr>
          <p:spPr>
            <a:xfrm>
              <a:off x="8657558" y="3460242"/>
              <a:ext cx="536945" cy="53694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C068FB0-0231-AF5A-82DF-C2387C286DBF}"/>
              </a:ext>
            </a:extLst>
          </p:cNvPr>
          <p:cNvSpPr txBox="1"/>
          <p:nvPr/>
        </p:nvSpPr>
        <p:spPr>
          <a:xfrm>
            <a:off x="804585" y="1598154"/>
            <a:ext cx="3524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① Merge commit(</a:t>
            </a:r>
            <a:r>
              <a:rPr lang="ko-KR" altLang="en-US" sz="2000" dirty="0"/>
              <a:t>병합 </a:t>
            </a:r>
            <a:r>
              <a:rPr lang="ko-KR" altLang="en-US" sz="2000" dirty="0" err="1"/>
              <a:t>커밋</a:t>
            </a:r>
            <a:r>
              <a:rPr lang="en-US" altLang="ko-KR" sz="2000" dirty="0"/>
              <a:t>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02483B-F829-07A4-5E04-949787BB894A}"/>
              </a:ext>
            </a:extLst>
          </p:cNvPr>
          <p:cNvSpPr txBox="1"/>
          <p:nvPr/>
        </p:nvSpPr>
        <p:spPr>
          <a:xfrm>
            <a:off x="2247874" y="5039822"/>
            <a:ext cx="7696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빨간 하트를 들고 있는 스마일과 초록 모자를 쓰고 있는 스마일을 합치면</a:t>
            </a:r>
            <a:endParaRPr lang="en-US" altLang="ko-KR" dirty="0"/>
          </a:p>
          <a:p>
            <a:pPr algn="ctr"/>
            <a:r>
              <a:rPr lang="ko-KR" altLang="en-US" b="1" dirty="0"/>
              <a:t>빨간 하트를 들고 초록 모자를 쓴 스마일이 나온다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이는 새로운 상태이므로 병합 </a:t>
            </a:r>
            <a:r>
              <a:rPr lang="ko-KR" altLang="en-US" dirty="0" err="1"/>
              <a:t>커밋이</a:t>
            </a:r>
            <a:r>
              <a:rPr lang="ko-KR" altLang="en-US" dirty="0"/>
              <a:t> 생긴다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123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종류</a:t>
            </a:r>
            <a:r>
              <a:rPr lang="en-US" altLang="ko-KR" sz="3200" dirty="0"/>
              <a:t>]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0A7BFAE-5E7C-7470-1F8C-F7CCD4AB26F0}"/>
              </a:ext>
            </a:extLst>
          </p:cNvPr>
          <p:cNvGrpSpPr/>
          <p:nvPr/>
        </p:nvGrpSpPr>
        <p:grpSpPr>
          <a:xfrm>
            <a:off x="2179673" y="2396985"/>
            <a:ext cx="7846828" cy="1573619"/>
            <a:chOff x="2179673" y="2636218"/>
            <a:chExt cx="7846828" cy="1573619"/>
          </a:xfrm>
        </p:grpSpPr>
        <p:sp>
          <p:nvSpPr>
            <p:cNvPr id="64" name="웃는 얼굴 63">
              <a:extLst>
                <a:ext uri="{FF2B5EF4-FFF2-40B4-BE49-F238E27FC236}">
                  <a16:creationId xmlns:a16="http://schemas.microsoft.com/office/drawing/2014/main" id="{F6F8EBC0-EFDD-CBA3-B2AA-B7059C659187}"/>
                </a:ext>
              </a:extLst>
            </p:cNvPr>
            <p:cNvSpPr/>
            <p:nvPr/>
          </p:nvSpPr>
          <p:spPr>
            <a:xfrm>
              <a:off x="2179673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웃는 얼굴 65">
              <a:extLst>
                <a:ext uri="{FF2B5EF4-FFF2-40B4-BE49-F238E27FC236}">
                  <a16:creationId xmlns:a16="http://schemas.microsoft.com/office/drawing/2014/main" id="{C8B66D68-11E5-0C72-899A-19BF6E77C0E3}"/>
                </a:ext>
              </a:extLst>
            </p:cNvPr>
            <p:cNvSpPr/>
            <p:nvPr/>
          </p:nvSpPr>
          <p:spPr>
            <a:xfrm>
              <a:off x="4981352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8D8DE497-4145-A2F1-50C1-4BF22F214C85}"/>
                </a:ext>
              </a:extLst>
            </p:cNvPr>
            <p:cNvSpPr/>
            <p:nvPr/>
          </p:nvSpPr>
          <p:spPr>
            <a:xfrm>
              <a:off x="5090336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D4F163-9626-6787-6E61-034120A5A64C}"/>
                </a:ext>
              </a:extLst>
            </p:cNvPr>
            <p:cNvSpPr txBox="1"/>
            <p:nvPr/>
          </p:nvSpPr>
          <p:spPr>
            <a:xfrm>
              <a:off x="3623247" y="2886398"/>
              <a:ext cx="9060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/>
                <a:t>U</a:t>
              </a:r>
            </a:p>
          </p:txBody>
        </p:sp>
        <p:sp>
          <p:nvSpPr>
            <p:cNvPr id="71" name="같음 기호 70">
              <a:extLst>
                <a:ext uri="{FF2B5EF4-FFF2-40B4-BE49-F238E27FC236}">
                  <a16:creationId xmlns:a16="http://schemas.microsoft.com/office/drawing/2014/main" id="{9596CFA4-3EE7-4024-E2DB-225587DA370D}"/>
                </a:ext>
              </a:extLst>
            </p:cNvPr>
            <p:cNvSpPr/>
            <p:nvPr/>
          </p:nvSpPr>
          <p:spPr>
            <a:xfrm>
              <a:off x="6820786" y="3327490"/>
              <a:ext cx="978195" cy="441254"/>
            </a:xfrm>
            <a:prstGeom prst="mathEqual">
              <a:avLst>
                <a:gd name="adj1" fmla="val 23520"/>
                <a:gd name="adj2" fmla="val 3332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웃는 얼굴 71">
              <a:extLst>
                <a:ext uri="{FF2B5EF4-FFF2-40B4-BE49-F238E27FC236}">
                  <a16:creationId xmlns:a16="http://schemas.microsoft.com/office/drawing/2014/main" id="{6C87A897-2231-9EB5-60CD-926ABDE71E80}"/>
                </a:ext>
              </a:extLst>
            </p:cNvPr>
            <p:cNvSpPr/>
            <p:nvPr/>
          </p:nvSpPr>
          <p:spPr>
            <a:xfrm>
              <a:off x="8926031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EC50E413-D69D-ADF3-1A07-4E26E471305F}"/>
                </a:ext>
              </a:extLst>
            </p:cNvPr>
            <p:cNvSpPr/>
            <p:nvPr/>
          </p:nvSpPr>
          <p:spPr>
            <a:xfrm>
              <a:off x="9035015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C068FB0-0231-AF5A-82DF-C2387C286DBF}"/>
              </a:ext>
            </a:extLst>
          </p:cNvPr>
          <p:cNvSpPr txBox="1"/>
          <p:nvPr/>
        </p:nvSpPr>
        <p:spPr>
          <a:xfrm>
            <a:off x="804585" y="1598154"/>
            <a:ext cx="384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② Fast-forward(</a:t>
            </a:r>
            <a:r>
              <a:rPr lang="ko-KR" altLang="en-US" sz="2000" dirty="0"/>
              <a:t>빨리 감기 병합</a:t>
            </a:r>
            <a:r>
              <a:rPr lang="en-US" altLang="ko-KR" sz="2000" dirty="0"/>
              <a:t>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02483B-F829-07A4-5E04-949787BB894A}"/>
              </a:ext>
            </a:extLst>
          </p:cNvPr>
          <p:cNvSpPr txBox="1"/>
          <p:nvPr/>
        </p:nvSpPr>
        <p:spPr>
          <a:xfrm>
            <a:off x="1645147" y="5039822"/>
            <a:ext cx="8901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스마일과 초록 모자를 쓰고 있는 스마일을 합치면</a:t>
            </a:r>
            <a:r>
              <a:rPr lang="en-US" altLang="ko-KR" dirty="0"/>
              <a:t> </a:t>
            </a:r>
            <a:r>
              <a:rPr lang="ko-KR" altLang="en-US" b="1" dirty="0"/>
              <a:t>초록 모자를 쓴 스마일이 나온다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합친 결과물이 기존 결과물과 동일하므로 새로 상태를 만들어 줄 필요 없이</a:t>
            </a:r>
            <a:endParaRPr lang="en-US" altLang="ko-KR" dirty="0"/>
          </a:p>
          <a:p>
            <a:pPr algn="ctr"/>
            <a:r>
              <a:rPr lang="ko-KR" altLang="en-US" dirty="0"/>
              <a:t>초록 모자를 쓴 스마일로 합집합이 바뀐다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58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94269" y="3105835"/>
            <a:ext cx="260347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 </a:t>
            </a:r>
            <a:r>
              <a:rPr lang="ko-KR" altLang="en-US" sz="3600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71052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예제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039381" y="5779557"/>
            <a:ext cx="611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detail</a:t>
            </a:r>
            <a:r>
              <a:rPr lang="ko-KR" altLang="en-US" dirty="0"/>
              <a:t>과 </a:t>
            </a:r>
            <a:r>
              <a:rPr lang="en-US" altLang="ko-KR" dirty="0"/>
              <a:t>cart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하려고 한다</a:t>
            </a:r>
            <a:r>
              <a:rPr lang="en-US" altLang="ko-KR" dirty="0"/>
              <a:t>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6B3D4A-A19C-3589-9A2C-EDB4BCA87180}"/>
              </a:ext>
            </a:extLst>
          </p:cNvPr>
          <p:cNvSpPr/>
          <p:nvPr/>
        </p:nvSpPr>
        <p:spPr>
          <a:xfrm>
            <a:off x="641117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1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13E2B3C-F513-C3F1-A861-8E6362254E83}"/>
              </a:ext>
            </a:extLst>
          </p:cNvPr>
          <p:cNvSpPr/>
          <p:nvPr/>
        </p:nvSpPr>
        <p:spPr>
          <a:xfrm>
            <a:off x="2827627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2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EA040D1-E19A-3D14-65A2-C0C1FA7460EE}"/>
              </a:ext>
            </a:extLst>
          </p:cNvPr>
          <p:cNvSpPr/>
          <p:nvPr/>
        </p:nvSpPr>
        <p:spPr>
          <a:xfrm>
            <a:off x="5014137" y="16746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3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F1E1061-7282-1C2A-D9CE-496AF3665300}"/>
              </a:ext>
            </a:extLst>
          </p:cNvPr>
          <p:cNvSpPr/>
          <p:nvPr/>
        </p:nvSpPr>
        <p:spPr>
          <a:xfrm>
            <a:off x="7200647" y="16746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4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A9B0525-6ED9-1D9D-FFAF-DBE7036FFB77}"/>
              </a:ext>
            </a:extLst>
          </p:cNvPr>
          <p:cNvSpPr/>
          <p:nvPr/>
        </p:nvSpPr>
        <p:spPr>
          <a:xfrm>
            <a:off x="9387158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5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72C6614-843C-4D9D-C727-B3E647D853C2}"/>
              </a:ext>
            </a:extLst>
          </p:cNvPr>
          <p:cNvCxnSpPr>
            <a:stCxn id="46" idx="2"/>
            <a:endCxn id="14" idx="6"/>
          </p:cNvCxnSpPr>
          <p:nvPr/>
        </p:nvCxnSpPr>
        <p:spPr>
          <a:xfrm flipH="1">
            <a:off x="2033982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A9B9BB3-6BF1-04F1-E154-6C723B9CBFB6}"/>
              </a:ext>
            </a:extLst>
          </p:cNvPr>
          <p:cNvCxnSpPr>
            <a:cxnSpLocks/>
            <a:stCxn id="47" idx="3"/>
            <a:endCxn id="46" idx="6"/>
          </p:cNvCxnSpPr>
          <p:nvPr/>
        </p:nvCxnSpPr>
        <p:spPr>
          <a:xfrm flipH="1">
            <a:off x="4220492" y="2863513"/>
            <a:ext cx="997625" cy="13363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21A817-906C-ECFF-776B-6C2F24BA8A41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6407002" y="23710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6ABE012-A113-8AB2-0A2E-83923283473B}"/>
              </a:ext>
            </a:extLst>
          </p:cNvPr>
          <p:cNvCxnSpPr>
            <a:cxnSpLocks/>
            <a:stCxn id="50" idx="2"/>
            <a:endCxn id="46" idx="6"/>
          </p:cNvCxnSpPr>
          <p:nvPr/>
        </p:nvCxnSpPr>
        <p:spPr>
          <a:xfrm flipH="1">
            <a:off x="4220492" y="4199861"/>
            <a:ext cx="51666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F8E4CF-4171-47C6-74A9-128D77F9BD9E}"/>
              </a:ext>
            </a:extLst>
          </p:cNvPr>
          <p:cNvSpPr txBox="1"/>
          <p:nvPr/>
        </p:nvSpPr>
        <p:spPr>
          <a:xfrm>
            <a:off x="2748835" y="2998805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master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7EAC29-E921-0311-728B-D908714496FC}"/>
              </a:ext>
            </a:extLst>
          </p:cNvPr>
          <p:cNvSpPr txBox="1"/>
          <p:nvPr/>
        </p:nvSpPr>
        <p:spPr>
          <a:xfrm>
            <a:off x="7248664" y="1148889"/>
            <a:ext cx="153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detail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99CE1-2454-4020-1A61-33F4D69A0374}"/>
              </a:ext>
            </a:extLst>
          </p:cNvPr>
          <p:cNvSpPr txBox="1"/>
          <p:nvPr/>
        </p:nvSpPr>
        <p:spPr>
          <a:xfrm>
            <a:off x="9404943" y="3058414"/>
            <a:ext cx="135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cart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47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779</Words>
  <Application>Microsoft Office PowerPoint</Application>
  <PresentationFormat>와이드스크린</PresentationFormat>
  <Paragraphs>149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Noto Sans Medium</vt:lpstr>
      <vt:lpstr>roboto-medium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350</cp:revision>
  <dcterms:created xsi:type="dcterms:W3CDTF">2022-10-17T05:30:20Z</dcterms:created>
  <dcterms:modified xsi:type="dcterms:W3CDTF">2022-11-25T07:39:05Z</dcterms:modified>
</cp:coreProperties>
</file>