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60" r:id="rId4"/>
    <p:sldId id="262" r:id="rId5"/>
    <p:sldId id="264" r:id="rId6"/>
    <p:sldId id="266" r:id="rId7"/>
    <p:sldId id="268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6"/>
  </p:normalViewPr>
  <p:slideViewPr>
    <p:cSldViewPr snapToGrid="0" snapToObject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292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57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734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256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13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732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891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28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76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724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163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CB37-95F3-014C-A209-B04616B5EC09}" type="datetimeFigureOut">
              <a:rPr kumimoji="1" lang="ko-KR" altLang="en-US" smtClean="0"/>
              <a:t>2020. 2. 19.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9525-519B-AD42-AB41-BD04100FEB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81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29B4-674A-B04D-A134-FF13A0248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C++ Study.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B04E8-77BE-CC43-AA2F-FECAC8B60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7187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4th Week. –(2)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HOST : </a:t>
            </a:r>
            <a:r>
              <a:rPr kumimoji="1" lang="ko-KR" altLang="en-US" dirty="0"/>
              <a:t>승호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지민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민형</a:t>
            </a:r>
          </a:p>
        </p:txBody>
      </p:sp>
    </p:spTree>
    <p:extLst>
      <p:ext uri="{BB962C8B-B14F-4D97-AF65-F5344CB8AC3E}">
        <p14:creationId xmlns:p14="http://schemas.microsoft.com/office/powerpoint/2010/main" val="21350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888AD-3286-4744-95F2-05742878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514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# </a:t>
            </a:r>
            <a:r>
              <a:rPr kumimoji="1" lang="ko-KR" altLang="en-US" dirty="0"/>
              <a:t>예제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FECDB1F5-8B94-48B3-B256-4B7851C2E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37" y="1384595"/>
            <a:ext cx="6015125" cy="520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4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3ECB6-5FAE-41C7-BB80-972707AE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823AA507-02CC-46DE-AC53-2D005EA0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355" y="1120309"/>
            <a:ext cx="563928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3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1CAE4-0076-4B33-8A4B-F8C6604A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FF042E58-D594-498A-9DE1-3415C7471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145" y="875891"/>
            <a:ext cx="5927710" cy="561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1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1C305-9997-4E02-9210-8A1EECCE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 descr="화면, 앉아있는, 전화, 검은색이(가) 표시된 사진&#10;&#10;자동 생성된 설명">
            <a:extLst>
              <a:ext uri="{FF2B5EF4-FFF2-40B4-BE49-F238E27FC236}">
                <a16:creationId xmlns:a16="http://schemas.microsoft.com/office/drawing/2014/main" id="{C8311362-C358-42E8-AB28-DD73A777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949" y="365125"/>
            <a:ext cx="3962102" cy="613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5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18D55-C70E-D943-88B2-6E0EA229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 </a:t>
            </a:r>
            <a:r>
              <a:rPr kumimoji="1"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AA4A7-045E-914A-A31C-BCD834A6F840}"/>
              </a:ext>
            </a:extLst>
          </p:cNvPr>
          <p:cNvSpPr txBox="1"/>
          <p:nvPr/>
        </p:nvSpPr>
        <p:spPr>
          <a:xfrm>
            <a:off x="258937" y="3173507"/>
            <a:ext cx="12019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400" dirty="0"/>
              <a:t>Converter </a:t>
            </a:r>
            <a:r>
              <a:rPr kumimoji="1" lang="ko-KR" altLang="en-US" sz="2400" dirty="0"/>
              <a:t>클래스를 상속받아 달러를 원화로 환산하는 </a:t>
            </a:r>
            <a:r>
              <a:rPr kumimoji="1" lang="en-US" altLang="ko-KR" sz="2400" dirty="0" err="1"/>
              <a:t>WonToDollar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클래스를 작성하자</a:t>
            </a:r>
            <a:r>
              <a:rPr kumimoji="1" lang="en-US" altLang="ko-KR" sz="2400" dirty="0"/>
              <a:t>.</a:t>
            </a:r>
            <a:br>
              <a:rPr kumimoji="1" lang="en-US" altLang="ko-KR" sz="2400" dirty="0"/>
            </a:br>
            <a:endParaRPr kumimoji="1" lang="en-US" altLang="ko-KR" sz="2400" dirty="0"/>
          </a:p>
          <a:p>
            <a:pPr marL="342900" indent="-342900">
              <a:buAutoNum type="arabicPeriod"/>
            </a:pPr>
            <a:r>
              <a:rPr kumimoji="1" lang="en-US" altLang="ko-KR" sz="2400" dirty="0"/>
              <a:t>Converter</a:t>
            </a:r>
            <a:r>
              <a:rPr kumimoji="1" lang="ko-KR" altLang="en-US" sz="2400" dirty="0"/>
              <a:t> 클래스를 상속받아 </a:t>
            </a:r>
            <a:r>
              <a:rPr kumimoji="1" lang="en-US" altLang="ko-KR" sz="2400" dirty="0"/>
              <a:t>km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mile</a:t>
            </a:r>
            <a:r>
              <a:rPr kumimoji="1" lang="ko-KR" altLang="en-US" sz="2400" dirty="0"/>
              <a:t>로 변환하는 </a:t>
            </a:r>
            <a:r>
              <a:rPr kumimoji="1" lang="en-US" altLang="ko-KR" sz="2400" dirty="0" err="1"/>
              <a:t>KmToMile</a:t>
            </a:r>
            <a:r>
              <a:rPr kumimoji="1" lang="ko-KR" altLang="en-US" sz="2400" dirty="0"/>
              <a:t> 클래스를 작성하자</a:t>
            </a:r>
            <a:r>
              <a:rPr kumimoji="1" lang="en-US" altLang="ko-KR" sz="2400" dirty="0"/>
              <a:t>.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49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499A-4B59-B149-B1CA-BA44B670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Int main()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B03E6-9F44-744E-81BD-BBCF7F39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68" y="2515123"/>
            <a:ext cx="10303063" cy="2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0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8FE37-B652-1D41-AB32-8005925E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실행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1DFEF0-13BE-604D-9FCD-4AA5B26D5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690688"/>
            <a:ext cx="10998200" cy="394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83148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테마</vt:lpstr>
      <vt:lpstr>C++ Study.</vt:lpstr>
      <vt:lpstr># 예제 1</vt:lpstr>
      <vt:lpstr># 예제 2</vt:lpstr>
      <vt:lpstr># 예제 3</vt:lpstr>
      <vt:lpstr># 예제 4</vt:lpstr>
      <vt:lpstr>MAIN 문제</vt:lpstr>
      <vt:lpstr>Int main()</vt:lpstr>
      <vt:lpstr>실행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Study.</dc:title>
  <dc:creator>송승호</dc:creator>
  <cp:lastModifiedBy>송승호</cp:lastModifiedBy>
  <cp:revision>1</cp:revision>
  <dcterms:created xsi:type="dcterms:W3CDTF">2020-02-19T03:07:21Z</dcterms:created>
  <dcterms:modified xsi:type="dcterms:W3CDTF">2020-02-19T03:07:44Z</dcterms:modified>
</cp:coreProperties>
</file>