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2" r:id="rId5"/>
    <p:sldId id="264" r:id="rId6"/>
    <p:sldId id="266" r:id="rId7"/>
    <p:sldId id="268" r:id="rId8"/>
    <p:sldId id="267" r:id="rId9"/>
    <p:sldId id="269" r:id="rId10"/>
    <p:sldId id="261" r:id="rId11"/>
    <p:sldId id="263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111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93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2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52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0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6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681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A3D0-363C-9C46-AD23-1B500DB9037E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C223-05FA-6E46-9B1D-AD122CB6DC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12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9B4-674A-B04D-A134-FF13A0248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C++ Study.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B04E8-77BE-CC43-AA2F-FECAC8B60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7187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4th Week. –(2)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HOST : </a:t>
            </a:r>
            <a:r>
              <a:rPr kumimoji="1" lang="ko-KR" altLang="en-US" dirty="0"/>
              <a:t>승호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민형</a:t>
            </a:r>
          </a:p>
        </p:txBody>
      </p:sp>
    </p:spTree>
    <p:extLst>
      <p:ext uri="{BB962C8B-B14F-4D97-AF65-F5344CB8AC3E}">
        <p14:creationId xmlns:p14="http://schemas.microsoft.com/office/powerpoint/2010/main" val="6619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9C0C-6DF7-43E5-A891-56A54CF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2 </a:t>
            </a:r>
            <a:r>
              <a:rPr lang="ko-KR" altLang="en-US" dirty="0"/>
              <a:t>답</a:t>
            </a:r>
          </a:p>
        </p:txBody>
      </p:sp>
      <p:pic>
        <p:nvPicPr>
          <p:cNvPr id="5" name="그림 4" descr="스크린샷, 전화, 컴퓨터이(가) 표시된 사진&#10;&#10;자동 생성된 설명">
            <a:extLst>
              <a:ext uri="{FF2B5EF4-FFF2-40B4-BE49-F238E27FC236}">
                <a16:creationId xmlns:a16="http://schemas.microsoft.com/office/drawing/2014/main" id="{4FD5839B-7D5E-4C10-BCC6-1C3B74C4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7" y="1307494"/>
            <a:ext cx="5692633" cy="5372566"/>
          </a:xfrm>
          <a:prstGeom prst="rect">
            <a:avLst/>
          </a:prstGeom>
        </p:spPr>
      </p:pic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06146475-B48F-480F-BAAC-C02692AF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8" y="1299874"/>
            <a:ext cx="5601185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5673-644E-49D9-919D-BFBD6DD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3 </a:t>
            </a:r>
            <a:r>
              <a:rPr lang="ko-KR" altLang="en-US" dirty="0"/>
              <a:t>답</a:t>
            </a:r>
          </a:p>
        </p:txBody>
      </p:sp>
      <p:pic>
        <p:nvPicPr>
          <p:cNvPr id="4" name="그림 3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042349B3-C1A3-4C48-961F-AEC8C3F6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1252024"/>
            <a:ext cx="560118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60D6E-F686-4095-8C07-D7E88591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4 </a:t>
            </a:r>
            <a:r>
              <a:rPr lang="ko-KR" altLang="en-US" dirty="0"/>
              <a:t>출력결과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7C22560-EA25-4DCF-8F19-30BCC65D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265"/>
            <a:ext cx="4149891" cy="4085717"/>
          </a:xfrm>
          <a:prstGeom prst="rect">
            <a:avLst/>
          </a:prstGeom>
        </p:spPr>
      </p:pic>
      <p:pic>
        <p:nvPicPr>
          <p:cNvPr id="6" name="그림 5" descr="스크린샷, 전화, 휴대폰, 앉아있는이(가) 표시된 사진&#10;&#10;자동 생성된 설명">
            <a:extLst>
              <a:ext uri="{FF2B5EF4-FFF2-40B4-BE49-F238E27FC236}">
                <a16:creationId xmlns:a16="http://schemas.microsoft.com/office/drawing/2014/main" id="{CEF92193-8FD5-498B-BCE3-14A5D396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2" y="601128"/>
            <a:ext cx="5374341" cy="58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1237-5D9C-7D4C-9AA9-CBB2A776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</a:t>
            </a:r>
            <a:r>
              <a:rPr kumimoji="1" lang="ko-KR" altLang="en-US" dirty="0"/>
              <a:t>문제 답 </a:t>
            </a:r>
            <a:r>
              <a:rPr kumimoji="1" lang="en-US" altLang="ko-KR" dirty="0"/>
              <a:t>– Base class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C4736-E914-3B49-801F-B131D32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48" y="1690688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7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1237-5D9C-7D4C-9AA9-CBB2A77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MAIN</a:t>
            </a:r>
            <a:r>
              <a:rPr kumimoji="1" lang="ko-KR" altLang="en-US" dirty="0"/>
              <a:t>문제 답 </a:t>
            </a:r>
            <a:r>
              <a:rPr kumimoji="1" lang="en-US" altLang="ko-KR" dirty="0"/>
              <a:t>– Derived class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150FC-7D5A-1444-941A-5C466EEA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3" y="1041681"/>
            <a:ext cx="6723665" cy="58163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221D9F-7FC5-2046-BAAE-4F219E147F47}"/>
              </a:ext>
            </a:extLst>
          </p:cNvPr>
          <p:cNvSpPr/>
          <p:nvPr/>
        </p:nvSpPr>
        <p:spPr>
          <a:xfrm>
            <a:off x="5540188" y="1914861"/>
            <a:ext cx="2549563" cy="903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1010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ratio </a:t>
            </a:r>
            <a:r>
              <a:rPr kumimoji="1" lang="ko-KR" altLang="en-US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2C641E-1EFE-4148-B720-13C0018C7AE8}"/>
              </a:ext>
            </a:extLst>
          </p:cNvPr>
          <p:cNvSpPr/>
          <p:nvPr/>
        </p:nvSpPr>
        <p:spPr>
          <a:xfrm>
            <a:off x="5540187" y="4745915"/>
            <a:ext cx="2549563" cy="903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1.609344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ratio </a:t>
            </a:r>
            <a:r>
              <a:rPr kumimoji="1" lang="ko-KR" altLang="en-US" dirty="0"/>
              <a:t>입력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왜 이건 안되지</a:t>
            </a:r>
            <a:r>
              <a:rPr kumimoji="1" lang="en-US" altLang="ko-KR" dirty="0"/>
              <a:t>??)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3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6955-8BAD-5040-A3DF-4B7289D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798" y="2899982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Mistral" panose="03090702030407020403" pitchFamily="66" charset="0"/>
              </a:rPr>
              <a:t>Fin.</a:t>
            </a:r>
            <a:endParaRPr kumimoji="1" lang="ko-KR" altLang="en-US" dirty="0">
              <a:latin typeface="Mistral" panose="030907020304070204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9B137-9CCC-E547-A3EB-55DBE973D4B8}"/>
              </a:ext>
            </a:extLst>
          </p:cNvPr>
          <p:cNvSpPr txBox="1"/>
          <p:nvPr/>
        </p:nvSpPr>
        <p:spPr>
          <a:xfrm>
            <a:off x="4140176" y="5034987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다음 스터디 발표자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승호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창민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지우</a:t>
            </a:r>
          </a:p>
        </p:txBody>
      </p:sp>
    </p:spTree>
    <p:extLst>
      <p:ext uri="{BB962C8B-B14F-4D97-AF65-F5344CB8AC3E}">
        <p14:creationId xmlns:p14="http://schemas.microsoft.com/office/powerpoint/2010/main" val="2633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88AD-3286-4744-95F2-05742878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14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FECDB1F5-8B94-48B3-B256-4B7851C2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37" y="1384595"/>
            <a:ext cx="6015125" cy="52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3ECB6-5FAE-41C7-BB80-972707AE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823AA507-02CC-46DE-AC53-2D005EA0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1120309"/>
            <a:ext cx="563928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CAE4-0076-4B33-8A4B-F8C6604A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FF042E58-D594-498A-9DE1-3415C747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45" y="875891"/>
            <a:ext cx="5927710" cy="56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1C305-9997-4E02-9210-8A1EECCE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 descr="화면, 앉아있는, 전화, 검은색이(가) 표시된 사진&#10;&#10;자동 생성된 설명">
            <a:extLst>
              <a:ext uri="{FF2B5EF4-FFF2-40B4-BE49-F238E27FC236}">
                <a16:creationId xmlns:a16="http://schemas.microsoft.com/office/drawing/2014/main" id="{C8311362-C358-42E8-AB28-DD73A77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49" y="365125"/>
            <a:ext cx="3962102" cy="61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18D55-C70E-D943-88B2-6E0EA229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A4A7-045E-914A-A31C-BCD834A6F840}"/>
              </a:ext>
            </a:extLst>
          </p:cNvPr>
          <p:cNvSpPr txBox="1"/>
          <p:nvPr/>
        </p:nvSpPr>
        <p:spPr>
          <a:xfrm>
            <a:off x="258937" y="3173507"/>
            <a:ext cx="12019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dirty="0"/>
              <a:t>Converter </a:t>
            </a:r>
            <a:r>
              <a:rPr kumimoji="1" lang="ko-KR" altLang="en-US" sz="2400" dirty="0"/>
              <a:t>클래스를 상속받아 달러를 원화로 환산하는 </a:t>
            </a:r>
            <a:r>
              <a:rPr kumimoji="1" lang="en-US" altLang="ko-KR" sz="2400" dirty="0" err="1"/>
              <a:t>WonToDollar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클래스를 작성하자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en-US" altLang="ko-KR" sz="2400" dirty="0"/>
              <a:t>Converter</a:t>
            </a:r>
            <a:r>
              <a:rPr kumimoji="1" lang="ko-KR" altLang="en-US" sz="2400" dirty="0"/>
              <a:t> 클래스를 상속받아 </a:t>
            </a:r>
            <a:r>
              <a:rPr kumimoji="1" lang="en-US" altLang="ko-KR" sz="2400" dirty="0"/>
              <a:t>km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mile</a:t>
            </a:r>
            <a:r>
              <a:rPr kumimoji="1" lang="ko-KR" altLang="en-US" sz="2400" dirty="0"/>
              <a:t>로 변환하는 </a:t>
            </a:r>
            <a:r>
              <a:rPr kumimoji="1" lang="en-US" altLang="ko-KR" sz="2400" dirty="0" err="1"/>
              <a:t>KmToMile</a:t>
            </a:r>
            <a:r>
              <a:rPr kumimoji="1" lang="ko-KR" altLang="en-US" sz="2400" dirty="0"/>
              <a:t> 클래스를 작성하자</a:t>
            </a:r>
            <a:r>
              <a:rPr kumimoji="1" lang="en-US" altLang="ko-KR" sz="2400" dirty="0"/>
              <a:t>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6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499A-4B59-B149-B1CA-BA44B670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 main()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B03E6-9F44-744E-81BD-BBCF7F39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68" y="2515123"/>
            <a:ext cx="10303063" cy="2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FE37-B652-1D41-AB32-8005925E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DFEF0-13BE-604D-9FCD-4AA5B26D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90688"/>
            <a:ext cx="109982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39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D8FE-B112-40EF-AB16-8A4402FD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4765"/>
            <a:ext cx="10515600" cy="1325563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1 </a:t>
            </a:r>
            <a:r>
              <a:rPr lang="ko-KR" altLang="en-US" dirty="0"/>
              <a:t>답</a:t>
            </a:r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1430AB88-8BEB-42E4-B463-AA43D9A6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1233308"/>
            <a:ext cx="5753599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98</Words>
  <Application>Microsoft Macintosh PowerPoint</Application>
  <PresentationFormat>와이드스크린</PresentationFormat>
  <Paragraphs>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Mistral</vt:lpstr>
      <vt:lpstr>Office 테마</vt:lpstr>
      <vt:lpstr>C++ Study.</vt:lpstr>
      <vt:lpstr># 예제 1</vt:lpstr>
      <vt:lpstr># 예제 2</vt:lpstr>
      <vt:lpstr># 예제 3</vt:lpstr>
      <vt:lpstr># 예제 4</vt:lpstr>
      <vt:lpstr>MAIN 문제</vt:lpstr>
      <vt:lpstr>Int main()</vt:lpstr>
      <vt:lpstr>실행 화면</vt:lpstr>
      <vt:lpstr># 예제 1 답</vt:lpstr>
      <vt:lpstr># 예제 2 답</vt:lpstr>
      <vt:lpstr># 예제 3 답</vt:lpstr>
      <vt:lpstr># 예제 4 출력결과</vt:lpstr>
      <vt:lpstr>MAIN문제 답 – Base class</vt:lpstr>
      <vt:lpstr>MAIN문제 답 – Derived class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Study.</dc:title>
  <dc:creator>송승호</dc:creator>
  <cp:lastModifiedBy>송승호</cp:lastModifiedBy>
  <cp:revision>2</cp:revision>
  <dcterms:created xsi:type="dcterms:W3CDTF">2020-02-18T15:26:46Z</dcterms:created>
  <dcterms:modified xsi:type="dcterms:W3CDTF">2020-02-18T18:20:34Z</dcterms:modified>
</cp:coreProperties>
</file>