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4"/>
    <p:restoredTop sz="94694"/>
  </p:normalViewPr>
  <p:slideViewPr>
    <p:cSldViewPr snapToGrid="0" snapToObjects="1">
      <p:cViewPr>
        <p:scale>
          <a:sx n="95" d="100"/>
          <a:sy n="95" d="100"/>
        </p:scale>
        <p:origin x="10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17F13-CEB1-AC42-B69B-F45AB2CFDA0E}" type="datetimeFigureOut">
              <a:rPr kumimoji="1" lang="ko-KR" altLang="en-US" smtClean="0"/>
              <a:t>2019-03-31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53136-AA23-ED42-B8A7-58504F0148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6749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교수님의 피드백을 통해 긴급회의를 하였고 그에 따른 결과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53136-AA23-ED42-B8A7-58504F0148BF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57077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픽셀 별 </a:t>
            </a:r>
            <a:r>
              <a:rPr lang="en-US" altLang="ko-KR" dirty="0"/>
              <a:t>RGB </a:t>
            </a:r>
            <a:r>
              <a:rPr lang="ko-KR" altLang="en-US" dirty="0"/>
              <a:t>값에 대한 정보를 </a:t>
            </a:r>
            <a:r>
              <a:rPr lang="en-US" altLang="ko-KR" dirty="0"/>
              <a:t>csv </a:t>
            </a:r>
            <a:r>
              <a:rPr lang="ko-KR" altLang="en-US" dirty="0"/>
              <a:t>파일로 기록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53136-AA23-ED42-B8A7-58504F0148BF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1094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9CBA-15A4-304E-AB92-D807D10DD6E4}" type="datetimeFigureOut">
              <a:rPr kumimoji="1" lang="ko-KR" altLang="en-US" smtClean="0"/>
              <a:t>2019-03-31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AF1F-9BB3-6A45-938F-D2A970471561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4E6A730D-FCB2-994F-BE9A-1430A807C879}"/>
              </a:ext>
            </a:extLst>
          </p:cNvPr>
          <p:cNvCxnSpPr>
            <a:cxnSpLocks/>
          </p:cNvCxnSpPr>
          <p:nvPr userDrawn="1"/>
        </p:nvCxnSpPr>
        <p:spPr>
          <a:xfrm>
            <a:off x="-7554" y="235989"/>
            <a:ext cx="98061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ADEDE6A8-8095-B84B-8F21-E6C99DB1123F}"/>
              </a:ext>
            </a:extLst>
          </p:cNvPr>
          <p:cNvCxnSpPr>
            <a:cxnSpLocks/>
          </p:cNvCxnSpPr>
          <p:nvPr userDrawn="1"/>
        </p:nvCxnSpPr>
        <p:spPr>
          <a:xfrm>
            <a:off x="0" y="3562513"/>
            <a:ext cx="98061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B23F680B-D7CA-6B45-B50F-5AD4B4A17ACC}"/>
              </a:ext>
            </a:extLst>
          </p:cNvPr>
          <p:cNvCxnSpPr>
            <a:cxnSpLocks/>
          </p:cNvCxnSpPr>
          <p:nvPr userDrawn="1"/>
        </p:nvCxnSpPr>
        <p:spPr>
          <a:xfrm>
            <a:off x="3457903" y="3746444"/>
            <a:ext cx="873409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D283A600-7BFB-4947-90BF-F9068C988183}"/>
              </a:ext>
            </a:extLst>
          </p:cNvPr>
          <p:cNvCxnSpPr>
            <a:cxnSpLocks/>
          </p:cNvCxnSpPr>
          <p:nvPr userDrawn="1"/>
        </p:nvCxnSpPr>
        <p:spPr>
          <a:xfrm>
            <a:off x="2385848" y="6500154"/>
            <a:ext cx="98061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049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9CBA-15A4-304E-AB92-D807D10DD6E4}" type="datetimeFigureOut">
              <a:rPr kumimoji="1" lang="ko-KR" altLang="en-US" smtClean="0"/>
              <a:t>2019-03-31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AF1F-9BB3-6A45-938F-D2A9704715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2922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9CBA-15A4-304E-AB92-D807D10DD6E4}" type="datetimeFigureOut">
              <a:rPr kumimoji="1" lang="ko-KR" altLang="en-US" smtClean="0"/>
              <a:t>2019-03-31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AF1F-9BB3-6A45-938F-D2A9704715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2591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9CBA-15A4-304E-AB92-D807D10DD6E4}" type="datetimeFigureOut">
              <a:rPr kumimoji="1" lang="ko-KR" altLang="en-US" smtClean="0"/>
              <a:t>2019-03-31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AF1F-9BB3-6A45-938F-D2A970471561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56564A79-1BFC-5F43-8159-BE96FA411A59}"/>
              </a:ext>
            </a:extLst>
          </p:cNvPr>
          <p:cNvCxnSpPr>
            <a:cxnSpLocks/>
          </p:cNvCxnSpPr>
          <p:nvPr userDrawn="1"/>
        </p:nvCxnSpPr>
        <p:spPr>
          <a:xfrm>
            <a:off x="-7554" y="235989"/>
            <a:ext cx="98061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670FFFBF-DE9D-6D4C-8A59-544E91DD27ED}"/>
              </a:ext>
            </a:extLst>
          </p:cNvPr>
          <p:cNvCxnSpPr>
            <a:cxnSpLocks/>
          </p:cNvCxnSpPr>
          <p:nvPr userDrawn="1"/>
        </p:nvCxnSpPr>
        <p:spPr>
          <a:xfrm>
            <a:off x="2385848" y="6500154"/>
            <a:ext cx="98061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94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9CBA-15A4-304E-AB92-D807D10DD6E4}" type="datetimeFigureOut">
              <a:rPr kumimoji="1" lang="ko-KR" altLang="en-US" smtClean="0"/>
              <a:t>2019-03-31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AF1F-9BB3-6A45-938F-D2A9704715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727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9CBA-15A4-304E-AB92-D807D10DD6E4}" type="datetimeFigureOut">
              <a:rPr kumimoji="1" lang="ko-KR" altLang="en-US" smtClean="0"/>
              <a:t>2019-03-31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AF1F-9BB3-6A45-938F-D2A9704715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653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9CBA-15A4-304E-AB92-D807D10DD6E4}" type="datetimeFigureOut">
              <a:rPr kumimoji="1" lang="ko-KR" altLang="en-US" smtClean="0"/>
              <a:t>2019-03-31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AF1F-9BB3-6A45-938F-D2A9704715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30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9CBA-15A4-304E-AB92-D807D10DD6E4}" type="datetimeFigureOut">
              <a:rPr kumimoji="1" lang="ko-KR" altLang="en-US" smtClean="0"/>
              <a:t>2019-03-31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AF1F-9BB3-6A45-938F-D2A9704715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7539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9CBA-15A4-304E-AB92-D807D10DD6E4}" type="datetimeFigureOut">
              <a:rPr kumimoji="1" lang="ko-KR" altLang="en-US" smtClean="0"/>
              <a:t>2019-03-31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AF1F-9BB3-6A45-938F-D2A9704715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0046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9CBA-15A4-304E-AB92-D807D10DD6E4}" type="datetimeFigureOut">
              <a:rPr kumimoji="1" lang="ko-KR" altLang="en-US" smtClean="0"/>
              <a:t>2019-03-31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AF1F-9BB3-6A45-938F-D2A9704715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912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9CBA-15A4-304E-AB92-D807D10DD6E4}" type="datetimeFigureOut">
              <a:rPr kumimoji="1" lang="ko-KR" altLang="en-US" smtClean="0"/>
              <a:t>2019-03-31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AF1F-9BB3-6A45-938F-D2A9704715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46122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49CBA-15A4-304E-AB92-D807D10DD6E4}" type="datetimeFigureOut">
              <a:rPr kumimoji="1" lang="ko-KR" altLang="en-US" smtClean="0"/>
              <a:t>2019-03-31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9AF1F-9BB3-6A45-938F-D2A9704715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9104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4EC0D-9D7C-AF42-BA11-2B8EB61FB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55663"/>
            <a:ext cx="9806151" cy="2387600"/>
          </a:xfrm>
        </p:spPr>
        <p:txBody>
          <a:bodyPr/>
          <a:lstStyle/>
          <a:p>
            <a:pPr algn="l"/>
            <a:r>
              <a:rPr kumimoji="1" lang="en-US" altLang="ko-KR" dirty="0">
                <a:latin typeface="+mj-ea"/>
              </a:rPr>
              <a:t>CNN</a:t>
            </a:r>
            <a:r>
              <a:rPr kumimoji="1" lang="ko-KR" altLang="en-US" dirty="0">
                <a:latin typeface="+mj-ea"/>
              </a:rPr>
              <a:t>을 활용한 색 판별 모델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B1FD60-4F7C-D342-BE92-2DC5851E7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35388"/>
            <a:ext cx="9144000" cy="1655762"/>
          </a:xfrm>
        </p:spPr>
        <p:txBody>
          <a:bodyPr anchor="ctr"/>
          <a:lstStyle/>
          <a:p>
            <a:pPr algn="l"/>
            <a:r>
              <a:rPr kumimoji="1" lang="en-US" altLang="ko-KR" dirty="0">
                <a:latin typeface="+mn-ea"/>
              </a:rPr>
              <a:t>SMU Capstone Design Team K_5</a:t>
            </a:r>
          </a:p>
          <a:p>
            <a:pPr algn="l"/>
            <a:endParaRPr kumimoji="1" lang="ko-KR" altLang="en-US" dirty="0">
              <a:latin typeface="+mn-ea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369C42A0-4647-CE4E-9182-D25EF58EB8C8}"/>
              </a:ext>
            </a:extLst>
          </p:cNvPr>
          <p:cNvCxnSpPr>
            <a:cxnSpLocks/>
          </p:cNvCxnSpPr>
          <p:nvPr/>
        </p:nvCxnSpPr>
        <p:spPr>
          <a:xfrm>
            <a:off x="0" y="3562513"/>
            <a:ext cx="98061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E65A666D-7FB6-E24C-99E7-482D925BB30E}"/>
              </a:ext>
            </a:extLst>
          </p:cNvPr>
          <p:cNvCxnSpPr>
            <a:cxnSpLocks/>
          </p:cNvCxnSpPr>
          <p:nvPr/>
        </p:nvCxnSpPr>
        <p:spPr>
          <a:xfrm>
            <a:off x="3457903" y="3746444"/>
            <a:ext cx="873409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FEB033AD-3537-A44A-A8FF-73F7BFABD297}"/>
              </a:ext>
            </a:extLst>
          </p:cNvPr>
          <p:cNvCxnSpPr>
            <a:cxnSpLocks/>
          </p:cNvCxnSpPr>
          <p:nvPr/>
        </p:nvCxnSpPr>
        <p:spPr>
          <a:xfrm>
            <a:off x="2385848" y="6500154"/>
            <a:ext cx="98061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649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F62BB-9590-47EE-BBDB-417BC0BF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7B8D6E-5FE4-4E68-AD54-6483D74E6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RGB </a:t>
            </a:r>
            <a:r>
              <a:rPr lang="ko-KR" altLang="en-US" dirty="0"/>
              <a:t>값을 통해 </a:t>
            </a:r>
            <a:r>
              <a:rPr lang="ko-KR" altLang="en-US" dirty="0" err="1"/>
              <a:t>라벨링</a:t>
            </a:r>
            <a:r>
              <a:rPr lang="ko-KR" altLang="en-US" dirty="0"/>
              <a:t> 하는 코드</a:t>
            </a:r>
          </a:p>
        </p:txBody>
      </p:sp>
    </p:spTree>
    <p:extLst>
      <p:ext uri="{BB962C8B-B14F-4D97-AF65-F5344CB8AC3E}">
        <p14:creationId xmlns:p14="http://schemas.microsoft.com/office/powerpoint/2010/main" val="2308691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F62BB-9590-47EE-BBDB-417BC0BF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7B8D6E-5FE4-4E68-AD54-6483D74E6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위와 같은 방법으로 데이터에 재가공을 할 수 있음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7206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E4BBE-D40E-384A-9392-8BA6F4DD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History</a:t>
            </a:r>
            <a:endParaRPr kumimoji="1"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3595947-2628-DD48-83F1-BE306508F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191132"/>
              </p:ext>
            </p:extLst>
          </p:nvPr>
        </p:nvGraphicFramePr>
        <p:xfrm>
          <a:off x="838200" y="1825621"/>
          <a:ext cx="10515600" cy="4351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13990109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276766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8680026"/>
                    </a:ext>
                  </a:extLst>
                </a:gridCol>
              </a:tblGrid>
              <a:tr h="543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version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737213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20190331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v.0.0.0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초안 작성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7897647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9155807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126958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6859212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079240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442604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9745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321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6FDEE-B3DF-ED4E-9572-C0805061A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Contents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AC80F-A683-D441-AF77-3D90093A4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kumimoji="1" lang="ko-KR" altLang="en-US" dirty="0"/>
              <a:t>추가 요구사항 발생 보고</a:t>
            </a:r>
            <a:endParaRPr kumimoji="1" lang="en-US" altLang="ko-KR" dirty="0"/>
          </a:p>
          <a:p>
            <a:pPr marL="514350" indent="-514350">
              <a:buAutoNum type="arabicPeriod"/>
            </a:pPr>
            <a:endParaRPr kumimoji="1" lang="en-US" altLang="ko-KR" dirty="0"/>
          </a:p>
          <a:p>
            <a:pPr marL="514350" indent="-514350">
              <a:buAutoNum type="arabicPeriod"/>
            </a:pPr>
            <a:r>
              <a:rPr kumimoji="1" lang="ko-KR" altLang="en-US" dirty="0"/>
              <a:t>데이터 처리</a:t>
            </a:r>
            <a:endParaRPr kumimoji="1" lang="en-US" altLang="ko-KR" dirty="0"/>
          </a:p>
          <a:p>
            <a:pPr marL="514350" indent="-514350">
              <a:buAutoNum type="arabicPeriod"/>
            </a:pPr>
            <a:endParaRPr kumimoji="1" lang="en-US" altLang="ko-KR" dirty="0"/>
          </a:p>
          <a:p>
            <a:pPr marL="514350" indent="-514350">
              <a:buAutoNum type="arabicPeriod"/>
            </a:pPr>
            <a:r>
              <a:rPr kumimoji="1" lang="ko-KR" altLang="en-US" dirty="0"/>
              <a:t>제작 모델</a:t>
            </a:r>
            <a:endParaRPr kumimoji="1" lang="en-US" altLang="ko-KR" dirty="0"/>
          </a:p>
          <a:p>
            <a:pPr marL="514350" indent="-514350">
              <a:buAutoNum type="arabicPeriod"/>
            </a:pPr>
            <a:endParaRPr kumimoji="1" lang="en-US" altLang="ko-KR" dirty="0"/>
          </a:p>
          <a:p>
            <a:pPr marL="514350" indent="-514350">
              <a:buAutoNum type="arabicPeriod"/>
            </a:pPr>
            <a:r>
              <a:rPr kumimoji="1" lang="ko-KR" altLang="en-US" dirty="0"/>
              <a:t>기대효과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8215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E4BBE-D40E-384A-9392-8BA6F4DD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1. </a:t>
            </a:r>
            <a:r>
              <a:rPr kumimoji="1" lang="ko-KR" altLang="en-US" dirty="0"/>
              <a:t>추가 요구사항 발생 보고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7A8794-7E73-114A-B676-42C092E77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기존 모델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  : </a:t>
            </a:r>
            <a:r>
              <a:rPr kumimoji="1" lang="ko-KR" altLang="en-US" dirty="0"/>
              <a:t>여러 가지 사진에 대한 사전 데이터 </a:t>
            </a:r>
            <a:r>
              <a:rPr kumimoji="1" lang="en-US" altLang="ko-KR" dirty="0"/>
              <a:t>Labeling </a:t>
            </a:r>
            <a:r>
              <a:rPr kumimoji="1" lang="ko-KR" altLang="en-US" dirty="0"/>
              <a:t>처리를 통해    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  training data</a:t>
            </a:r>
            <a:r>
              <a:rPr kumimoji="1" lang="ko-KR" altLang="en-US" dirty="0"/>
              <a:t>를 만들고 그에 대한 학습을 통해 </a:t>
            </a:r>
            <a:r>
              <a:rPr kumimoji="1" lang="en-US" altLang="ko-KR" dirty="0"/>
              <a:t>R, G, B</a:t>
            </a:r>
            <a:r>
              <a:rPr kumimoji="1" lang="ko-KR" altLang="en-US" dirty="0"/>
              <a:t>를 표시해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  </a:t>
            </a:r>
            <a:r>
              <a:rPr kumimoji="1" lang="ko-KR" altLang="en-US" dirty="0"/>
              <a:t>주는 모델 계획</a:t>
            </a:r>
            <a:endParaRPr kumimoji="1" lang="en-US" altLang="ko-KR" dirty="0"/>
          </a:p>
          <a:p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sz="2400" dirty="0"/>
              <a:t>  - ML/Deep Learning</a:t>
            </a:r>
            <a:r>
              <a:rPr kumimoji="1" lang="ko-KR" altLang="en-US" sz="2400" dirty="0"/>
              <a:t>을 활용하지 않아도 충분히 구현 가능</a:t>
            </a:r>
            <a:endParaRPr kumimoji="1" lang="en-US" altLang="ko-KR" sz="2400" dirty="0"/>
          </a:p>
          <a:p>
            <a:pPr marL="0" indent="0">
              <a:buNone/>
            </a:pPr>
            <a:r>
              <a:rPr kumimoji="1" lang="en-US" altLang="ko-KR" sz="2400" dirty="0"/>
              <a:t>  - R, G, B</a:t>
            </a:r>
            <a:r>
              <a:rPr kumimoji="1" lang="ko-KR" altLang="en-US" sz="2400" dirty="0"/>
              <a:t> 값은 </a:t>
            </a:r>
            <a:r>
              <a:rPr kumimoji="1" lang="en-US" altLang="ko-KR" sz="2400" dirty="0"/>
              <a:t>CNN</a:t>
            </a:r>
            <a:r>
              <a:rPr kumimoji="1" lang="ko-KR" altLang="en-US" sz="2400" dirty="0"/>
              <a:t>에 적용하기에 적절하지 않은 </a:t>
            </a:r>
            <a:r>
              <a:rPr kumimoji="1" lang="en-US" altLang="ko-KR" sz="2400" dirty="0"/>
              <a:t>feature</a:t>
            </a:r>
            <a:r>
              <a:rPr kumimoji="1" lang="ko-KR" altLang="en-US" sz="2400" dirty="0"/>
              <a:t>라고 판단</a:t>
            </a:r>
            <a:endParaRPr kumimoji="1" lang="en-US" altLang="ko-KR" sz="2400" dirty="0"/>
          </a:p>
          <a:p>
            <a:pPr marL="0" indent="0">
              <a:buNone/>
            </a:pPr>
            <a:r>
              <a:rPr kumimoji="1" lang="en-US" altLang="ko-KR" sz="2400" dirty="0"/>
              <a:t>  - </a:t>
            </a:r>
            <a:r>
              <a:rPr kumimoji="1" lang="ko-KR" altLang="en-US" sz="2400" dirty="0"/>
              <a:t>데이터 수집 및 처리에 많은 시간이 소모될 것으로 예상</a:t>
            </a:r>
            <a:r>
              <a:rPr kumimoji="1"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807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7B8D6E-5FE4-4E68-AD54-6483D74E6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7261"/>
            <a:ext cx="10515600" cy="4351338"/>
          </a:xfrm>
        </p:spPr>
        <p:txBody>
          <a:bodyPr/>
          <a:lstStyle/>
          <a:p>
            <a:r>
              <a:rPr lang="ko-KR" altLang="en-US" dirty="0"/>
              <a:t>기존의 주제를 해치지 않으면서도 오픈 된 데이터가 있고 </a:t>
            </a:r>
            <a:r>
              <a:rPr lang="en-US" altLang="ko-KR" dirty="0"/>
              <a:t>ML/Deep Learning</a:t>
            </a:r>
            <a:r>
              <a:rPr lang="ko-KR" altLang="en-US" dirty="0"/>
              <a:t>을 적용하기 쉬운 자료를 검색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=&gt; </a:t>
            </a:r>
            <a:r>
              <a:rPr lang="ko-KR" altLang="en-US" dirty="0"/>
              <a:t>영화포스터 학습을 통한 장르 예측 데이터 확인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F09FFC-8C10-4A7B-83AE-63D7B7D14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234" y="2868907"/>
            <a:ext cx="5641532" cy="333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98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7B8D6E-5FE4-4E68-AD54-6483D74E6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데이터에 대한 설명</a:t>
            </a:r>
            <a:endParaRPr lang="en-US" altLang="ko-KR" dirty="0"/>
          </a:p>
          <a:p>
            <a:r>
              <a:rPr lang="ko-KR" altLang="en-US" dirty="0"/>
              <a:t>어떻게 </a:t>
            </a:r>
            <a:r>
              <a:rPr lang="en-US" altLang="ko-KR" dirty="0"/>
              <a:t>RGB</a:t>
            </a:r>
            <a:r>
              <a:rPr lang="ko-KR" altLang="en-US" dirty="0"/>
              <a:t>가 감정을 판별하는 도구로 활용될 수 있는지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진우형 부탁해요</a:t>
            </a:r>
            <a:r>
              <a:rPr lang="en-US" altLang="ko-KR" dirty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1667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291C74F-E085-445F-9B3E-A7B707249D55}"/>
              </a:ext>
            </a:extLst>
          </p:cNvPr>
          <p:cNvSpPr/>
          <p:nvPr/>
        </p:nvSpPr>
        <p:spPr>
          <a:xfrm>
            <a:off x="968189" y="2776817"/>
            <a:ext cx="1425388" cy="11900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영화 포스터 </a:t>
            </a:r>
            <a:r>
              <a:rPr lang="en-US" altLang="ko-KR" dirty="0"/>
              <a:t>training set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3AA842-E763-4BAD-B02E-4E7A64D7F5DA}"/>
              </a:ext>
            </a:extLst>
          </p:cNvPr>
          <p:cNvSpPr/>
          <p:nvPr/>
        </p:nvSpPr>
        <p:spPr>
          <a:xfrm>
            <a:off x="3032312" y="2761411"/>
            <a:ext cx="2010335" cy="25240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장르</a:t>
            </a:r>
            <a:r>
              <a:rPr lang="en-US" altLang="ko-KR" dirty="0"/>
              <a:t>/</a:t>
            </a:r>
            <a:r>
              <a:rPr lang="ko-KR" altLang="en-US" dirty="0"/>
              <a:t>감정 유추 </a:t>
            </a:r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312E1A-FA78-4963-81E2-6376413430E5}"/>
              </a:ext>
            </a:extLst>
          </p:cNvPr>
          <p:cNvSpPr/>
          <p:nvPr/>
        </p:nvSpPr>
        <p:spPr>
          <a:xfrm>
            <a:off x="6035488" y="1337957"/>
            <a:ext cx="2010335" cy="262892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색 판별</a:t>
            </a:r>
            <a:endParaRPr lang="en-US" altLang="ko-KR" dirty="0"/>
          </a:p>
          <a:p>
            <a:pPr algn="ctr"/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98BEDF-6470-42EB-85F1-C0C6A22DDA26}"/>
              </a:ext>
            </a:extLst>
          </p:cNvPr>
          <p:cNvSpPr/>
          <p:nvPr/>
        </p:nvSpPr>
        <p:spPr>
          <a:xfrm>
            <a:off x="9038663" y="3285224"/>
            <a:ext cx="1425388" cy="119006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최종</a:t>
            </a:r>
            <a:endParaRPr lang="en-US" altLang="ko-KR" dirty="0"/>
          </a:p>
          <a:p>
            <a:pPr algn="ctr"/>
            <a:r>
              <a:rPr lang="en-US" altLang="ko-KR" dirty="0"/>
              <a:t>output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873212F-3BBB-4EF5-969D-13CDA9B03A24}"/>
              </a:ext>
            </a:extLst>
          </p:cNvPr>
          <p:cNvCxnSpPr/>
          <p:nvPr/>
        </p:nvCxnSpPr>
        <p:spPr>
          <a:xfrm>
            <a:off x="2393577" y="3012141"/>
            <a:ext cx="6387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A035E2-FEA4-4EC1-A640-C7DDE3B07451}"/>
              </a:ext>
            </a:extLst>
          </p:cNvPr>
          <p:cNvSpPr/>
          <p:nvPr/>
        </p:nvSpPr>
        <p:spPr>
          <a:xfrm>
            <a:off x="3617259" y="1302097"/>
            <a:ext cx="1425388" cy="11900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색 판별 </a:t>
            </a:r>
            <a:r>
              <a:rPr lang="en-US" altLang="ko-KR" dirty="0"/>
              <a:t>training set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C1F7542D-DC0B-46F9-BDA1-2966391EB0C7}"/>
              </a:ext>
            </a:extLst>
          </p:cNvPr>
          <p:cNvCxnSpPr>
            <a:stCxn id="4" idx="0"/>
            <a:endCxn id="12" idx="1"/>
          </p:cNvCxnSpPr>
          <p:nvPr/>
        </p:nvCxnSpPr>
        <p:spPr>
          <a:xfrm rot="5400000" flipH="1" flipV="1">
            <a:off x="2209228" y="1368786"/>
            <a:ext cx="879687" cy="193637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D2E4567-7B75-4F94-A8DE-05D31D3AF007}"/>
              </a:ext>
            </a:extLst>
          </p:cNvPr>
          <p:cNvSpPr txBox="1"/>
          <p:nvPr/>
        </p:nvSpPr>
        <p:spPr>
          <a:xfrm>
            <a:off x="1680883" y="1594980"/>
            <a:ext cx="1856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코드를 통해 새로 </a:t>
            </a:r>
            <a:r>
              <a:rPr lang="en-US" altLang="ko-KR" sz="1200" dirty="0"/>
              <a:t>labeling</a:t>
            </a:r>
            <a:endParaRPr lang="ko-KR" altLang="en-US" sz="12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BC006CA-CFFA-48BC-A437-F5532BA283B9}"/>
              </a:ext>
            </a:extLst>
          </p:cNvPr>
          <p:cNvCxnSpPr>
            <a:cxnSpLocks/>
          </p:cNvCxnSpPr>
          <p:nvPr/>
        </p:nvCxnSpPr>
        <p:spPr>
          <a:xfrm>
            <a:off x="5042647" y="1572568"/>
            <a:ext cx="9928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34B94699-807A-413F-8082-F98F5FD92E47}"/>
              </a:ext>
            </a:extLst>
          </p:cNvPr>
          <p:cNvCxnSpPr>
            <a:cxnSpLocks/>
            <a:stCxn id="24" idx="0"/>
            <a:endCxn id="6" idx="0"/>
          </p:cNvCxnSpPr>
          <p:nvPr/>
        </p:nvCxnSpPr>
        <p:spPr>
          <a:xfrm rot="16200000" flipV="1">
            <a:off x="8393041" y="-14427"/>
            <a:ext cx="5933" cy="2710701"/>
          </a:xfrm>
          <a:prstGeom prst="bentConnector3">
            <a:avLst>
              <a:gd name="adj1" fmla="val 780605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5CCE90D-3CB1-4AB2-BECF-D59E18EB6D06}"/>
              </a:ext>
            </a:extLst>
          </p:cNvPr>
          <p:cNvSpPr txBox="1"/>
          <p:nvPr/>
        </p:nvSpPr>
        <p:spPr>
          <a:xfrm>
            <a:off x="8149785" y="59295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학습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A523C6B-CE32-43C5-B6CE-C8F30E3C3545}"/>
              </a:ext>
            </a:extLst>
          </p:cNvPr>
          <p:cNvSpPr/>
          <p:nvPr/>
        </p:nvSpPr>
        <p:spPr>
          <a:xfrm>
            <a:off x="9038663" y="1343890"/>
            <a:ext cx="1425388" cy="11900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색 판별</a:t>
            </a:r>
            <a:endParaRPr lang="en-US" altLang="ko-KR" dirty="0"/>
          </a:p>
          <a:p>
            <a:pPr algn="ctr"/>
            <a:r>
              <a:rPr lang="en-US" altLang="ko-KR" dirty="0"/>
              <a:t>output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AAD1667-26B0-4123-BB34-EB34B04CFE33}"/>
              </a:ext>
            </a:extLst>
          </p:cNvPr>
          <p:cNvSpPr/>
          <p:nvPr/>
        </p:nvSpPr>
        <p:spPr>
          <a:xfrm>
            <a:off x="6035488" y="4329978"/>
            <a:ext cx="1425388" cy="11900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감정 유추</a:t>
            </a:r>
            <a:endParaRPr lang="en-US" altLang="ko-KR" dirty="0"/>
          </a:p>
          <a:p>
            <a:pPr algn="ctr"/>
            <a:r>
              <a:rPr lang="en-US" altLang="ko-KR" dirty="0"/>
              <a:t>output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F5ED543-6A1A-4BDB-AFCC-239C28349183}"/>
              </a:ext>
            </a:extLst>
          </p:cNvPr>
          <p:cNvCxnSpPr>
            <a:cxnSpLocks/>
          </p:cNvCxnSpPr>
          <p:nvPr/>
        </p:nvCxnSpPr>
        <p:spPr>
          <a:xfrm>
            <a:off x="8045822" y="1523262"/>
            <a:ext cx="9928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626E7DC-A2E2-4894-99BA-6E6FB0C96611}"/>
              </a:ext>
            </a:extLst>
          </p:cNvPr>
          <p:cNvCxnSpPr>
            <a:cxnSpLocks/>
          </p:cNvCxnSpPr>
          <p:nvPr/>
        </p:nvCxnSpPr>
        <p:spPr>
          <a:xfrm>
            <a:off x="5042647" y="4915307"/>
            <a:ext cx="9928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66727FD1-5367-4FA7-8C81-B791D09667C8}"/>
              </a:ext>
            </a:extLst>
          </p:cNvPr>
          <p:cNvCxnSpPr>
            <a:stCxn id="28" idx="2"/>
            <a:endCxn id="5" idx="2"/>
          </p:cNvCxnSpPr>
          <p:nvPr/>
        </p:nvCxnSpPr>
        <p:spPr>
          <a:xfrm rot="5400000" flipH="1">
            <a:off x="5275526" y="4047387"/>
            <a:ext cx="234610" cy="2710702"/>
          </a:xfrm>
          <a:prstGeom prst="bentConnector3">
            <a:avLst>
              <a:gd name="adj1" fmla="val -16335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2EEFB55-E76A-4E03-8259-E6BF235FCE75}"/>
              </a:ext>
            </a:extLst>
          </p:cNvPr>
          <p:cNvSpPr txBox="1"/>
          <p:nvPr/>
        </p:nvSpPr>
        <p:spPr>
          <a:xfrm>
            <a:off x="5146609" y="594936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학습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CE79DC9-C8BA-42C6-88BB-BF8E72E7AA52}"/>
              </a:ext>
            </a:extLst>
          </p:cNvPr>
          <p:cNvSpPr/>
          <p:nvPr/>
        </p:nvSpPr>
        <p:spPr>
          <a:xfrm>
            <a:off x="968189" y="4475289"/>
            <a:ext cx="1425388" cy="119006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실제 데이터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F79ACA3-8399-4577-88AE-B50147A681E9}"/>
              </a:ext>
            </a:extLst>
          </p:cNvPr>
          <p:cNvCxnSpPr/>
          <p:nvPr/>
        </p:nvCxnSpPr>
        <p:spPr>
          <a:xfrm>
            <a:off x="2393577" y="4766982"/>
            <a:ext cx="63873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7CE7C26-38EC-406B-9E14-8F7B0B0BBD3C}"/>
              </a:ext>
            </a:extLst>
          </p:cNvPr>
          <p:cNvCxnSpPr/>
          <p:nvPr/>
        </p:nvCxnSpPr>
        <p:spPr>
          <a:xfrm>
            <a:off x="5042647" y="3247465"/>
            <a:ext cx="9928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D686A90-2D11-4546-9C7A-55413C7EBB6F}"/>
              </a:ext>
            </a:extLst>
          </p:cNvPr>
          <p:cNvCxnSpPr/>
          <p:nvPr/>
        </p:nvCxnSpPr>
        <p:spPr>
          <a:xfrm>
            <a:off x="8045823" y="3662083"/>
            <a:ext cx="9928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407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F62BB-9590-47EE-BBDB-417BC0BF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7B8D6E-5FE4-4E68-AD54-6483D74E6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감정 유추 모델에는 </a:t>
            </a:r>
            <a:r>
              <a:rPr lang="en-US" altLang="ko-KR" dirty="0"/>
              <a:t>Kaggle</a:t>
            </a:r>
            <a:r>
              <a:rPr lang="ko-KR" altLang="en-US" dirty="0"/>
              <a:t>의 데이터 셋에 존재하는 데이터 그대로 활용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색 판별 모델을 위해 </a:t>
            </a:r>
            <a:r>
              <a:rPr lang="en-US" altLang="ko-KR" dirty="0"/>
              <a:t>Kaggle</a:t>
            </a:r>
            <a:r>
              <a:rPr lang="ko-KR" altLang="en-US" dirty="0"/>
              <a:t>의 데이터 셋에서 </a:t>
            </a:r>
            <a:r>
              <a:rPr lang="en-US" altLang="ko-KR" dirty="0"/>
              <a:t>python</a:t>
            </a:r>
            <a:r>
              <a:rPr lang="ko-KR" altLang="en-US" dirty="0"/>
              <a:t>의 </a:t>
            </a:r>
            <a:r>
              <a:rPr lang="en-US" altLang="ko-KR" dirty="0"/>
              <a:t>“PIL”</a:t>
            </a:r>
            <a:r>
              <a:rPr lang="ko-KR" altLang="en-US" dirty="0"/>
              <a:t>을 활용하여 각 픽셀의 </a:t>
            </a:r>
            <a:r>
              <a:rPr lang="en-US" altLang="ko-KR" dirty="0"/>
              <a:t>RGB </a:t>
            </a:r>
            <a:r>
              <a:rPr lang="ko-KR" altLang="en-US" dirty="0"/>
              <a:t>값을 뽑아내어 새로운 </a:t>
            </a:r>
            <a:r>
              <a:rPr lang="en-US" altLang="ko-KR" dirty="0"/>
              <a:t>csv </a:t>
            </a:r>
            <a:r>
              <a:rPr lang="ko-KR" altLang="en-US" dirty="0"/>
              <a:t>파일 생성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새로 생성된 </a:t>
            </a:r>
            <a:r>
              <a:rPr lang="en-US" altLang="ko-KR" dirty="0"/>
              <a:t>csv</a:t>
            </a:r>
            <a:r>
              <a:rPr lang="ko-KR" altLang="en-US" dirty="0"/>
              <a:t>에 </a:t>
            </a:r>
            <a:r>
              <a:rPr lang="en-US" altLang="ko-KR" dirty="0"/>
              <a:t>labeling</a:t>
            </a:r>
            <a:r>
              <a:rPr lang="ko-KR" altLang="en-US" dirty="0"/>
              <a:t>을 위한 코드 작성</a:t>
            </a:r>
            <a:r>
              <a:rPr lang="en-US" altLang="ko-KR" dirty="0"/>
              <a:t>, csv </a:t>
            </a:r>
            <a:r>
              <a:rPr lang="ko-KR" altLang="en-US" dirty="0"/>
              <a:t>파일에 기록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=&gt; </a:t>
            </a:r>
            <a:r>
              <a:rPr lang="ko-KR" altLang="en-US" dirty="0"/>
              <a:t>하나의 데이터를 통해 </a:t>
            </a:r>
            <a:r>
              <a:rPr lang="en-US" altLang="ko-KR" dirty="0"/>
              <a:t>2</a:t>
            </a:r>
            <a:r>
              <a:rPr lang="ko-KR" altLang="en-US" dirty="0"/>
              <a:t>가지 모델의 </a:t>
            </a:r>
            <a:r>
              <a:rPr lang="en-US" altLang="ko-KR" dirty="0"/>
              <a:t>training set </a:t>
            </a:r>
            <a:r>
              <a:rPr lang="ko-KR" altLang="en-US" dirty="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2334785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7B8D6E-5FE4-4E68-AD54-6483D74E6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1943"/>
            <a:ext cx="10515600" cy="4351338"/>
          </a:xfrm>
        </p:spPr>
        <p:txBody>
          <a:bodyPr/>
          <a:lstStyle/>
          <a:p>
            <a:r>
              <a:rPr lang="ko-KR" altLang="en-US" dirty="0"/>
              <a:t>픽셀 별 </a:t>
            </a:r>
            <a:r>
              <a:rPr lang="en-US" altLang="ko-KR" dirty="0"/>
              <a:t>RGB </a:t>
            </a:r>
            <a:r>
              <a:rPr lang="ko-KR" altLang="en-US" dirty="0"/>
              <a:t>값을 얻어내기 위한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DACA7A-7F96-4487-B2D6-DF12B63EB9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390"/>
          <a:stretch/>
        </p:blipFill>
        <p:spPr>
          <a:xfrm>
            <a:off x="1350177" y="1963765"/>
            <a:ext cx="5429470" cy="29304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E851FB7-F3D7-4F16-BF24-DE44AA441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9418" y="1258289"/>
            <a:ext cx="2185057" cy="49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062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</TotalTime>
  <Words>290</Words>
  <Application>Microsoft Office PowerPoint</Application>
  <PresentationFormat>와이드스크린</PresentationFormat>
  <Paragraphs>64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Office 테마</vt:lpstr>
      <vt:lpstr>CNN을 활용한 색 판별 모델</vt:lpstr>
      <vt:lpstr>History</vt:lpstr>
      <vt:lpstr>Contents</vt:lpstr>
      <vt:lpstr>1. 추가 요구사항 발생 보고 </vt:lpstr>
      <vt:lpstr>PowerPoint 프레젠테이션</vt:lpstr>
      <vt:lpstr>PowerPoint 프레젠테이션</vt:lpstr>
      <vt:lpstr>PowerPoint 프레젠테이션</vt:lpstr>
      <vt:lpstr>2. 데이터 처리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Programming</dc:title>
  <dc:creator>김 한동</dc:creator>
  <cp:lastModifiedBy>김 한동</cp:lastModifiedBy>
  <cp:revision>22</cp:revision>
  <dcterms:created xsi:type="dcterms:W3CDTF">2019-03-11T11:13:26Z</dcterms:created>
  <dcterms:modified xsi:type="dcterms:W3CDTF">2019-03-31T09:10:45Z</dcterms:modified>
</cp:coreProperties>
</file>