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17F13-CEB1-AC42-B69B-F45AB2CFDA0E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53136-AA23-ED42-B8A7-58504F014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674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교수님의 피드백을 통해 긴급회의를 하였고 그에 따른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07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14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픽셀 별 </a:t>
            </a:r>
            <a:r>
              <a:rPr lang="en-US" altLang="ko-KR" dirty="0"/>
              <a:t>RGB </a:t>
            </a:r>
            <a:r>
              <a:rPr lang="ko-KR" altLang="en-US" dirty="0"/>
              <a:t>값에 대한 정보를 </a:t>
            </a:r>
            <a:r>
              <a:rPr lang="en-US" altLang="ko-KR" dirty="0"/>
              <a:t>csv </a:t>
            </a:r>
            <a:r>
              <a:rPr lang="ko-KR" altLang="en-US" dirty="0"/>
              <a:t>파일로 기록</a:t>
            </a:r>
            <a:r>
              <a:rPr lang="en-US" altLang="ko-KR" dirty="0"/>
              <a:t>, </a:t>
            </a:r>
            <a:r>
              <a:rPr lang="ko-KR" altLang="en-US" dirty="0"/>
              <a:t>파일을 연속적으로 읽어 들이는 부분 추가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109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E6A730D-FCB2-994F-BE9A-1430A807C879}"/>
              </a:ext>
            </a:extLst>
          </p:cNvPr>
          <p:cNvCxnSpPr>
            <a:cxnSpLocks/>
          </p:cNvCxnSpPr>
          <p:nvPr userDrawn="1"/>
        </p:nvCxnSpPr>
        <p:spPr>
          <a:xfrm>
            <a:off x="-7554" y="235989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DEDE6A8-8095-B84B-8F21-E6C99DB1123F}"/>
              </a:ext>
            </a:extLst>
          </p:cNvPr>
          <p:cNvCxnSpPr>
            <a:cxnSpLocks/>
          </p:cNvCxnSpPr>
          <p:nvPr userDrawn="1"/>
        </p:nvCxnSpPr>
        <p:spPr>
          <a:xfrm>
            <a:off x="0" y="3562513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23F680B-D7CA-6B45-B50F-5AD4B4A17ACC}"/>
              </a:ext>
            </a:extLst>
          </p:cNvPr>
          <p:cNvCxnSpPr>
            <a:cxnSpLocks/>
          </p:cNvCxnSpPr>
          <p:nvPr userDrawn="1"/>
        </p:nvCxnSpPr>
        <p:spPr>
          <a:xfrm>
            <a:off x="3457903" y="3746444"/>
            <a:ext cx="87340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283A600-7BFB-4947-90BF-F9068C988183}"/>
              </a:ext>
            </a:extLst>
          </p:cNvPr>
          <p:cNvCxnSpPr>
            <a:cxnSpLocks/>
          </p:cNvCxnSpPr>
          <p:nvPr userDrawn="1"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92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91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6564A79-1BFC-5F43-8159-BE96FA411A59}"/>
              </a:ext>
            </a:extLst>
          </p:cNvPr>
          <p:cNvCxnSpPr>
            <a:cxnSpLocks/>
          </p:cNvCxnSpPr>
          <p:nvPr userDrawn="1"/>
        </p:nvCxnSpPr>
        <p:spPr>
          <a:xfrm>
            <a:off x="-7554" y="235989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670FFFBF-DE9D-6D4C-8A59-544E91DD27ED}"/>
              </a:ext>
            </a:extLst>
          </p:cNvPr>
          <p:cNvCxnSpPr>
            <a:cxnSpLocks/>
          </p:cNvCxnSpPr>
          <p:nvPr userDrawn="1"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72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5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753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04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1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612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9CBA-15A4-304E-AB92-D807D10DD6E4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4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4EC0D-9D7C-AF42-BA11-2B8EB61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55663"/>
            <a:ext cx="9806151" cy="2387600"/>
          </a:xfrm>
        </p:spPr>
        <p:txBody>
          <a:bodyPr/>
          <a:lstStyle/>
          <a:p>
            <a:pPr algn="l"/>
            <a:r>
              <a:rPr kumimoji="1" lang="en-US" altLang="ko-KR" dirty="0">
                <a:latin typeface="+mj-ea"/>
              </a:rPr>
              <a:t>CNN</a:t>
            </a:r>
            <a:r>
              <a:rPr kumimoji="1" lang="ko-KR" altLang="en-US" dirty="0">
                <a:latin typeface="+mj-ea"/>
              </a:rPr>
              <a:t>을 활용한 색 판별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B1FD60-4F7C-D342-BE92-2DC5851E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5388"/>
            <a:ext cx="9144000" cy="1655762"/>
          </a:xfrm>
        </p:spPr>
        <p:txBody>
          <a:bodyPr anchor="ctr"/>
          <a:lstStyle/>
          <a:p>
            <a:pPr algn="l"/>
            <a:r>
              <a:rPr kumimoji="1" lang="en-US" altLang="ko-KR" dirty="0">
                <a:latin typeface="+mn-ea"/>
              </a:rPr>
              <a:t>SMU Capstone Design Team K_5</a:t>
            </a:r>
          </a:p>
          <a:p>
            <a:pPr algn="l"/>
            <a:endParaRPr kumimoji="1" lang="ko-KR" altLang="en-US" dirty="0">
              <a:latin typeface="+mn-ea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69C42A0-4647-CE4E-9182-D25EF58EB8C8}"/>
              </a:ext>
            </a:extLst>
          </p:cNvPr>
          <p:cNvCxnSpPr>
            <a:cxnSpLocks/>
          </p:cNvCxnSpPr>
          <p:nvPr/>
        </p:nvCxnSpPr>
        <p:spPr>
          <a:xfrm>
            <a:off x="0" y="3562513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E65A666D-7FB6-E24C-99E7-482D925BB30E}"/>
              </a:ext>
            </a:extLst>
          </p:cNvPr>
          <p:cNvCxnSpPr>
            <a:cxnSpLocks/>
          </p:cNvCxnSpPr>
          <p:nvPr/>
        </p:nvCxnSpPr>
        <p:spPr>
          <a:xfrm>
            <a:off x="3457903" y="3746444"/>
            <a:ext cx="87340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EB033AD-3537-A44A-A8FF-73F7BFABD297}"/>
              </a:ext>
            </a:extLst>
          </p:cNvPr>
          <p:cNvCxnSpPr>
            <a:cxnSpLocks/>
          </p:cNvCxnSpPr>
          <p:nvPr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4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ko-KR" altLang="en-US" dirty="0"/>
              <a:t>추출한 </a:t>
            </a:r>
            <a:r>
              <a:rPr lang="en-US" altLang="ko-KR" dirty="0"/>
              <a:t>RGB</a:t>
            </a:r>
            <a:r>
              <a:rPr lang="ko-KR" altLang="en-US" dirty="0"/>
              <a:t>값을 </a:t>
            </a:r>
            <a:r>
              <a:rPr lang="en-US" altLang="ko-KR" dirty="0"/>
              <a:t>labeling</a:t>
            </a:r>
            <a:r>
              <a:rPr lang="ko-KR" altLang="en-US" dirty="0"/>
              <a:t> 하는 코드</a:t>
            </a:r>
          </a:p>
        </p:txBody>
      </p:sp>
    </p:spTree>
    <p:extLst>
      <p:ext uri="{BB962C8B-B14F-4D97-AF65-F5344CB8AC3E}">
        <p14:creationId xmlns:p14="http://schemas.microsoft.com/office/powerpoint/2010/main" val="230869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F62BB-9590-47EE-BBDB-417BC0B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위와 같은 방법으로 데이터에 재가공을 할 수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20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4BBE-D40E-384A-9392-8BA6F4D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History</a:t>
            </a:r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595947-2628-DD48-83F1-BE306508F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72708"/>
              </p:ext>
            </p:extLst>
          </p:nvPr>
        </p:nvGraphicFramePr>
        <p:xfrm>
          <a:off x="838200" y="1825621"/>
          <a:ext cx="10515600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399010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27676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80026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3721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20190331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v.0.0.0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초안 작성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9764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20190401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v.0.1.0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5580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695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85921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07924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4260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74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2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6FDEE-B3DF-ED4E-9572-C0805061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AC80F-A683-D441-AF77-3D90093A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추가 요구사항 발생 보고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데이터 처리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제작 모델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기대효과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821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4BBE-D40E-384A-9392-8BA6F4D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추가 요구사항 발생 보고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A8794-7E73-114A-B676-42C092E7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모델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: </a:t>
            </a:r>
            <a:r>
              <a:rPr kumimoji="1" lang="ko-KR" altLang="en-US" dirty="0"/>
              <a:t>여러 가지 사진에 대한 사전 데이터 </a:t>
            </a:r>
            <a:r>
              <a:rPr kumimoji="1" lang="en-US" altLang="ko-KR" dirty="0"/>
              <a:t>Labeling </a:t>
            </a:r>
            <a:r>
              <a:rPr kumimoji="1" lang="ko-KR" altLang="en-US" dirty="0"/>
              <a:t>처리를 통해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training data</a:t>
            </a:r>
            <a:r>
              <a:rPr kumimoji="1" lang="ko-KR" altLang="en-US" dirty="0"/>
              <a:t>를 만들고 그에 대한 학습을 통해 </a:t>
            </a:r>
            <a:r>
              <a:rPr kumimoji="1" lang="en-US" altLang="ko-KR" dirty="0"/>
              <a:t>R, G, B</a:t>
            </a:r>
            <a:r>
              <a:rPr kumimoji="1" lang="ko-KR" altLang="en-US" dirty="0"/>
              <a:t>를 표시해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</a:t>
            </a:r>
            <a:r>
              <a:rPr kumimoji="1" lang="ko-KR" altLang="en-US" dirty="0"/>
              <a:t>주는 모델 계획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/>
              <a:t>  - ML/Deep Learning</a:t>
            </a:r>
            <a:r>
              <a:rPr kumimoji="1" lang="ko-KR" altLang="en-US" sz="2400" dirty="0"/>
              <a:t>을 활용하지 않아도 충분히 구현 가능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  - R, G, B</a:t>
            </a:r>
            <a:r>
              <a:rPr kumimoji="1" lang="ko-KR" altLang="en-US" sz="2400" dirty="0"/>
              <a:t> 값은 </a:t>
            </a:r>
            <a:r>
              <a:rPr kumimoji="1" lang="en-US" altLang="ko-KR" sz="2400" dirty="0"/>
              <a:t>CNN</a:t>
            </a:r>
            <a:r>
              <a:rPr kumimoji="1" lang="ko-KR" altLang="en-US" sz="2400" dirty="0"/>
              <a:t>에 적용하기에 적절하지 않은 </a:t>
            </a:r>
            <a:r>
              <a:rPr kumimoji="1" lang="en-US" altLang="ko-KR" sz="2400" dirty="0"/>
              <a:t>feature</a:t>
            </a:r>
            <a:r>
              <a:rPr kumimoji="1" lang="ko-KR" altLang="en-US" sz="2400" dirty="0"/>
              <a:t>라고 판단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  - </a:t>
            </a:r>
            <a:r>
              <a:rPr kumimoji="1" lang="ko-KR" altLang="en-US" sz="2400" dirty="0"/>
              <a:t>데이터 수집 및 처리에 많은 시간이 소모될 것으로 예상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0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7261"/>
            <a:ext cx="10515600" cy="4351338"/>
          </a:xfrm>
        </p:spPr>
        <p:txBody>
          <a:bodyPr/>
          <a:lstStyle/>
          <a:p>
            <a:r>
              <a:rPr lang="ko-KR" altLang="en-US" dirty="0"/>
              <a:t>기존의 주제를 해치지 않으면서도 오픈 된 데이터가 있고 </a:t>
            </a:r>
            <a:r>
              <a:rPr lang="en-US" altLang="ko-KR" dirty="0"/>
              <a:t>ML/Deep Learning</a:t>
            </a:r>
            <a:r>
              <a:rPr lang="ko-KR" altLang="en-US" dirty="0"/>
              <a:t>을 적용하기 쉬운 자료를 검색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영화포스터 학습을 통한 장르 예측 데이터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F09FFC-8C10-4A7B-83AE-63D7B7D1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4" y="2868907"/>
            <a:ext cx="5641532" cy="33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데이터에 대한 설명</a:t>
            </a:r>
            <a:endParaRPr lang="en-US" altLang="ko-KR" dirty="0"/>
          </a:p>
          <a:p>
            <a:r>
              <a:rPr lang="ko-KR" altLang="en-US" dirty="0"/>
              <a:t>어떻게 </a:t>
            </a:r>
            <a:r>
              <a:rPr lang="en-US" altLang="ko-KR" dirty="0"/>
              <a:t>RGB</a:t>
            </a:r>
            <a:r>
              <a:rPr lang="ko-KR" altLang="en-US" dirty="0"/>
              <a:t>가 감정을 판별하는 도구로 활용될 수 있는지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진우형 부탁해요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66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91C74F-E085-445F-9B3E-A7B707249D55}"/>
              </a:ext>
            </a:extLst>
          </p:cNvPr>
          <p:cNvSpPr/>
          <p:nvPr/>
        </p:nvSpPr>
        <p:spPr>
          <a:xfrm>
            <a:off x="968189" y="2776817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포스터 </a:t>
            </a:r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AA842-E763-4BAD-B02E-4E7A64D7F5DA}"/>
              </a:ext>
            </a:extLst>
          </p:cNvPr>
          <p:cNvSpPr/>
          <p:nvPr/>
        </p:nvSpPr>
        <p:spPr>
          <a:xfrm>
            <a:off x="3032312" y="2761411"/>
            <a:ext cx="2010335" cy="25240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</a:t>
            </a:r>
            <a:r>
              <a:rPr lang="en-US" altLang="ko-KR" dirty="0"/>
              <a:t>/</a:t>
            </a:r>
            <a:r>
              <a:rPr lang="ko-KR" altLang="en-US" dirty="0"/>
              <a:t>감정 유추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312E1A-FA78-4963-81E2-6376413430E5}"/>
              </a:ext>
            </a:extLst>
          </p:cNvPr>
          <p:cNvSpPr/>
          <p:nvPr/>
        </p:nvSpPr>
        <p:spPr>
          <a:xfrm>
            <a:off x="6035488" y="1337957"/>
            <a:ext cx="2010335" cy="2628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 판별</a:t>
            </a:r>
            <a:endParaRPr lang="en-US" altLang="ko-KR" dirty="0"/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98BEDF-6470-42EB-85F1-C0C6A22DDA26}"/>
              </a:ext>
            </a:extLst>
          </p:cNvPr>
          <p:cNvSpPr/>
          <p:nvPr/>
        </p:nvSpPr>
        <p:spPr>
          <a:xfrm>
            <a:off x="9038663" y="3285224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최종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73212F-3BBB-4EF5-969D-13CDA9B03A24}"/>
              </a:ext>
            </a:extLst>
          </p:cNvPr>
          <p:cNvCxnSpPr/>
          <p:nvPr/>
        </p:nvCxnSpPr>
        <p:spPr>
          <a:xfrm>
            <a:off x="2393577" y="3012141"/>
            <a:ext cx="6387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A035E2-FEA4-4EC1-A640-C7DDE3B07451}"/>
              </a:ext>
            </a:extLst>
          </p:cNvPr>
          <p:cNvSpPr/>
          <p:nvPr/>
        </p:nvSpPr>
        <p:spPr>
          <a:xfrm>
            <a:off x="3617259" y="1302097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 판별 </a:t>
            </a:r>
            <a:r>
              <a:rPr lang="en-US" altLang="ko-KR" dirty="0"/>
              <a:t>training set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1F7542D-DC0B-46F9-BDA1-2966391EB0C7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2209228" y="1368786"/>
            <a:ext cx="879687" cy="193637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2E4567-7B75-4F94-A8DE-05D31D3AF007}"/>
              </a:ext>
            </a:extLst>
          </p:cNvPr>
          <p:cNvSpPr txBox="1"/>
          <p:nvPr/>
        </p:nvSpPr>
        <p:spPr>
          <a:xfrm>
            <a:off x="1680883" y="159498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코드를 통해 새로 </a:t>
            </a:r>
            <a:r>
              <a:rPr lang="en-US" altLang="ko-KR" sz="1200" dirty="0"/>
              <a:t>labeling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C006CA-CFFA-48BC-A437-F5532BA283B9}"/>
              </a:ext>
            </a:extLst>
          </p:cNvPr>
          <p:cNvCxnSpPr>
            <a:cxnSpLocks/>
          </p:cNvCxnSpPr>
          <p:nvPr/>
        </p:nvCxnSpPr>
        <p:spPr>
          <a:xfrm>
            <a:off x="5042647" y="1572568"/>
            <a:ext cx="992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4B94699-807A-413F-8082-F98F5FD92E47}"/>
              </a:ext>
            </a:extLst>
          </p:cNvPr>
          <p:cNvCxnSpPr>
            <a:cxnSpLocks/>
            <a:stCxn id="24" idx="0"/>
            <a:endCxn id="6" idx="0"/>
          </p:cNvCxnSpPr>
          <p:nvPr/>
        </p:nvCxnSpPr>
        <p:spPr>
          <a:xfrm rot="16200000" flipV="1">
            <a:off x="8393041" y="-14427"/>
            <a:ext cx="5933" cy="2710701"/>
          </a:xfrm>
          <a:prstGeom prst="bentConnector3">
            <a:avLst>
              <a:gd name="adj1" fmla="val 78060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CCE90D-3CB1-4AB2-BECF-D59E18EB6D06}"/>
              </a:ext>
            </a:extLst>
          </p:cNvPr>
          <p:cNvSpPr txBox="1"/>
          <p:nvPr/>
        </p:nvSpPr>
        <p:spPr>
          <a:xfrm>
            <a:off x="8149785" y="5929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523C6B-CE32-43C5-B6CE-C8F30E3C3545}"/>
              </a:ext>
            </a:extLst>
          </p:cNvPr>
          <p:cNvSpPr/>
          <p:nvPr/>
        </p:nvSpPr>
        <p:spPr>
          <a:xfrm>
            <a:off x="9038663" y="1343890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 판별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D1667-26B0-4123-BB34-EB34B04CFE33}"/>
              </a:ext>
            </a:extLst>
          </p:cNvPr>
          <p:cNvSpPr/>
          <p:nvPr/>
        </p:nvSpPr>
        <p:spPr>
          <a:xfrm>
            <a:off x="6035488" y="4329978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감정 유추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5ED543-6A1A-4BDB-AFCC-239C28349183}"/>
              </a:ext>
            </a:extLst>
          </p:cNvPr>
          <p:cNvCxnSpPr>
            <a:cxnSpLocks/>
          </p:cNvCxnSpPr>
          <p:nvPr/>
        </p:nvCxnSpPr>
        <p:spPr>
          <a:xfrm>
            <a:off x="8045822" y="1523262"/>
            <a:ext cx="992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626E7DC-A2E2-4894-99BA-6E6FB0C96611}"/>
              </a:ext>
            </a:extLst>
          </p:cNvPr>
          <p:cNvCxnSpPr>
            <a:cxnSpLocks/>
          </p:cNvCxnSpPr>
          <p:nvPr/>
        </p:nvCxnSpPr>
        <p:spPr>
          <a:xfrm>
            <a:off x="5042647" y="4915307"/>
            <a:ext cx="992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6727FD1-5367-4FA7-8C81-B791D09667C8}"/>
              </a:ext>
            </a:extLst>
          </p:cNvPr>
          <p:cNvCxnSpPr>
            <a:stCxn id="28" idx="2"/>
            <a:endCxn id="5" idx="2"/>
          </p:cNvCxnSpPr>
          <p:nvPr/>
        </p:nvCxnSpPr>
        <p:spPr>
          <a:xfrm rot="5400000" flipH="1">
            <a:off x="5275526" y="4047387"/>
            <a:ext cx="234610" cy="2710702"/>
          </a:xfrm>
          <a:prstGeom prst="bentConnector3">
            <a:avLst>
              <a:gd name="adj1" fmla="val -1633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EEFB55-E76A-4E03-8259-E6BF235FCE75}"/>
              </a:ext>
            </a:extLst>
          </p:cNvPr>
          <p:cNvSpPr txBox="1"/>
          <p:nvPr/>
        </p:nvSpPr>
        <p:spPr>
          <a:xfrm>
            <a:off x="5146609" y="5949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E79DC9-C8BA-42C6-88BB-BF8E72E7AA52}"/>
              </a:ext>
            </a:extLst>
          </p:cNvPr>
          <p:cNvSpPr/>
          <p:nvPr/>
        </p:nvSpPr>
        <p:spPr>
          <a:xfrm>
            <a:off x="968189" y="4475289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데이터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F79ACA3-8399-4577-88AE-B50147A681E9}"/>
              </a:ext>
            </a:extLst>
          </p:cNvPr>
          <p:cNvCxnSpPr/>
          <p:nvPr/>
        </p:nvCxnSpPr>
        <p:spPr>
          <a:xfrm>
            <a:off x="2393577" y="4766982"/>
            <a:ext cx="6387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CE7C26-38EC-406B-9E14-8F7B0B0BBD3C}"/>
              </a:ext>
            </a:extLst>
          </p:cNvPr>
          <p:cNvCxnSpPr/>
          <p:nvPr/>
        </p:nvCxnSpPr>
        <p:spPr>
          <a:xfrm>
            <a:off x="5042647" y="3247465"/>
            <a:ext cx="992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86A90-2D11-4546-9C7A-55413C7EBB6F}"/>
              </a:ext>
            </a:extLst>
          </p:cNvPr>
          <p:cNvCxnSpPr/>
          <p:nvPr/>
        </p:nvCxnSpPr>
        <p:spPr>
          <a:xfrm>
            <a:off x="8045823" y="3662083"/>
            <a:ext cx="992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0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F62BB-9590-47EE-BBDB-417BC0B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감정 유추 모델에는 </a:t>
            </a:r>
            <a:r>
              <a:rPr lang="en-US" altLang="ko-KR" dirty="0"/>
              <a:t>Kaggle</a:t>
            </a:r>
            <a:r>
              <a:rPr lang="ko-KR" altLang="en-US" dirty="0"/>
              <a:t>의 데이터 셋에 존재하는 데이터 그대로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 판별 모델을 위해 </a:t>
            </a:r>
            <a:r>
              <a:rPr lang="en-US" altLang="ko-KR" dirty="0"/>
              <a:t>Kaggle</a:t>
            </a:r>
            <a:r>
              <a:rPr lang="ko-KR" altLang="en-US" dirty="0"/>
              <a:t>의 데이터 셋에서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“PIL”</a:t>
            </a:r>
            <a:r>
              <a:rPr lang="ko-KR" altLang="en-US" dirty="0"/>
              <a:t>을 활용하여 각 픽셀의 </a:t>
            </a:r>
            <a:r>
              <a:rPr lang="en-US" altLang="ko-KR" dirty="0"/>
              <a:t>RGB </a:t>
            </a:r>
            <a:r>
              <a:rPr lang="ko-KR" altLang="en-US" dirty="0"/>
              <a:t>값을 뽑아내어 새로운 </a:t>
            </a:r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생성된 </a:t>
            </a:r>
            <a:r>
              <a:rPr lang="en-US" altLang="ko-KR" dirty="0"/>
              <a:t>csv</a:t>
            </a:r>
            <a:r>
              <a:rPr lang="ko-KR" altLang="en-US" dirty="0"/>
              <a:t>에 </a:t>
            </a:r>
            <a:r>
              <a:rPr lang="en-US" altLang="ko-KR" dirty="0"/>
              <a:t>labeling</a:t>
            </a:r>
            <a:r>
              <a:rPr lang="ko-KR" altLang="en-US" dirty="0"/>
              <a:t>을 위한 코드 작성</a:t>
            </a:r>
            <a:r>
              <a:rPr lang="en-US" altLang="ko-KR" dirty="0"/>
              <a:t>, csv </a:t>
            </a:r>
            <a:r>
              <a:rPr lang="ko-KR" altLang="en-US" dirty="0"/>
              <a:t>파일에 기록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하나의 데이터를 통해 </a:t>
            </a:r>
            <a:r>
              <a:rPr lang="en-US" altLang="ko-KR" dirty="0"/>
              <a:t>2</a:t>
            </a:r>
            <a:r>
              <a:rPr lang="ko-KR" altLang="en-US" dirty="0"/>
              <a:t>가지 모델의 </a:t>
            </a:r>
            <a:r>
              <a:rPr lang="en-US" altLang="ko-KR" dirty="0"/>
              <a:t>training set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33478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373"/>
            <a:ext cx="10515600" cy="4351338"/>
          </a:xfrm>
        </p:spPr>
        <p:txBody>
          <a:bodyPr/>
          <a:lstStyle/>
          <a:p>
            <a:r>
              <a:rPr lang="ko-KR" altLang="en-US" dirty="0"/>
              <a:t>픽셀 별 </a:t>
            </a:r>
            <a:r>
              <a:rPr lang="en-US" altLang="ko-KR" dirty="0"/>
              <a:t>RGB </a:t>
            </a:r>
            <a:r>
              <a:rPr lang="ko-KR" altLang="en-US" dirty="0"/>
              <a:t>값을 얻어내기 위한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ACA7A-7F96-4487-B2D6-DF12B63EB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90"/>
          <a:stretch/>
        </p:blipFill>
        <p:spPr>
          <a:xfrm>
            <a:off x="1409074" y="2253511"/>
            <a:ext cx="5429470" cy="2930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851FB7-F3D7-4F16-BF24-DE44AA441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14" y="1258289"/>
            <a:ext cx="2185057" cy="49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303</Words>
  <Application>Microsoft Macintosh PowerPoint</Application>
  <PresentationFormat>와이드스크린</PresentationFormat>
  <Paragraphs>67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CNN을 활용한 색 판별 모델</vt:lpstr>
      <vt:lpstr>History</vt:lpstr>
      <vt:lpstr>Contents</vt:lpstr>
      <vt:lpstr>1. 추가 요구사항 발생 보고 </vt:lpstr>
      <vt:lpstr>PowerPoint 프레젠테이션</vt:lpstr>
      <vt:lpstr>PowerPoint 프레젠테이션</vt:lpstr>
      <vt:lpstr>PowerPoint 프레젠테이션</vt:lpstr>
      <vt:lpstr>2. 데이터 처리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dc:creator>김 한동</dc:creator>
  <cp:lastModifiedBy>김 한동</cp:lastModifiedBy>
  <cp:revision>26</cp:revision>
  <dcterms:created xsi:type="dcterms:W3CDTF">2019-03-11T11:13:26Z</dcterms:created>
  <dcterms:modified xsi:type="dcterms:W3CDTF">2019-04-01T08:12:35Z</dcterms:modified>
</cp:coreProperties>
</file>