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3E4B-D8D3-455E-8C13-0FB4F4B71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1D3637-41E3-4760-A0DA-1D85B533E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BA822-39B4-49AF-B821-40780B63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AC42F-703B-4DD9-92F7-7EAF50CA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78071-B02A-499F-8663-03230FEA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D2EE9-ADBA-4B14-9294-38BA724E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354CAF-49CE-40EF-9DAC-E79010C04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1740A-4282-450E-880D-D1B6001C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C5C2D-E3C4-44DF-994D-72847BC9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4EC2D-1CEB-4F8E-938D-942A1466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8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D3E645-93E3-4540-BA33-DA9B6059E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F9D5B-FF69-43E8-A381-8406C30C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188C2-CE84-4391-A960-52D3AF08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C3AE6-8B8D-4468-BB76-20B285F5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B2017-B9A3-4202-9A53-F2FD4C39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0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E0F5-F8D4-42D2-94AA-991AFAF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BD1D2-2FA7-4D5B-97FE-92F42E78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D224B-A7D0-4A33-BE1E-C8E4F3AB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D02DF-9379-48AB-8C9B-5625AF80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0D94C-9646-4A1D-8F93-A05CF832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3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41ED-96C1-45ED-AC42-2F0849CA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31720-DB83-4B05-8098-8F20943F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8A36-F119-47E5-8230-AA1347BA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8AD6-30BF-4AB8-97E4-AFDFE156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9869F-DBDB-4EBE-83D0-81E5DC27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9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6C1F4-A813-4B6A-8A4D-FA9F966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82FC-AB64-4DEA-A8D5-1159065F4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F0CD7-1783-4E5B-8538-57155BFE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92518-0B90-4628-B59C-7F343B7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14494-CF16-44B7-B167-3ACFA10E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CB4F0-900E-4AFC-BEF5-6603FA1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5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9A679-8D55-4170-965D-F0F4038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E655B-7823-48DB-A5BE-64E983E9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DC439-FD73-4238-B2B6-3F2EE703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CC8F7D-7B04-49F8-BE98-3593116F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9350B2-B924-4106-B92F-B2BDD730D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4FC93A-823B-4446-9631-D4D085A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D111D7-C702-45A4-8C28-6FB6C9EA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18F5E8-6F79-4964-8B64-D2EBE872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3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E070-6647-4159-8630-7B71F02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B7A2C-CE9A-4B49-AB17-F8DCC1DE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6CFA49-567B-4896-9B73-787E685C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E30A9-99ED-4E74-8654-1182C89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0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F7D2E-0A13-43B1-99D6-A5E43C37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9CAB1C-E515-42C0-B6A4-D87FF1E4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81376-FAF7-4849-AD63-5638EE04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D3B6-77DC-42F9-805B-6823748B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71E4B-084E-4E7F-A06E-139474F2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5C73E-BC66-41B1-BE23-A27CC0B17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67EA0-0F3A-4F41-B0BD-6D9DDAD6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685B7-7656-4937-A070-0916795F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CEC36-6CCC-42E3-8800-EE235774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13C3B-840C-41C5-8D55-9915921F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3F4A8-82D5-4355-BB9C-DC8EB2FAA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58509-FB75-4CA3-99AF-ED942A1F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F70AD-95C2-4C05-9479-3C1BA2C1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1D6AF-58F0-402A-A524-1A4E21AF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C4120-0C48-4101-8EEC-640D708D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C02EB0-21FB-453E-8AE6-3F7014E1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187D9-5DC8-48EF-A087-AA3474B9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8043A-11A8-45BD-B245-B5D8AA742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F8C0-6470-4ED5-8C99-19BB0B3EB906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DBED8-5F08-4D26-B32E-E46929E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209E8-1D0D-4180-BDC2-5B535812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993D-33FB-46F5-96D9-31790F663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E2962-7B4D-4366-91E2-1A6F568EA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D20F22-7EDA-49E0-B9E5-C9A997B30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6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24CE8B-D060-4DBC-BABA-AE72342C1CB8}"/>
              </a:ext>
            </a:extLst>
          </p:cNvPr>
          <p:cNvSpPr txBox="1"/>
          <p:nvPr/>
        </p:nvSpPr>
        <p:spPr>
          <a:xfrm>
            <a:off x="304799" y="259282"/>
            <a:ext cx="646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Today music	theme music	genre</a:t>
            </a:r>
            <a:r>
              <a:rPr lang="en-US" altLang="ko-KR"/>
              <a:t>	artist	my list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B9E184-260D-4860-86F9-8B2C8C04CCE3}"/>
              </a:ext>
            </a:extLst>
          </p:cNvPr>
          <p:cNvSpPr/>
          <p:nvPr/>
        </p:nvSpPr>
        <p:spPr>
          <a:xfrm>
            <a:off x="530607" y="960782"/>
            <a:ext cx="1649375" cy="208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622E93-5BDE-43B5-827E-60BE56FC4E02}"/>
              </a:ext>
            </a:extLst>
          </p:cNvPr>
          <p:cNvSpPr/>
          <p:nvPr/>
        </p:nvSpPr>
        <p:spPr>
          <a:xfrm>
            <a:off x="530607" y="938023"/>
            <a:ext cx="1649375" cy="1431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 album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3A0B3-E5F1-4AAA-ADDD-A88C43C6A894}"/>
              </a:ext>
            </a:extLst>
          </p:cNvPr>
          <p:cNvSpPr txBox="1"/>
          <p:nvPr/>
        </p:nvSpPr>
        <p:spPr>
          <a:xfrm>
            <a:off x="662608" y="2535342"/>
            <a:ext cx="13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 info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B72115-82D4-4EC8-8F53-C8F56EA23A61}"/>
              </a:ext>
            </a:extLst>
          </p:cNvPr>
          <p:cNvSpPr/>
          <p:nvPr/>
        </p:nvSpPr>
        <p:spPr>
          <a:xfrm>
            <a:off x="530607" y="3101010"/>
            <a:ext cx="1649375" cy="3306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 list</a:t>
            </a:r>
          </a:p>
          <a:p>
            <a:pPr algn="ctr"/>
            <a:r>
              <a:rPr lang="en-US" altLang="ko-KR" dirty="0"/>
              <a:t>(ul list)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CC0431-5AF0-4C76-84DE-7D57D1AB3C70}"/>
              </a:ext>
            </a:extLst>
          </p:cNvPr>
          <p:cNvSpPr/>
          <p:nvPr/>
        </p:nvSpPr>
        <p:spPr>
          <a:xfrm>
            <a:off x="2276322" y="938023"/>
            <a:ext cx="4022036" cy="2087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9B371B-7C50-4A4A-A5B6-E08F40008F05}"/>
              </a:ext>
            </a:extLst>
          </p:cNvPr>
          <p:cNvSpPr/>
          <p:nvPr/>
        </p:nvSpPr>
        <p:spPr>
          <a:xfrm>
            <a:off x="2332383" y="960782"/>
            <a:ext cx="3909913" cy="203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 video</a:t>
            </a:r>
          </a:p>
          <a:p>
            <a:pPr algn="ctr"/>
            <a:r>
              <a:rPr lang="en-US" altLang="ko-KR" dirty="0"/>
              <a:t>(iframe)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E40459-7B84-444E-B4E4-FF48C3F82E07}"/>
              </a:ext>
            </a:extLst>
          </p:cNvPr>
          <p:cNvSpPr/>
          <p:nvPr/>
        </p:nvSpPr>
        <p:spPr>
          <a:xfrm>
            <a:off x="2276322" y="3101011"/>
            <a:ext cx="2626981" cy="19348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Like Theme pick</a:t>
            </a:r>
          </a:p>
          <a:p>
            <a:pPr algn="ctr"/>
            <a:r>
              <a:rPr lang="en-US" altLang="ko-KR" dirty="0"/>
              <a:t>(card </a:t>
            </a:r>
            <a:r>
              <a:rPr lang="en-US" altLang="ko-KR" dirty="0" err="1"/>
              <a:t>img</a:t>
            </a:r>
            <a:r>
              <a:rPr lang="en-US" altLang="ko-KR" dirty="0"/>
              <a:t> list)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4CA58B-EEC6-488B-A5A3-A555C101F48C}"/>
              </a:ext>
            </a:extLst>
          </p:cNvPr>
          <p:cNvSpPr/>
          <p:nvPr/>
        </p:nvSpPr>
        <p:spPr>
          <a:xfrm>
            <a:off x="4976191" y="3101011"/>
            <a:ext cx="1322166" cy="19348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Artist news</a:t>
            </a:r>
          </a:p>
          <a:p>
            <a:pPr algn="ctr"/>
            <a:r>
              <a:rPr lang="en-US" altLang="ko-KR" dirty="0"/>
              <a:t>(auto list)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03EDF6-0349-4A56-9735-18544C81BC7D}"/>
              </a:ext>
            </a:extLst>
          </p:cNvPr>
          <p:cNvSpPr/>
          <p:nvPr/>
        </p:nvSpPr>
        <p:spPr>
          <a:xfrm>
            <a:off x="2276322" y="5102087"/>
            <a:ext cx="4022035" cy="246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18C60A-1909-4AE4-BFB6-0223AAEBBDE4}"/>
              </a:ext>
            </a:extLst>
          </p:cNvPr>
          <p:cNvSpPr/>
          <p:nvPr/>
        </p:nvSpPr>
        <p:spPr>
          <a:xfrm>
            <a:off x="2332383" y="5161722"/>
            <a:ext cx="1887169" cy="2305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AA7C89-2701-41F8-8E56-B538CF274FAF}"/>
              </a:ext>
            </a:extLst>
          </p:cNvPr>
          <p:cNvSpPr/>
          <p:nvPr/>
        </p:nvSpPr>
        <p:spPr>
          <a:xfrm>
            <a:off x="4346713" y="5161722"/>
            <a:ext cx="1887169" cy="2305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community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E24E5C-4F7D-4EDB-8A5F-0EC6674C58A0}"/>
              </a:ext>
            </a:extLst>
          </p:cNvPr>
          <p:cNvSpPr txBox="1"/>
          <p:nvPr/>
        </p:nvSpPr>
        <p:spPr>
          <a:xfrm>
            <a:off x="10130263" y="31142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Main.html </a:t>
            </a:r>
            <a:r>
              <a:rPr lang="ko-KR" altLang="en-US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71588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오승환</dc:creator>
  <cp:lastModifiedBy>오승환</cp:lastModifiedBy>
  <cp:revision>2</cp:revision>
  <dcterms:created xsi:type="dcterms:W3CDTF">2021-10-25T16:03:35Z</dcterms:created>
  <dcterms:modified xsi:type="dcterms:W3CDTF">2021-10-25T17:23:02Z</dcterms:modified>
</cp:coreProperties>
</file>