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899AD6-C18E-46B2-9A06-F68CFDA5C4C1}">
          <p14:sldIdLst>
            <p14:sldId id="256"/>
            <p14:sldId id="257"/>
            <p14:sldId id="259"/>
          </p14:sldIdLst>
        </p14:section>
        <p14:section name="제목 없는 구역" id="{94034D77-7724-4074-816D-49742F4EC8B7}">
          <p14:sldIdLst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8FD4F-D4F4-4D65-BDCA-9553BFD81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FD5C6B-1F09-403C-854F-9A516992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6E27B-0003-46A1-8409-4B6E2D62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518C4-FC6B-4157-84E3-F7012EA5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C5F57-8650-4803-889F-D0732B97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0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F15B5-B9D6-41AD-BFE8-1FCBA64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D39B4-5CB7-4EFB-8841-76035013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839F9-1518-42F6-B4E1-CD5EFD24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0CC25-F7E8-4B7A-AA11-FC2CD449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3FA2-AAC2-4C76-94C7-C2B8276A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2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F39539-C4DA-4820-82A1-9A7C308AD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839EBA-4B72-4110-9DC3-E626291C0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49723-B429-4702-B564-3BDBFF1A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C9AF2-37B4-4566-A8F6-0E8AE77C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A2FF4-2124-4FF4-979C-DA3A388B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2E0A-1DC5-4E3D-A1D9-3CCF194B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1AC48-8165-43F7-A72C-DBEA798D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5A0AF-B4FB-4CFB-91BE-27E8AFD2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7B5C2-5EE6-4EA3-8BA5-5AF20B38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7EB2-7715-419A-815E-1B59F1C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1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DABA6-12AD-45EF-ACAF-2B023B06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300A4-4D69-4942-8B28-C0477D662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CA30-0573-4DDB-981B-C53A0C14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B92E6-D723-45F3-B59B-B2BC44C8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B4EE3-7BA3-4F47-86DF-F2704D91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9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AF50-4623-4CF1-9CC9-4E39CBA0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F7300-0AD7-4153-87E8-6F55E55B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E0926-9E56-4367-BAF5-F8DE7149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AD14E-CA3C-4E14-883F-EEC12FAB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F09F5-DCFF-445B-97E8-073DA3FC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A9E712-8636-4FA0-BA0A-AA0D1C1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D8517-3423-4E71-BCDC-25159B4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88C34-24FB-4AA9-A1B8-A02E8081D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ABB1C-D1DA-4DAA-A474-E32F12EDD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957D3-9A6A-409B-BCEA-DC59068C1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D738AD-5627-44C3-85C2-E5006B668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8BBE8B-19FF-453C-B3FA-8B8018A9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D56FF1-363D-44B8-B6AC-568B7DDD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E2C91E-C246-4187-A6AD-B1EED487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34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DD6F2-27EB-4038-9008-E102EFE6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ACFDE3-1D54-44E5-8C23-3D390128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E0CB7-03EE-48BE-A6D3-E7788F3D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3171E-2030-4B0E-87BB-F205776C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A53A9-030F-402B-973F-E4011E90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5252B-8657-41EB-A7C0-36887526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6B081-08D0-4592-A1D6-2FF97B31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7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85291-430D-4BD6-87DD-96606E26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D7CAC-23CA-4DC8-B13C-29672B68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73EB5-835E-4865-838F-EC0BCF76B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FC1BB-8973-4A6C-9E05-6E05F674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96CC1-FFFC-4FB5-8FCA-B7BE4DE1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DD651B-2B45-4972-9DDE-AF75C81D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C35-0D17-407C-BE7E-6DC84CCC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5B31B8-E16C-42FF-B82E-646C6A10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EFC1C-2404-4002-88A3-89561EE18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BFBDD-D4DD-4470-8F4A-98AF7FBD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F638B-DBA1-46DB-9980-725727B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B0ADF-7DC6-4EA7-BC35-EA04BE9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ACF359-448F-4DE2-9F93-5266D0A6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A73C4-2370-4B63-9FD5-D036140DF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0D9B8-7422-4384-9422-6E81C7C23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E747-576D-49C2-BD75-E724A217D93E}" type="datetimeFigureOut">
              <a:rPr lang="ko-KR" altLang="en-US" smtClean="0"/>
              <a:t>2021-11-09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0BD5B-6C7A-4FC3-A5F4-BC7E7F100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9C212-173D-485B-B3EE-CD82ACA1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1600-ECFF-407F-8A72-A5639D214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nga.com/news/Culture/article/all/20200115/99227623/1" TargetMode="External"/><Relationship Id="rId2" Type="http://schemas.openxmlformats.org/officeDocument/2006/relationships/hyperlink" Target="https://www.joongang.co.kr/article/24113287#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na.co.kr/view/AKR20210108121000005" TargetMode="External"/><Relationship Id="rId4" Type="http://schemas.openxmlformats.org/officeDocument/2006/relationships/hyperlink" Target="https://www.newstomato.com/ReadNews.aspx?no=103337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4FBA5-1C20-4C6B-A9D2-B79914B65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AFC84-7067-49EB-900E-53DDB485B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5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DFD0-E77A-4B97-99AE-4DA14ED0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FA0F8-D613-4F3C-8C93-D971312B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음반 판매 및 중고거래 사이트</a:t>
            </a:r>
            <a:endParaRPr lang="en-US" altLang="ko-KR" dirty="0"/>
          </a:p>
          <a:p>
            <a:r>
              <a:rPr lang="en-US" altLang="ko-KR" dirty="0"/>
              <a:t>C2C</a:t>
            </a:r>
            <a:r>
              <a:rPr lang="ko-KR" altLang="en-US" dirty="0"/>
              <a:t>서비스를 목적으로 하여 아날로그 음반거래 사이트 제작을 기획하게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89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EA2D1-75C6-4EE1-906F-C04A0BE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4CF30-03CB-45EC-A956-BB4306E4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수집목적의 음반을 개인간의 중고거래 </a:t>
            </a:r>
            <a:r>
              <a:rPr lang="en-US" altLang="ko-KR" dirty="0"/>
              <a:t>(C2C)</a:t>
            </a:r>
            <a:r>
              <a:rPr lang="ko-KR" altLang="en-US" dirty="0"/>
              <a:t>를 하려면 현재 국내 사이트에서는 찾아보기 힘들고 대부분 </a:t>
            </a:r>
            <a:r>
              <a:rPr lang="en-US" altLang="ko-KR" dirty="0"/>
              <a:t>(</a:t>
            </a:r>
            <a:r>
              <a:rPr lang="en-US" altLang="ko-KR" dirty="0" err="1"/>
              <a:t>discogs</a:t>
            </a:r>
            <a:r>
              <a:rPr lang="en-US" altLang="ko-KR" dirty="0"/>
              <a:t>)</a:t>
            </a:r>
            <a:r>
              <a:rPr lang="ko-KR" altLang="en-US" dirty="0"/>
              <a:t>와 같은 해외 사이트에서 직구를 하거나 직접 </a:t>
            </a:r>
            <a:r>
              <a:rPr lang="ko-KR" altLang="en-US" dirty="0" err="1"/>
              <a:t>발품을</a:t>
            </a:r>
            <a:r>
              <a:rPr lang="ko-KR" altLang="en-US" dirty="0"/>
              <a:t> </a:t>
            </a:r>
            <a:r>
              <a:rPr lang="ko-KR" altLang="en-US" dirty="0" err="1"/>
              <a:t>파야하는</a:t>
            </a:r>
            <a:r>
              <a:rPr lang="ko-KR" altLang="en-US" dirty="0"/>
              <a:t> 불편함이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전세계에서 가장 큰 </a:t>
            </a:r>
            <a:r>
              <a:rPr lang="en-US" altLang="ko-KR" dirty="0" err="1"/>
              <a:t>discogs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중고 음반거래 서비스 경우는 사이트 규모만큼 다양한 음반을 쉽게 구할 수 있지만</a:t>
            </a:r>
            <a:r>
              <a:rPr lang="en-US" altLang="ko-KR" dirty="0"/>
              <a:t>, </a:t>
            </a:r>
            <a:r>
              <a:rPr lang="ko-KR" altLang="en-US" dirty="0"/>
              <a:t>판매자의 국적에 따라 다른 화폐단위와 배송에 대한 불편함 등을 배제할 수 없다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33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EDA24-E825-45A7-841C-0A9E6131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사이트 발전 가능성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FAFC7-20C0-4CD2-B6EA-54976E45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MZ</a:t>
            </a:r>
            <a:r>
              <a:rPr lang="ko-KR" altLang="en-US" dirty="0"/>
              <a:t>세대의 아날로그 문화가 주목되면서 </a:t>
            </a:r>
            <a:r>
              <a:rPr lang="en-US" altLang="ko-KR" dirty="0"/>
              <a:t>LP</a:t>
            </a:r>
            <a:r>
              <a:rPr lang="ko-KR" altLang="en-US" dirty="0"/>
              <a:t>음반 관심 증가</a:t>
            </a:r>
            <a:endParaRPr lang="en-US" altLang="ko-KR" dirty="0"/>
          </a:p>
          <a:p>
            <a:r>
              <a:rPr lang="en-US" altLang="ko-KR" dirty="0"/>
              <a:t>LP</a:t>
            </a:r>
            <a:r>
              <a:rPr lang="ko-KR" altLang="en-US" dirty="0"/>
              <a:t>음반시장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100</a:t>
            </a:r>
            <a:r>
              <a:rPr lang="ko-KR" altLang="en-US" dirty="0"/>
              <a:t>억원</a:t>
            </a:r>
            <a:r>
              <a:rPr lang="en-US" altLang="ko-KR" dirty="0"/>
              <a:t>, 2019</a:t>
            </a:r>
            <a:r>
              <a:rPr lang="ko-KR" altLang="en-US" dirty="0"/>
              <a:t>년 </a:t>
            </a:r>
            <a:r>
              <a:rPr lang="en-US" altLang="ko-KR" dirty="0"/>
              <a:t>400</a:t>
            </a:r>
            <a:r>
              <a:rPr lang="ko-KR" altLang="en-US" dirty="0"/>
              <a:t>억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750</a:t>
            </a:r>
            <a:r>
              <a:rPr lang="ko-KR" altLang="en-US" dirty="0"/>
              <a:t>억원대로 꾸준히 규모증가 </a:t>
            </a:r>
            <a:r>
              <a:rPr lang="ko-KR" altLang="en-US" dirty="0" err="1"/>
              <a:t>추새</a:t>
            </a:r>
            <a:endParaRPr lang="en-US" altLang="ko-KR" dirty="0"/>
          </a:p>
          <a:p>
            <a:r>
              <a:rPr lang="ko-KR" altLang="en-US" dirty="0"/>
              <a:t>음반시장 근래 </a:t>
            </a:r>
            <a:r>
              <a:rPr lang="en-US" altLang="ko-KR" dirty="0"/>
              <a:t>1~2</a:t>
            </a:r>
            <a:r>
              <a:rPr lang="ko-KR" altLang="en-US" dirty="0"/>
              <a:t>년 사이</a:t>
            </a:r>
            <a:r>
              <a:rPr lang="en-US" altLang="ko-KR" dirty="0"/>
              <a:t> </a:t>
            </a:r>
            <a:r>
              <a:rPr lang="ko-KR" altLang="en-US" dirty="0"/>
              <a:t>성장률 </a:t>
            </a:r>
            <a:r>
              <a:rPr lang="en-US" altLang="ko-KR" dirty="0"/>
              <a:t>5</a:t>
            </a:r>
            <a:r>
              <a:rPr lang="ko-KR" altLang="en-US" dirty="0"/>
              <a:t>배 이상 증가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CE4AE-C1C9-45C1-93F3-B67C88580751}"/>
              </a:ext>
            </a:extLst>
          </p:cNvPr>
          <p:cNvSpPr txBox="1"/>
          <p:nvPr/>
        </p:nvSpPr>
        <p:spPr>
          <a:xfrm>
            <a:off x="957943" y="4001294"/>
            <a:ext cx="78986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 출처</a:t>
            </a:r>
            <a:br>
              <a:rPr lang="en-US" altLang="ko-KR" sz="1200" dirty="0"/>
            </a:br>
            <a:r>
              <a:rPr lang="en-US" altLang="ko-KR" sz="1200" dirty="0">
                <a:hlinkClick r:id="rId2"/>
              </a:rPr>
              <a:t>https://www.joongang.co.kr/article/24113287#home</a:t>
            </a:r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https://www.donga.com/news/Culture/article/all/20200115/99227623/1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https://www.newstomato.com/ReadNews.aspx?no=1033379</a:t>
            </a:r>
            <a:endParaRPr lang="en-US" altLang="ko-KR" sz="1200" dirty="0"/>
          </a:p>
          <a:p>
            <a:r>
              <a:rPr lang="en-US" altLang="ko-KR" sz="1200" dirty="0">
                <a:hlinkClick r:id="rId5"/>
              </a:rPr>
              <a:t>https://www.yna.co.kr/view/AKR20210108121000005</a:t>
            </a: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58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743E-A83E-4E6E-B87E-46DFA517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FA9B3-31B1-459B-8B6D-AB907C3B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</a:t>
            </a:r>
            <a:br>
              <a:rPr lang="en-US" altLang="ko-KR" dirty="0"/>
            </a:br>
            <a:r>
              <a:rPr lang="en-US" altLang="ko-KR" dirty="0"/>
              <a:t>Visual Studio Code(html, CSS, JavaScript, live sever)</a:t>
            </a:r>
            <a:br>
              <a:rPr lang="en-US" altLang="ko-KR" dirty="0"/>
            </a:br>
            <a:r>
              <a:rPr lang="en-US" altLang="ko-KR" dirty="0"/>
              <a:t>GitHub(code repository, management, pages)</a:t>
            </a: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052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3DEC-1564-4B0C-A840-CB039621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	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527CE-667D-4984-B3A8-34A1D4BA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60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967C9-1679-4459-9626-0DD7DFC7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4EA8E-A3EF-40AE-9954-887CBC8D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69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217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사이트 목적</vt:lpstr>
      <vt:lpstr>사이트 필요성</vt:lpstr>
      <vt:lpstr>사이트 발전 가능성</vt:lpstr>
      <vt:lpstr>개발</vt:lpstr>
      <vt:lpstr>Layout 구성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오승환</dc:creator>
  <cp:lastModifiedBy>오승환</cp:lastModifiedBy>
  <cp:revision>1</cp:revision>
  <dcterms:created xsi:type="dcterms:W3CDTF">2021-11-09T13:56:51Z</dcterms:created>
  <dcterms:modified xsi:type="dcterms:W3CDTF">2021-11-09T15:26:33Z</dcterms:modified>
</cp:coreProperties>
</file>