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9" r:id="rId5"/>
    <p:sldId id="283" r:id="rId6"/>
    <p:sldId id="272" r:id="rId7"/>
    <p:sldId id="277" r:id="rId8"/>
    <p:sldId id="284" r:id="rId9"/>
    <p:sldId id="281" r:id="rId10"/>
    <p:sldId id="286" r:id="rId11"/>
    <p:sldId id="294" r:id="rId12"/>
    <p:sldId id="295" r:id="rId13"/>
    <p:sldId id="287" r:id="rId14"/>
    <p:sldId id="288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40E04-FC24-4BFB-A091-F32DA5F2C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25C21-CE50-400E-BCC8-2D26FC2B6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180FD-097F-4BEC-8B2A-AAB1D06A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7C18B-62BB-4BE4-A695-54D4E39E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6F31B-0EBF-4241-BB14-BEFB29DA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7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91057-D6EF-4DC4-A346-347FE96C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2F92F-83A1-42CE-AC03-EE1484AA1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47FB0-FD69-44E4-9486-04E02984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7F8FB-35D9-4352-888D-B66F45DE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970EE-09C0-423F-B011-0B8E0B79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2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E53763-B379-480F-A741-E88E6CAC2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4B142-7361-46A2-AD56-EDE39395C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FB43B-9E01-4E0C-85F6-0D8691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39136-2F94-475A-9C9F-C49311B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ECCB7-15C6-4CB8-B5D2-82748EAF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4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D0B7-518E-468C-A335-524487B7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55B75-E2F9-4E4A-A440-AE720062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81A73-8160-497D-9580-F74626E7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661DF-EAE9-4F1A-AEEC-3F72F329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FDFCE-543C-4ACA-A649-93E1D238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5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72321-A73D-4AEC-B3E0-2189C916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CF8CA-00BE-49A8-BC24-9BE23389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282DA-5F2F-45C5-AEDB-919FEB2B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A23F5-A5A8-4992-BDF5-FC055769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9DA1-A235-4817-AFCA-952D2690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8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8D513-83CA-4C74-8748-817E7878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0C725-0E93-4EC4-BE83-7D8D59AA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323FE-08F5-44AA-8927-4D5B3844C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AF63F-9015-4822-9FE0-9192E65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9833E-20DA-4726-B6BF-B11363A4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D3382-4249-49F4-843F-B5D65B4F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0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92539-17AD-4C9F-9157-C43DF47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93CF5-022E-4E70-AA4F-490DF67B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CD9C-C429-4D51-A9DB-BC7E7125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5B2AC5-D7E8-4CB1-B382-6CF57D527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EFFAB0-4BB7-44F6-8106-DAF3F882D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A3851-7B6C-480A-B792-1E953C8E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B71F3E-85CE-42E9-A24E-C5FA333F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16D5EF-22D8-4D4C-838E-EA9158C1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9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0BF89-936D-4BB0-B3B2-7630D597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C7E90-DE00-4D4A-AA1F-72FDF3E7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36D5A-AB98-475A-9223-DEFC4BA8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A679B-9A6F-4AC4-89CE-0B006E3E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3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9222D-9B04-4A8C-8C61-F35944CC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E55411-1D5D-478A-A12A-E1DEFD1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A9322-EDC4-489D-BA96-6611F164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734DE-F6E6-4A85-931C-55AADFF0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14D58-DB30-4E64-B2A8-18535EBE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E85D3-6CB7-4050-95D4-604357140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E0259-E8B2-46D8-97CA-9181F6E4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CF4CE-1D51-414C-85C9-F3F5F275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CF2E9-B406-4DCB-AF4B-C2C0795F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5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8D144-1A3D-4B17-8BFC-C64E7C2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A3A309-024C-4A4D-862C-4AA9E12F7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4CBF1-CE48-4DE3-A0D6-2E3EFBCB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B3445-5991-4A0A-BFE4-2D3C0409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4F1BC-71F0-442C-B4FD-922EF93A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9CEF2-B26F-48C5-9A1D-6E4A0833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0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66423D-E897-420B-BA3B-1CC88157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A5FC3-0DC8-4907-93A4-CEFC84E7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FE8AF-ED10-4203-880F-0497DF84F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AB68-ECBE-4593-93D5-5D633A08406A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632AA-EABE-47A7-AC05-CDAEDB51F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10F22-3D27-479F-BD4B-5C791524A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40A6-4ACB-4A81-AFA7-6229AE9A0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9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래픽 4" descr="눈">
            <a:extLst>
              <a:ext uri="{FF2B5EF4-FFF2-40B4-BE49-F238E27FC236}">
                <a16:creationId xmlns:a16="http://schemas.microsoft.com/office/drawing/2014/main" id="{323D5E14-5725-4FF1-8AFE-6276A279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6">
            <a:extLst>
              <a:ext uri="{FF2B5EF4-FFF2-40B4-BE49-F238E27FC236}">
                <a16:creationId xmlns:a16="http://schemas.microsoft.com/office/drawing/2014/main" id="{315BC513-CA75-48C5-ADCE-0DBBB93EB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133350"/>
            <a:ext cx="3614738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그룹 13">
            <a:extLst>
              <a:ext uri="{FF2B5EF4-FFF2-40B4-BE49-F238E27FC236}">
                <a16:creationId xmlns:a16="http://schemas.microsoft.com/office/drawing/2014/main" id="{F7EC2A1C-9B9C-40FC-A0C8-034F0AE12BBE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2103438"/>
            <a:ext cx="3614737" cy="4754562"/>
            <a:chOff x="5043959" y="2103546"/>
            <a:chExt cx="3614531" cy="47544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830DE5-0E02-4CEF-BA2D-221DFDBD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3959" y="2103546"/>
              <a:ext cx="3614531" cy="4754454"/>
            </a:xfrm>
            <a:prstGeom prst="rect">
              <a:avLst/>
            </a:prstGeom>
            <a:scene3d>
              <a:camera prst="orthographicFront">
                <a:rot lat="0" lon="21299953" rev="0"/>
              </a:camera>
              <a:lightRig rig="threePt" dir="t"/>
            </a:scene3d>
            <a:sp3d z="6350"/>
          </p:spPr>
        </p:pic>
        <p:pic>
          <p:nvPicPr>
            <p:cNvPr id="11269" name="그림 12">
              <a:extLst>
                <a:ext uri="{FF2B5EF4-FFF2-40B4-BE49-F238E27FC236}">
                  <a16:creationId xmlns:a16="http://schemas.microsoft.com/office/drawing/2014/main" id="{95CF159B-792A-4FEE-8C88-98F621416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791" y="2350288"/>
              <a:ext cx="1444904" cy="3016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3">
            <a:extLst>
              <a:ext uri="{FF2B5EF4-FFF2-40B4-BE49-F238E27FC236}">
                <a16:creationId xmlns:a16="http://schemas.microsoft.com/office/drawing/2014/main" id="{1279A8D4-B717-4617-9663-2AD284BA0CF3}"/>
              </a:ext>
            </a:extLst>
          </p:cNvPr>
          <p:cNvGrpSpPr>
            <a:grpSpLocks/>
          </p:cNvGrpSpPr>
          <p:nvPr/>
        </p:nvGrpSpPr>
        <p:grpSpPr bwMode="auto">
          <a:xfrm>
            <a:off x="3854450" y="0"/>
            <a:ext cx="7015163" cy="9258300"/>
            <a:chOff x="5043959" y="2103546"/>
            <a:chExt cx="3614531" cy="47544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830DE5-0E02-4CEF-BA2D-221DFDBD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3959" y="2103546"/>
              <a:ext cx="3614531" cy="4754454"/>
            </a:xfrm>
            <a:prstGeom prst="rect">
              <a:avLst/>
            </a:prstGeom>
            <a:scene3d>
              <a:camera prst="orthographicFront">
                <a:rot lat="0" lon="21299953" rev="0"/>
              </a:camera>
              <a:lightRig rig="threePt" dir="t"/>
            </a:scene3d>
            <a:sp3d z="6350"/>
          </p:spPr>
        </p:pic>
        <p:pic>
          <p:nvPicPr>
            <p:cNvPr id="12294" name="그림 12">
              <a:extLst>
                <a:ext uri="{FF2B5EF4-FFF2-40B4-BE49-F238E27FC236}">
                  <a16:creationId xmlns:a16="http://schemas.microsoft.com/office/drawing/2014/main" id="{1B088477-E536-4535-B8F4-7F881B723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791" y="2350288"/>
              <a:ext cx="1444904" cy="3016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2F64E0-801C-4AFB-85B0-BF5A1F33D383}"/>
              </a:ext>
            </a:extLst>
          </p:cNvPr>
          <p:cNvSpPr/>
          <p:nvPr/>
        </p:nvSpPr>
        <p:spPr>
          <a:xfrm>
            <a:off x="7407275" y="1284288"/>
            <a:ext cx="65088" cy="334486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D1C94-5B97-454B-9F18-4DD075B86FAF}"/>
              </a:ext>
            </a:extLst>
          </p:cNvPr>
          <p:cNvSpPr/>
          <p:nvPr/>
        </p:nvSpPr>
        <p:spPr>
          <a:xfrm rot="16200000">
            <a:off x="6047582" y="-37306"/>
            <a:ext cx="44450" cy="268763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22383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0602 L 0.00221 0.484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2">
            <a:extLst>
              <a:ext uri="{FF2B5EF4-FFF2-40B4-BE49-F238E27FC236}">
                <a16:creationId xmlns:a16="http://schemas.microsoft.com/office/drawing/2014/main" id="{27D999B1-7F13-4023-8927-E4745F21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03238"/>
            <a:ext cx="2803525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830DE5-0E02-4CEF-BA2D-221DFDBDD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3" y="0"/>
            <a:ext cx="7014636" cy="9258398"/>
          </a:xfrm>
          <a:prstGeom prst="rect">
            <a:avLst/>
          </a:prstGeom>
          <a:scene3d>
            <a:camera prst="orthographicFront">
              <a:rot lat="0" lon="21299953" rev="0"/>
            </a:camera>
            <a:lightRig rig="threePt" dir="t"/>
          </a:scene3d>
          <a:sp3d z="6350"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7">
            <a:extLst>
              <a:ext uri="{FF2B5EF4-FFF2-40B4-BE49-F238E27FC236}">
                <a16:creationId xmlns:a16="http://schemas.microsoft.com/office/drawing/2014/main" id="{91846ED5-DA24-4667-8CF9-3E436B9E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37592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/>
              <a:t>목화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D4023-AA47-4DCA-BBE4-371327E19AD3}"/>
              </a:ext>
            </a:extLst>
          </p:cNvPr>
          <p:cNvSpPr txBox="1"/>
          <p:nvPr/>
        </p:nvSpPr>
        <p:spPr>
          <a:xfrm>
            <a:off x="4359275" y="3749675"/>
            <a:ext cx="25511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atin typeface="+mn-ea"/>
                <a:ea typeface="+mn-ea"/>
              </a:rPr>
              <a:t>세상을 아름답게 보다</a:t>
            </a:r>
            <a:r>
              <a:rPr lang="en-US" altLang="ko-KR" b="1" dirty="0">
                <a:latin typeface="+mn-ea"/>
                <a:ea typeface="+mn-ea"/>
              </a:rPr>
              <a:t>,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14340" name="그림 2">
            <a:extLst>
              <a:ext uri="{FF2B5EF4-FFF2-40B4-BE49-F238E27FC236}">
                <a16:creationId xmlns:a16="http://schemas.microsoft.com/office/drawing/2014/main" id="{AC454522-BD1A-4033-8A1D-87B32A82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2336800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7">
            <a:extLst>
              <a:ext uri="{FF2B5EF4-FFF2-40B4-BE49-F238E27FC236}">
                <a16:creationId xmlns:a16="http://schemas.microsoft.com/office/drawing/2014/main" id="{2A6266AB-0A3B-4B66-A28A-E31C770BB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37592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/>
              <a:t>목화</a:t>
            </a:r>
          </a:p>
        </p:txBody>
      </p:sp>
      <p:sp>
        <p:nvSpPr>
          <p:cNvPr id="15363" name="TextBox 4">
            <a:extLst>
              <a:ext uri="{FF2B5EF4-FFF2-40B4-BE49-F238E27FC236}">
                <a16:creationId xmlns:a16="http://schemas.microsoft.com/office/drawing/2014/main" id="{9EF90327-1ACE-46F0-AD9A-048DE8E0F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4129088"/>
            <a:ext cx="5365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/>
              <a:t>目花</a:t>
            </a:r>
          </a:p>
        </p:txBody>
      </p:sp>
      <p:pic>
        <p:nvPicPr>
          <p:cNvPr id="15364" name="그림 2">
            <a:extLst>
              <a:ext uri="{FF2B5EF4-FFF2-40B4-BE49-F238E27FC236}">
                <a16:creationId xmlns:a16="http://schemas.microsoft.com/office/drawing/2014/main" id="{DC3E7B5D-4763-472B-A0F2-D65F4C01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2336800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2BDDD2-357F-4F13-A81F-5E99B5640F72}"/>
              </a:ext>
            </a:extLst>
          </p:cNvPr>
          <p:cNvSpPr txBox="1"/>
          <p:nvPr/>
        </p:nvSpPr>
        <p:spPr>
          <a:xfrm>
            <a:off x="4606925" y="4459288"/>
            <a:ext cx="29781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300" dirty="0">
                <a:latin typeface="Bahnschrift Light" panose="020B0502040204020203" pitchFamily="34" charset="0"/>
                <a:ea typeface="+mn-ea"/>
              </a:rPr>
              <a:t>Designed by GGANBU in Korea</a:t>
            </a:r>
            <a:endParaRPr lang="ko-KR" altLang="en-US" sz="1000" spc="300" dirty="0">
              <a:latin typeface="Bahnschrift Light" panose="020B0502040204020203" pitchFamily="34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4">
            <a:extLst>
              <a:ext uri="{FF2B5EF4-FFF2-40B4-BE49-F238E27FC236}">
                <a16:creationId xmlns:a16="http://schemas.microsoft.com/office/drawing/2014/main" id="{C07309EF-CAD7-4872-8128-4D373230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798638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그림 10">
            <a:extLst>
              <a:ext uri="{FF2B5EF4-FFF2-40B4-BE49-F238E27FC236}">
                <a16:creationId xmlns:a16="http://schemas.microsoft.com/office/drawing/2014/main" id="{097CB242-C6DC-44F0-B5AB-5B999F67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1290638"/>
            <a:ext cx="21891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그림 11">
            <a:extLst>
              <a:ext uri="{FF2B5EF4-FFF2-40B4-BE49-F238E27FC236}">
                <a16:creationId xmlns:a16="http://schemas.microsoft.com/office/drawing/2014/main" id="{31BF9560-0A94-4B92-A643-B32A25E6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3241675"/>
            <a:ext cx="4278312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래픽 2" descr="속눈썹">
            <a:extLst>
              <a:ext uri="{FF2B5EF4-FFF2-40B4-BE49-F238E27FC236}">
                <a16:creationId xmlns:a16="http://schemas.microsoft.com/office/drawing/2014/main" id="{03E7531D-F06D-4839-BBF3-286804480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099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눈">
            <a:extLst>
              <a:ext uri="{FF2B5EF4-FFF2-40B4-BE49-F238E27FC236}">
                <a16:creationId xmlns:a16="http://schemas.microsoft.com/office/drawing/2014/main" id="{8565977A-B416-4487-96EF-7362C880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7">
            <a:extLst>
              <a:ext uri="{FF2B5EF4-FFF2-40B4-BE49-F238E27FC236}">
                <a16:creationId xmlns:a16="http://schemas.microsoft.com/office/drawing/2014/main" id="{9BACB0B9-0500-4830-9E1D-F721F763A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3265488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/>
              <a:t>목화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D4023-AA47-4DCA-BBE4-371327E19AD3}"/>
              </a:ext>
            </a:extLst>
          </p:cNvPr>
          <p:cNvSpPr txBox="1"/>
          <p:nvPr/>
        </p:nvSpPr>
        <p:spPr>
          <a:xfrm>
            <a:off x="4281488" y="3265488"/>
            <a:ext cx="24876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atin typeface="+mn-ea"/>
                <a:ea typeface="+mn-ea"/>
              </a:rPr>
              <a:t>세상을 아름답게 보다</a:t>
            </a:r>
            <a:r>
              <a:rPr lang="en-US" altLang="ko-KR" b="1" dirty="0">
                <a:latin typeface="+mn-ea"/>
                <a:ea typeface="+mn-ea"/>
              </a:rPr>
              <a:t>,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BB5A13C1-E627-4ACC-9252-734A53251816}"/>
              </a:ext>
            </a:extLst>
          </p:cNvPr>
          <p:cNvSpPr/>
          <p:nvPr/>
        </p:nvSpPr>
        <p:spPr>
          <a:xfrm rot="10800000">
            <a:off x="6778625" y="3000375"/>
            <a:ext cx="646113" cy="77311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/>
          </a:p>
        </p:txBody>
      </p:sp>
      <p:sp>
        <p:nvSpPr>
          <p:cNvPr id="5125" name="TextBox 4">
            <a:extLst>
              <a:ext uri="{FF2B5EF4-FFF2-40B4-BE49-F238E27FC236}">
                <a16:creationId xmlns:a16="http://schemas.microsoft.com/office/drawing/2014/main" id="{E9F9092A-4817-4642-A10B-1B8E59946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3568700"/>
            <a:ext cx="5365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/>
              <a:t>目花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8DF6E4-0472-42F2-8B42-563C28ECAE72}"/>
              </a:ext>
            </a:extLst>
          </p:cNvPr>
          <p:cNvSpPr/>
          <p:nvPr/>
        </p:nvSpPr>
        <p:spPr>
          <a:xfrm>
            <a:off x="6832600" y="3627438"/>
            <a:ext cx="482600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02722 -0.056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래픽 4" descr="프로그래머">
            <a:extLst>
              <a:ext uri="{FF2B5EF4-FFF2-40B4-BE49-F238E27FC236}">
                <a16:creationId xmlns:a16="http://schemas.microsoft.com/office/drawing/2014/main" id="{B0AA01AC-41C1-48CA-BE22-5D5BA90A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176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그래픽 6" descr="프로그래머">
            <a:extLst>
              <a:ext uri="{FF2B5EF4-FFF2-40B4-BE49-F238E27FC236}">
                <a16:creationId xmlns:a16="http://schemas.microsoft.com/office/drawing/2014/main" id="{A8258910-E97D-4D9B-8096-B2D21B0E0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7176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그래픽 7" descr="프로그래머">
            <a:extLst>
              <a:ext uri="{FF2B5EF4-FFF2-40B4-BE49-F238E27FC236}">
                <a16:creationId xmlns:a16="http://schemas.microsoft.com/office/drawing/2014/main" id="{3957A2C1-2E74-4CDB-B6FE-5165B6CC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00" y="17176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8">
            <a:extLst>
              <a:ext uri="{FF2B5EF4-FFF2-40B4-BE49-F238E27FC236}">
                <a16:creationId xmlns:a16="http://schemas.microsoft.com/office/drawing/2014/main" id="{246FA810-2EC9-4118-AC78-7C8F71457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2771775"/>
            <a:ext cx="1201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&lt;</a:t>
            </a:r>
            <a:r>
              <a:rPr lang="ko-KR" altLang="en-US" sz="1800"/>
              <a:t>오승환</a:t>
            </a:r>
            <a:r>
              <a:rPr lang="en-US" altLang="ko-KR" sz="1800"/>
              <a:t>&gt;</a:t>
            </a:r>
            <a:endParaRPr lang="ko-KR" altLang="en-US" sz="1800"/>
          </a:p>
        </p:txBody>
      </p:sp>
      <p:sp>
        <p:nvSpPr>
          <p:cNvPr id="6150" name="TextBox 9">
            <a:extLst>
              <a:ext uri="{FF2B5EF4-FFF2-40B4-BE49-F238E27FC236}">
                <a16:creationId xmlns:a16="http://schemas.microsoft.com/office/drawing/2014/main" id="{C2F6900C-45A3-49C8-AE75-365044A08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188" y="2771775"/>
            <a:ext cx="1201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&lt;</a:t>
            </a:r>
            <a:r>
              <a:rPr lang="ko-KR" altLang="en-US" sz="1800"/>
              <a:t>정익상</a:t>
            </a:r>
            <a:r>
              <a:rPr lang="en-US" altLang="ko-KR" sz="1800"/>
              <a:t>&gt;</a:t>
            </a:r>
            <a:endParaRPr lang="ko-KR" altLang="en-US" sz="1800"/>
          </a:p>
        </p:txBody>
      </p:sp>
      <p:sp>
        <p:nvSpPr>
          <p:cNvPr id="6151" name="TextBox 10">
            <a:extLst>
              <a:ext uri="{FF2B5EF4-FFF2-40B4-BE49-F238E27FC236}">
                <a16:creationId xmlns:a16="http://schemas.microsoft.com/office/drawing/2014/main" id="{EEE0F740-04C9-4A6F-B206-F5B8762A5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2771775"/>
            <a:ext cx="1200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&lt;</a:t>
            </a:r>
            <a:r>
              <a:rPr lang="ko-KR" altLang="en-US" sz="1800"/>
              <a:t>오수민</a:t>
            </a:r>
            <a:r>
              <a:rPr lang="en-US" altLang="ko-KR" sz="1800"/>
              <a:t>&gt;</a:t>
            </a:r>
            <a:endParaRPr lang="ko-KR" altLang="en-US" sz="1800"/>
          </a:p>
        </p:txBody>
      </p:sp>
      <p:sp>
        <p:nvSpPr>
          <p:cNvPr id="6152" name="TextBox 13">
            <a:extLst>
              <a:ext uri="{FF2B5EF4-FFF2-40B4-BE49-F238E27FC236}">
                <a16:creationId xmlns:a16="http://schemas.microsoft.com/office/drawing/2014/main" id="{3E212E2E-DCE1-453E-BBDF-B53CEB677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3684588"/>
            <a:ext cx="22193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800"/>
              <a:t>코딩</a:t>
            </a:r>
            <a:endParaRPr lang="en-US" altLang="ko-KR" sz="180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ko-KR" sz="1800"/>
              <a:t>UI </a:t>
            </a:r>
            <a:r>
              <a:rPr lang="ko-KR" altLang="en-US" sz="1800"/>
              <a:t>디자인</a:t>
            </a:r>
          </a:p>
        </p:txBody>
      </p:sp>
      <p:sp>
        <p:nvSpPr>
          <p:cNvPr id="6153" name="TextBox 14">
            <a:extLst>
              <a:ext uri="{FF2B5EF4-FFF2-40B4-BE49-F238E27FC236}">
                <a16:creationId xmlns:a16="http://schemas.microsoft.com/office/drawing/2014/main" id="{9E68D404-042A-48F8-B52F-09D754558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3684588"/>
            <a:ext cx="22193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800"/>
              <a:t>자료 조사</a:t>
            </a:r>
            <a:endParaRPr lang="en-US" altLang="ko-KR" sz="180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ko-KR" sz="1800"/>
              <a:t>PPT</a:t>
            </a:r>
            <a:r>
              <a:rPr lang="ko-KR" altLang="en-US" sz="1800"/>
              <a:t> 작성</a:t>
            </a:r>
          </a:p>
        </p:txBody>
      </p:sp>
      <p:sp>
        <p:nvSpPr>
          <p:cNvPr id="6154" name="TextBox 15">
            <a:extLst>
              <a:ext uri="{FF2B5EF4-FFF2-40B4-BE49-F238E27FC236}">
                <a16:creationId xmlns:a16="http://schemas.microsoft.com/office/drawing/2014/main" id="{C0C6A5C4-0764-4E71-BA0A-69E1B690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3684588"/>
            <a:ext cx="22193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800"/>
              <a:t>코딩</a:t>
            </a:r>
            <a:endParaRPr lang="en-US" altLang="ko-KR" sz="180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1800"/>
              <a:t>발표</a:t>
            </a:r>
          </a:p>
        </p:txBody>
      </p:sp>
      <p:sp>
        <p:nvSpPr>
          <p:cNvPr id="6155" name="TextBox 16">
            <a:extLst>
              <a:ext uri="{FF2B5EF4-FFF2-40B4-BE49-F238E27FC236}">
                <a16:creationId xmlns:a16="http://schemas.microsoft.com/office/drawing/2014/main" id="{F7EE6AB3-8FFF-4AEE-BBAC-2E3356324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225" y="3140075"/>
            <a:ext cx="541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/>
              <a:t>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71FE2F-B566-46CA-8F56-111A4D2DDC63}"/>
              </a:ext>
            </a:extLst>
          </p:cNvPr>
          <p:cNvSpPr/>
          <p:nvPr/>
        </p:nvSpPr>
        <p:spPr>
          <a:xfrm>
            <a:off x="1831975" y="3817938"/>
            <a:ext cx="2640013" cy="304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C674B3-0056-4D6E-B8CB-6536C22F5586}"/>
              </a:ext>
            </a:extLst>
          </p:cNvPr>
          <p:cNvSpPr/>
          <p:nvPr/>
        </p:nvSpPr>
        <p:spPr>
          <a:xfrm>
            <a:off x="4776788" y="3817938"/>
            <a:ext cx="2638425" cy="304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CF94F1-F619-4BFD-B0D6-BE5A844349A9}"/>
              </a:ext>
            </a:extLst>
          </p:cNvPr>
          <p:cNvSpPr/>
          <p:nvPr/>
        </p:nvSpPr>
        <p:spPr>
          <a:xfrm>
            <a:off x="7608888" y="3817938"/>
            <a:ext cx="2640012" cy="304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00026 0.135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00026 0.1358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00026 0.13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9591D8-524E-4DFA-8532-B4D480C71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028825"/>
            <a:ext cx="31972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/>
              <a:t>300,000,000</a:t>
            </a:r>
            <a:r>
              <a:rPr lang="ko-KR" altLang="en-US" sz="3200"/>
              <a:t>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95995-DC88-4745-AE1E-D2002845EE86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922588"/>
            <a:ext cx="2182813" cy="914400"/>
            <a:chOff x="4773730" y="2904951"/>
            <a:chExt cx="2183254" cy="914400"/>
          </a:xfrm>
        </p:grpSpPr>
        <p:sp>
          <p:nvSpPr>
            <p:cNvPr id="7176" name="TextBox 2">
              <a:extLst>
                <a:ext uri="{FF2B5EF4-FFF2-40B4-BE49-F238E27FC236}">
                  <a16:creationId xmlns:a16="http://schemas.microsoft.com/office/drawing/2014/main" id="{960C4D5C-E4E1-46FB-97B8-8D5B0097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750" y="3069764"/>
              <a:ext cx="15092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3200"/>
                <a:t> </a:t>
              </a:r>
              <a:r>
                <a:rPr lang="en-US" altLang="ko-KR" sz="3200"/>
                <a:t>5.9%</a:t>
              </a:r>
              <a:endParaRPr lang="ko-KR" altLang="en-US" sz="3200"/>
            </a:p>
          </p:txBody>
        </p:sp>
        <p:pic>
          <p:nvPicPr>
            <p:cNvPr id="7177" name="그래픽 4" descr="남자">
              <a:extLst>
                <a:ext uri="{FF2B5EF4-FFF2-40B4-BE49-F238E27FC236}">
                  <a16:creationId xmlns:a16="http://schemas.microsoft.com/office/drawing/2014/main" id="{83FC4929-0FD0-4B86-A92A-697722CD6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730" y="2904951"/>
              <a:ext cx="91458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F3C189-E5B0-411C-956C-AB8165F4B164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3997325"/>
            <a:ext cx="2182813" cy="914400"/>
            <a:chOff x="4773730" y="3981177"/>
            <a:chExt cx="2183254" cy="914400"/>
          </a:xfrm>
        </p:grpSpPr>
        <p:sp>
          <p:nvSpPr>
            <p:cNvPr id="7174" name="TextBox 7">
              <a:extLst>
                <a:ext uri="{FF2B5EF4-FFF2-40B4-BE49-F238E27FC236}">
                  <a16:creationId xmlns:a16="http://schemas.microsoft.com/office/drawing/2014/main" id="{64FD5F54-5BEB-47D4-8DBC-2A5DA2DEE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750" y="4145990"/>
              <a:ext cx="15092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3200"/>
                <a:t> </a:t>
              </a:r>
              <a:r>
                <a:rPr lang="en-US" altLang="ko-KR" sz="3200"/>
                <a:t>0.4%</a:t>
              </a:r>
              <a:endParaRPr lang="ko-KR" altLang="en-US" sz="3200"/>
            </a:p>
          </p:txBody>
        </p:sp>
        <p:pic>
          <p:nvPicPr>
            <p:cNvPr id="7175" name="그래픽 8" descr="여자">
              <a:extLst>
                <a:ext uri="{FF2B5EF4-FFF2-40B4-BE49-F238E27FC236}">
                  <a16:creationId xmlns:a16="http://schemas.microsoft.com/office/drawing/2014/main" id="{5D218DCA-032B-4AB2-8E4A-DB6A9DB12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730" y="3981177"/>
              <a:ext cx="91458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091D1D-B442-463F-B0EF-81F18A17D033}"/>
              </a:ext>
            </a:extLst>
          </p:cNvPr>
          <p:cNvSpPr/>
          <p:nvPr/>
        </p:nvSpPr>
        <p:spPr>
          <a:xfrm>
            <a:off x="1008063" y="1993900"/>
            <a:ext cx="6269037" cy="3078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93 L 0.2276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15299 0.007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15456 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>
            <a:extLst>
              <a:ext uri="{FF2B5EF4-FFF2-40B4-BE49-F238E27FC236}">
                <a16:creationId xmlns:a16="http://schemas.microsoft.com/office/drawing/2014/main" id="{7243A73E-ED73-4C79-8232-08917821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5" y="3167063"/>
            <a:ext cx="221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b="1"/>
              <a:t>색 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D7C89103-05A6-430D-B9F2-E6067609820A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1943100"/>
            <a:ext cx="4854575" cy="2971800"/>
            <a:chOff x="1269378" y="1943885"/>
            <a:chExt cx="4854800" cy="2970229"/>
          </a:xfrm>
        </p:grpSpPr>
        <p:pic>
          <p:nvPicPr>
            <p:cNvPr id="9222" name="그림 35">
              <a:extLst>
                <a:ext uri="{FF2B5EF4-FFF2-40B4-BE49-F238E27FC236}">
                  <a16:creationId xmlns:a16="http://schemas.microsoft.com/office/drawing/2014/main" id="{FDE69C32-5F01-4118-85FE-6ED4E0861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709"/>
            <a:stretch>
              <a:fillRect/>
            </a:stretch>
          </p:blipFill>
          <p:spPr bwMode="auto">
            <a:xfrm>
              <a:off x="1269378" y="1943885"/>
              <a:ext cx="4854800" cy="2970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그림 36">
              <a:extLst>
                <a:ext uri="{FF2B5EF4-FFF2-40B4-BE49-F238E27FC236}">
                  <a16:creationId xmlns:a16="http://schemas.microsoft.com/office/drawing/2014/main" id="{C6B1AE33-D0B4-4599-B207-98D4BAA91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37" r="99529" b="2684"/>
            <a:stretch>
              <a:fillRect/>
            </a:stretch>
          </p:blipFill>
          <p:spPr bwMode="auto">
            <a:xfrm>
              <a:off x="5954598" y="1943885"/>
              <a:ext cx="169580" cy="2970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8BA7804-9F31-40EC-A5D4-E612AD0FCAD7}"/>
              </a:ext>
            </a:extLst>
          </p:cNvPr>
          <p:cNvGrpSpPr>
            <a:grpSpLocks/>
          </p:cNvGrpSpPr>
          <p:nvPr/>
        </p:nvGrpSpPr>
        <p:grpSpPr bwMode="auto">
          <a:xfrm>
            <a:off x="6259513" y="1943100"/>
            <a:ext cx="4967287" cy="2971800"/>
            <a:chOff x="5954598" y="1943885"/>
            <a:chExt cx="4968024" cy="2970229"/>
          </a:xfrm>
        </p:grpSpPr>
        <p:pic>
          <p:nvPicPr>
            <p:cNvPr id="9220" name="그림 16">
              <a:extLst>
                <a:ext uri="{FF2B5EF4-FFF2-40B4-BE49-F238E27FC236}">
                  <a16:creationId xmlns:a16="http://schemas.microsoft.com/office/drawing/2014/main" id="{70CF6F32-53D8-4851-A36C-327E1CB28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6096000" y="1943885"/>
              <a:ext cx="4826622" cy="2970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그림 17">
              <a:extLst>
                <a:ext uri="{FF2B5EF4-FFF2-40B4-BE49-F238E27FC236}">
                  <a16:creationId xmlns:a16="http://schemas.microsoft.com/office/drawing/2014/main" id="{C73C7420-3725-4287-8C73-835FB19D7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37" r="99529" b="2684"/>
            <a:stretch>
              <a:fillRect/>
            </a:stretch>
          </p:blipFill>
          <p:spPr bwMode="auto">
            <a:xfrm>
              <a:off x="5954598" y="1943885"/>
              <a:ext cx="169580" cy="2970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E4686B-49DA-4D39-8581-AA07175ED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2863850"/>
            <a:ext cx="424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/>
              <a:t>높은 가격</a:t>
            </a:r>
            <a:r>
              <a:rPr lang="en-US" altLang="ko-KR" sz="1800"/>
              <a:t>(</a:t>
            </a:r>
            <a:r>
              <a:rPr lang="ko-KR" altLang="en-US" sz="1800"/>
              <a:t>약 </a:t>
            </a:r>
            <a:r>
              <a:rPr lang="en-US" altLang="ko-KR" sz="1800"/>
              <a:t>30</a:t>
            </a:r>
            <a:r>
              <a:rPr lang="ko-KR" altLang="en-US" sz="1800"/>
              <a:t>만원</a:t>
            </a:r>
            <a:r>
              <a:rPr lang="en-US" altLang="ko-KR" sz="1800"/>
              <a:t>)</a:t>
            </a:r>
            <a:endParaRPr lang="ko-KR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E9C4F-90C7-4332-9CC6-7887F5CA1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414713"/>
            <a:ext cx="424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/>
              <a:t>용도별 구비</a:t>
            </a:r>
            <a:r>
              <a:rPr lang="en-US" altLang="ko-KR" sz="1800"/>
              <a:t>(</a:t>
            </a:r>
            <a:r>
              <a:rPr lang="ko-KR" altLang="en-US" sz="1800"/>
              <a:t>실내용</a:t>
            </a:r>
            <a:r>
              <a:rPr lang="en-US" altLang="ko-KR" sz="1800"/>
              <a:t>, </a:t>
            </a:r>
            <a:r>
              <a:rPr lang="ko-KR" altLang="en-US" sz="1800"/>
              <a:t>실외용</a:t>
            </a:r>
            <a:r>
              <a:rPr lang="en-US" altLang="ko-KR" sz="1800"/>
              <a:t>, </a:t>
            </a:r>
            <a:r>
              <a:rPr lang="ko-KR" altLang="en-US" sz="1800"/>
              <a:t>사무용</a:t>
            </a:r>
            <a:r>
              <a:rPr lang="en-US" altLang="ko-KR" sz="1800"/>
              <a:t>)</a:t>
            </a:r>
            <a:endParaRPr lang="ko-KR" altLang="en-US" sz="1800"/>
          </a:p>
        </p:txBody>
      </p:sp>
      <p:pic>
        <p:nvPicPr>
          <p:cNvPr id="10244" name="Picture 2" descr="Enchroma 엔크로마안경">
            <a:extLst>
              <a:ext uri="{FF2B5EF4-FFF2-40B4-BE49-F238E27FC236}">
                <a16:creationId xmlns:a16="http://schemas.microsoft.com/office/drawing/2014/main" id="{08EA5B03-D638-4E46-B622-5CDA3BD2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9"/>
          <a:stretch>
            <a:fillRect/>
          </a:stretch>
        </p:blipFill>
        <p:spPr bwMode="auto">
          <a:xfrm>
            <a:off x="1333500" y="1633538"/>
            <a:ext cx="47625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33633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1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33412 0.00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와이드스크린</PresentationFormat>
  <Paragraphs>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Bahnschrift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2021-10-30T19:06:43Z</dcterms:created>
  <dcterms:modified xsi:type="dcterms:W3CDTF">2021-10-30T19:08:07Z</dcterms:modified>
</cp:coreProperties>
</file>