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1100E-B43D-4E8F-9B1A-78BCB86E7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A547EF-D304-4695-81BE-257775E5F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18547E-81C9-4054-9D01-C28F30A3B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D149-90D6-4C7E-ABEB-0E747B9BC294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3CE9DD-6B46-4454-8254-CCED0AF0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542A75-DDF6-4DDA-B9B5-C3B0C783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AABD-FBF5-473A-9CCE-6AFD5AECB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88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C088B-3019-4605-9123-A8DCEFA9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A3509E-D827-4EBC-9EE2-332C78CBA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E1C88-6770-49E0-BC06-4F524C85F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D149-90D6-4C7E-ABEB-0E747B9BC294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DD0F2-AAB0-47AD-8700-83C9B3E03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FDAC60-C21F-4D0C-AC45-9CFE2875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AABD-FBF5-473A-9CCE-6AFD5AECB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14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86F9FF-22E1-40AA-8CE3-3E34A09FB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8DEF13-ABE3-43FF-84F6-FD82F40B3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9147A-ADDB-485E-BAB9-EA920393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D149-90D6-4C7E-ABEB-0E747B9BC294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1AE6E3-9463-44F9-AC32-E02736F2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A7843-DFF0-48C8-9B2D-A6139EC11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AABD-FBF5-473A-9CCE-6AFD5AECB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82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2F62F-29B9-45A5-8A20-65ADF74CE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A5EE7-7DCE-4403-9BFE-8C43B6F58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A1E52B-E657-4550-B510-62EF9B0D4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D149-90D6-4C7E-ABEB-0E747B9BC294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44CC7-6914-4E72-8569-06A589B27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F33120-9A34-4504-89C0-1BFC4A4C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AABD-FBF5-473A-9CCE-6AFD5AECB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0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B9F4-7AB3-4C50-AFD3-B3CC9074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741CCA-DDB3-46D5-BCDF-E240D71A1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19A03-5D7E-41FC-9E74-025CD060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D149-90D6-4C7E-ABEB-0E747B9BC294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29969F-B295-4967-B61B-C654C143C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6CC56A-14A2-450A-B05C-7685BB98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AABD-FBF5-473A-9CCE-6AFD5AECB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67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BFA95-7D74-4E99-8E58-B9986EE1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8338F-2276-413C-A32D-B84C13799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A7B1B8-0CC2-48AD-A780-7B7082120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EEAE67-5C56-4773-929C-1541A4FA3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D149-90D6-4C7E-ABEB-0E747B9BC294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474C78-A2FF-4F9C-80EF-E25E4DF75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E057EF-CCC7-45BA-9A28-72ADB690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AABD-FBF5-473A-9CCE-6AFD5AECB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42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E6AB0-64C3-47B3-8365-ABC1067D6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4F916A-CC64-403E-AF5B-A1D8171DD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6E7110-6906-44BC-8458-577A1E8D0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6DC314-8A90-4940-87A1-AEAF7B5BE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31D9E0-4F2B-47C0-9BFB-E2DDD1EF4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098EA3-AA07-4426-9213-7338E7CC4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D149-90D6-4C7E-ABEB-0E747B9BC294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1CC8E2-5291-4E68-9F14-CC9E6B428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C4D9CA-52BE-46C3-A604-3D3D1FD1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AABD-FBF5-473A-9CCE-6AFD5AECB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9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7DE75-5F64-4E12-912E-CC6B8F33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BC9107-DB53-44BB-B07D-3BE30363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D149-90D6-4C7E-ABEB-0E747B9BC294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EB8190-55B5-46F0-85A5-4DA117D0B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5CC647-2929-41F2-AB3C-A8EC5F053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AABD-FBF5-473A-9CCE-6AFD5AECB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0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4C4ED9-9479-4999-9D92-98349BF1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D149-90D6-4C7E-ABEB-0E747B9BC294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CC8E9B-21F3-462E-A927-F82D38AA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F8A29A-45A3-4BB9-8812-9A9526768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AABD-FBF5-473A-9CCE-6AFD5AECB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82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E24CE-2AD2-4448-B6AD-2CE377081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A74540-0A76-4A01-ABA2-7E3002E63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C0297B-B7BD-46EF-8714-D14DA243B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A5B76D-6965-4B02-B478-46A43E8C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D149-90D6-4C7E-ABEB-0E747B9BC294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C48AF1-E019-4E9A-9008-C9B7617E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663781-EE52-4A2F-BE55-788E038F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AABD-FBF5-473A-9CCE-6AFD5AECB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24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D2123-CF7C-48BA-91C4-C33388DD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692558-5EF3-4C6D-9DF0-0CB42FE61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E909DA-13DC-4603-A8E6-F391C5A1F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531DE0-B8E7-4C96-8FE6-A237FC89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D149-90D6-4C7E-ABEB-0E747B9BC294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568C6F-C400-4F16-A3B0-DFDC0E3D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B60703-08D1-4950-A72D-DE302F1C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AABD-FBF5-473A-9CCE-6AFD5AECB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85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525724-3117-4981-B259-317633DE8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E79687-B515-452D-BFEA-A4F2C39F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AD869B-44E2-41CE-8126-2B20B9C9B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DD149-90D6-4C7E-ABEB-0E747B9BC294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BE8CC9-82E0-4256-AF46-498279E1E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BEC2E-755D-4281-8932-B050ED7D8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CAABD-FBF5-473A-9CCE-6AFD5AECB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21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EF1CA7C-AD0B-45DB-9B73-65C1EBD4A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67" y="773623"/>
            <a:ext cx="9689466" cy="608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7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F9BAF88-4715-4B45-99ED-629F7B441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057" y="933916"/>
            <a:ext cx="8471885" cy="592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82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2021-10-31T03:06:35Z</dcterms:created>
  <dcterms:modified xsi:type="dcterms:W3CDTF">2021-10-31T03:21:11Z</dcterms:modified>
</cp:coreProperties>
</file>