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1" r:id="rId4"/>
    <p:sldId id="260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BA8"/>
    <a:srgbClr val="EB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1" autoAdjust="0"/>
    <p:restoredTop sz="94660"/>
  </p:normalViewPr>
  <p:slideViewPr>
    <p:cSldViewPr snapToGrid="0">
      <p:cViewPr>
        <p:scale>
          <a:sx n="75" d="100"/>
          <a:sy n="75" d="100"/>
        </p:scale>
        <p:origin x="-6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8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47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slide" Target="slide7.xml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microsoft.com/office/2007/relationships/hdphoto" Target="../media/hdphoto2.wdp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8.png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12" Type="http://schemas.microsoft.com/office/2007/relationships/hdphoto" Target="../media/hdphoto10.wdp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microsoft.com/office/2007/relationships/hdphoto" Target="../media/hdphoto9.wdp"/><Relationship Id="rId4" Type="http://schemas.openxmlformats.org/officeDocument/2006/relationships/slide" Target="slide7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0.wdp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24444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00" y="797193"/>
            <a:ext cx="5928608" cy="5928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31800"/>
            <a:ext cx="12192000" cy="1511300"/>
          </a:xfrm>
          <a:prstGeom prst="rect">
            <a:avLst/>
          </a:prstGeom>
          <a:solidFill>
            <a:srgbClr val="F6BBA8"/>
          </a:solidFill>
          <a:ln w="38100">
            <a:solidFill>
              <a:schemeClr val="bg1">
                <a:lumMod val="9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학년 </a:t>
            </a:r>
            <a:r>
              <a:rPr lang="en-US" altLang="ko-K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학</a:t>
            </a:r>
            <a:r>
              <a:rPr lang="ko-KR" alt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</a:t>
            </a:r>
            <a:endParaRPr lang="en-US" altLang="ko-KR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ko-KR" alt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아두이노</a:t>
            </a:r>
            <a:r>
              <a:rPr lang="ko-KR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프로젝트 </a:t>
            </a:r>
            <a:r>
              <a:rPr lang="ko-KR" altLang="en-U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구상안</a:t>
            </a:r>
            <a:endParaRPr lang="ko-KR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22300" y="2501900"/>
            <a:ext cx="7835900" cy="36957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일확천금</a:t>
            </a:r>
            <a:r>
              <a:rPr lang="ko-KR" altLang="en-US" sz="4800" dirty="0" smtClean="0">
                <a:solidFill>
                  <a:schemeClr val="tx1"/>
                </a:solidFill>
              </a:rPr>
              <a:t> </a:t>
            </a:r>
            <a:endParaRPr lang="en-US" altLang="ko-KR" sz="4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가위바위보 머신</a:t>
            </a:r>
            <a:endParaRPr lang="ko-KR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2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7079" y="140052"/>
            <a:ext cx="87825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</a:t>
            </a:r>
            <a:r>
              <a:rPr lang="ko-KR" altLang="en-US" sz="5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구성원 및 역할</a:t>
            </a:r>
            <a:endParaRPr lang="ko-KR" altLang="en-US" sz="5400" dirty="0">
              <a:solidFill>
                <a:prstClr val="black">
                  <a:lumMod val="75000"/>
                  <a:lumOff val="25000"/>
                </a:prst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770184" y="1605881"/>
            <a:ext cx="4053575" cy="4053575"/>
          </a:xfrm>
          <a:prstGeom prst="ellipse">
            <a:avLst/>
          </a:pr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21660021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</a:rPr>
              <a:t>김승</a:t>
            </a:r>
            <a:r>
              <a:rPr lang="ko-KR" altLang="en-US" sz="2800" b="1" dirty="0">
                <a:solidFill>
                  <a:prstClr val="white"/>
                </a:solidFill>
              </a:rPr>
              <a:t>현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소프트웨어 코딩 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및 디버깅</a:t>
            </a:r>
            <a:endParaRPr lang="en-US" altLang="ko-KR" sz="2400" b="1" dirty="0" smtClean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99163" y="1605880"/>
            <a:ext cx="4053575" cy="4053575"/>
          </a:xfrm>
          <a:prstGeom prst="ellipse">
            <a:avLst/>
          </a:pr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21660039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solidFill>
                  <a:prstClr val="white"/>
                </a:solidFill>
              </a:rPr>
              <a:t>박부성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하드웨어 구상 </a:t>
            </a:r>
            <a:endParaRPr lang="en-US" altLang="ko-KR" sz="24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solidFill>
                  <a:prstClr val="white"/>
                </a:solidFill>
              </a:rPr>
              <a:t>및 적용</a:t>
            </a:r>
            <a:endParaRPr lang="en-US" altLang="ko-KR" sz="2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0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주요 부품</a:t>
            </a:r>
            <a:endParaRPr lang="ko-KR" altLang="en-US" sz="5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50069"/>
              </p:ext>
            </p:extLst>
          </p:nvPr>
        </p:nvGraphicFramePr>
        <p:xfrm>
          <a:off x="1121727" y="1650748"/>
          <a:ext cx="9948545" cy="410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594"/>
                <a:gridCol w="3067636"/>
                <a:gridCol w="3916131"/>
                <a:gridCol w="1501184"/>
              </a:tblGrid>
              <a:tr h="50048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부품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역할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위치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LCD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모니터</a:t>
                      </a:r>
                      <a:endParaRPr lang="ko-KR" altLang="en-US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게임의 상황을 표시해 준다</a:t>
                      </a: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기계의 최 상단 중앙에 위치한다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solidFill>
                            <a:srgbClr val="FF9999"/>
                          </a:solidFill>
                        </a:rPr>
                        <a:t>1</a:t>
                      </a:r>
                      <a:endParaRPr lang="en-US" altLang="ko-KR" sz="2400" dirty="0" smtClean="0">
                        <a:solidFill>
                          <a:srgbClr val="FF9999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6CF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조도 센서</a:t>
                      </a:r>
                      <a:endParaRPr lang="en-US" altLang="ko-K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LED</a:t>
                      </a:r>
                      <a:endParaRPr lang="ko-KR" altLang="en-US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코인을 넣었을 때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LED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와 연계하여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조도가 낮아지면 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코인이 투입된 것으로 인식</a:t>
                      </a: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코인 투입구의 바로 안쪽에 위치한다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solidFill>
                            <a:srgbClr val="FF9999"/>
                          </a:solidFill>
                        </a:rPr>
                        <a:t>1</a:t>
                      </a:r>
                      <a:endParaRPr lang="en-US" altLang="ko-KR" sz="2400" dirty="0" smtClean="0">
                        <a:solidFill>
                          <a:srgbClr val="FF9999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스위치</a:t>
                      </a:r>
                      <a:endParaRPr lang="ko-KR" altLang="en-US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게임의 이용자가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가위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바위 또는 보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의 값을</a:t>
                      </a:r>
                      <a:endParaRPr lang="en-US" altLang="ko-KR" sz="12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기계에 전달하게 해준다</a:t>
                      </a: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LCD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모니터의 밑에 위치한다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서보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모터</a:t>
                      </a:r>
                      <a:endParaRPr lang="ko-KR" altLang="en-US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게임에서 승리하였을 시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코인을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갯수에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맞추어 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출력할 수 있게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해준다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코인 배출구의 안쪽에 위치한다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7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Blueprint of project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Freeform 11"/>
          <p:cNvSpPr>
            <a:spLocks noEditPoints="1"/>
          </p:cNvSpPr>
          <p:nvPr/>
        </p:nvSpPr>
        <p:spPr bwMode="auto">
          <a:xfrm>
            <a:off x="4884334" y="5497864"/>
            <a:ext cx="155094" cy="19041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94299" y="630859"/>
            <a:ext cx="5642655" cy="550574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8355041" y="3429000"/>
            <a:ext cx="2481913" cy="3371333"/>
            <a:chOff x="7051859" y="3212976"/>
            <a:chExt cx="1400054" cy="2565519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78" b="89778" l="9778" r="9911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068878">
              <a:off x="7051859" y="4378441"/>
              <a:ext cx="1400054" cy="1400054"/>
            </a:xfrm>
            <a:prstGeom prst="rect">
              <a:avLst/>
            </a:prstGeom>
          </p:spPr>
        </p:pic>
        <p:pic>
          <p:nvPicPr>
            <p:cNvPr id="19" name="그림 18">
              <a:hlinkClick r:id="rId5" action="ppaction://hlinksldjump"/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3843" r="3458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920" t="-56284" r="61572" b="-43716"/>
            <a:stretch/>
          </p:blipFill>
          <p:spPr>
            <a:xfrm rot="10800000">
              <a:off x="7464152" y="3212976"/>
              <a:ext cx="750876" cy="1472072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7289800" y="4199316"/>
              <a:ext cx="787400" cy="133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541353" y="3708400"/>
            <a:ext cx="1989747" cy="1191423"/>
            <a:chOff x="5365084" y="3336348"/>
            <a:chExt cx="1199895" cy="996820"/>
          </a:xfrm>
        </p:grpSpPr>
        <p:pic>
          <p:nvPicPr>
            <p:cNvPr id="22" name="그림 21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94966" l="9769" r="99486">
                          <a14:foregroundMark x1="24165" y1="24161" x2="61183" y2="73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084" y="3336348"/>
              <a:ext cx="1199895" cy="919200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5504721" y="4190104"/>
              <a:ext cx="920622" cy="143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874776" y="289215"/>
            <a:ext cx="4542246" cy="3077962"/>
            <a:chOff x="5460080" y="737295"/>
            <a:chExt cx="2562293" cy="2342269"/>
          </a:xfrm>
        </p:grpSpPr>
        <p:pic>
          <p:nvPicPr>
            <p:cNvPr id="1026" name="Picture 2" descr="C:\Users\박부성\Desktop\1602LCDGreenI2CAdapter1.jpg">
              <a:hlinkClick r:id="rId1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0249">
              <a:off x="5460080" y="737295"/>
              <a:ext cx="2562293" cy="2279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167" y="2324100"/>
              <a:ext cx="749176" cy="749176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638" y="2330388"/>
              <a:ext cx="749176" cy="749176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2710" y="2330388"/>
              <a:ext cx="749176" cy="749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Details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Freeform 11"/>
          <p:cNvSpPr>
            <a:spLocks noEditPoints="1"/>
          </p:cNvSpPr>
          <p:nvPr/>
        </p:nvSpPr>
        <p:spPr bwMode="auto">
          <a:xfrm>
            <a:off x="4884334" y="5497864"/>
            <a:ext cx="155094" cy="19041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모서리가 둥근 직사각형 3">
            <a:hlinkClick r:id="rId2" action="ppaction://hlinksldjump"/>
          </p:cNvPr>
          <p:cNvSpPr/>
          <p:nvPr/>
        </p:nvSpPr>
        <p:spPr>
          <a:xfrm>
            <a:off x="8902700" y="5994400"/>
            <a:ext cx="27940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 to Blueprint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32633" y="1510662"/>
            <a:ext cx="4142110" cy="259461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5855386" y="1021934"/>
            <a:ext cx="5096604" cy="3270666"/>
            <a:chOff x="5378008" y="1270365"/>
            <a:chExt cx="2562293" cy="2279892"/>
          </a:xfrm>
        </p:grpSpPr>
        <p:pic>
          <p:nvPicPr>
            <p:cNvPr id="29" name="Picture 2" descr="C:\Users\박부성\Desktop\1602LCDGreenI2CAdapter1.jpg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60249">
              <a:off x="5378008" y="1270365"/>
              <a:ext cx="2562293" cy="2279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167" y="2660730"/>
              <a:ext cx="749176" cy="749176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638" y="2679709"/>
              <a:ext cx="749176" cy="749176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3924" y="2651809"/>
              <a:ext cx="749176" cy="749176"/>
            </a:xfrm>
            <a:prstGeom prst="rect">
              <a:avLst/>
            </a:prstGeom>
          </p:spPr>
        </p:pic>
      </p:grpSp>
      <p:sp>
        <p:nvSpPr>
          <p:cNvPr id="33" name="모서리가 둥근 직사각형 32"/>
          <p:cNvSpPr/>
          <p:nvPr/>
        </p:nvSpPr>
        <p:spPr>
          <a:xfrm>
            <a:off x="1231091" y="1021934"/>
            <a:ext cx="3937809" cy="44837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게임화면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Lcd</a:t>
            </a:r>
            <a:r>
              <a:rPr lang="ko-KR" altLang="en-US" dirty="0" smtClean="0">
                <a:solidFill>
                  <a:schemeClr val="tx1"/>
                </a:solidFill>
              </a:rPr>
              <a:t>모니터에 주먹 가위 보를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순차적으로 띄움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주먹 가위 보로 정해진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각 </a:t>
            </a:r>
            <a:r>
              <a:rPr lang="ko-KR" altLang="en-US" dirty="0" err="1" smtClean="0">
                <a:solidFill>
                  <a:schemeClr val="tx1"/>
                </a:solidFill>
              </a:rPr>
              <a:t>스위치중</a:t>
            </a:r>
            <a:r>
              <a:rPr lang="ko-KR" altLang="en-US" dirty="0" smtClean="0">
                <a:solidFill>
                  <a:schemeClr val="tx1"/>
                </a:solidFill>
              </a:rPr>
              <a:t> 하나를 눌러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입력값을</a:t>
            </a:r>
            <a:r>
              <a:rPr lang="ko-KR" altLang="en-US" dirty="0" smtClean="0">
                <a:solidFill>
                  <a:schemeClr val="tx1"/>
                </a:solidFill>
              </a:rPr>
              <a:t> 받는다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입력값을</a:t>
            </a:r>
            <a:r>
              <a:rPr lang="ko-KR" altLang="en-US" dirty="0" smtClean="0">
                <a:solidFill>
                  <a:schemeClr val="tx1"/>
                </a:solidFill>
              </a:rPr>
              <a:t> 받으면 가위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바위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보 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랜덤 값을 출력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Details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Freeform 11"/>
          <p:cNvSpPr>
            <a:spLocks noEditPoints="1"/>
          </p:cNvSpPr>
          <p:nvPr/>
        </p:nvSpPr>
        <p:spPr bwMode="auto">
          <a:xfrm>
            <a:off x="4884334" y="5497864"/>
            <a:ext cx="155094" cy="19041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모서리가 둥근 직사각형 3">
            <a:hlinkClick r:id="rId2" action="ppaction://hlinksldjump"/>
          </p:cNvPr>
          <p:cNvSpPr/>
          <p:nvPr/>
        </p:nvSpPr>
        <p:spPr>
          <a:xfrm>
            <a:off x="8902700" y="5994400"/>
            <a:ext cx="27940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 to Blueprint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93990" y="916707"/>
            <a:ext cx="4624710" cy="446614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843" r="3458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8920" t="-56284" r="61572" b="-43716"/>
          <a:stretch/>
        </p:blipFill>
        <p:spPr>
          <a:xfrm rot="10800000">
            <a:off x="5682623" y="2276542"/>
            <a:ext cx="1081406" cy="2120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778" b="89778" l="9778" r="991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68878">
            <a:off x="5009551" y="3926727"/>
            <a:ext cx="2156117" cy="21561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221016" y="3714750"/>
            <a:ext cx="1792610" cy="16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13626" y="3714750"/>
            <a:ext cx="2117674" cy="1363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3501008"/>
            <a:ext cx="707502" cy="5306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61" y="3770117"/>
            <a:ext cx="707502" cy="53062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61" y="3918721"/>
            <a:ext cx="707502" cy="53062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724" y="4184034"/>
            <a:ext cx="707502" cy="5306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61" y="4300743"/>
            <a:ext cx="707502" cy="53062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724" y="4474159"/>
            <a:ext cx="707502" cy="53062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724" y="4672368"/>
            <a:ext cx="707502" cy="530626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1231091" y="1021934"/>
            <a:ext cx="3240469" cy="44837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코인 투입구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코인을 넣을 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Led</a:t>
            </a:r>
            <a:r>
              <a:rPr lang="ko-KR" altLang="en-US" dirty="0" smtClean="0">
                <a:solidFill>
                  <a:schemeClr val="tx1"/>
                </a:solidFill>
              </a:rPr>
              <a:t>와 조도센서 사이가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어두워 지는걸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코인을 하나 넣었을 때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게임이 동작하도록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83808" y="341161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Details</a:t>
            </a:r>
            <a:endParaRPr lang="ko-KR" altLang="en-US" sz="2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67076" y="552692"/>
            <a:ext cx="364015" cy="3640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Freeform 11"/>
          <p:cNvSpPr>
            <a:spLocks noEditPoints="1"/>
          </p:cNvSpPr>
          <p:nvPr/>
        </p:nvSpPr>
        <p:spPr bwMode="auto">
          <a:xfrm>
            <a:off x="4884334" y="5497864"/>
            <a:ext cx="155094" cy="19041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모서리가 둥근 직사각형 3">
            <a:hlinkClick r:id="rId2" action="ppaction://hlinksldjump"/>
          </p:cNvPr>
          <p:cNvSpPr/>
          <p:nvPr/>
        </p:nvSpPr>
        <p:spPr>
          <a:xfrm>
            <a:off x="8902700" y="5994400"/>
            <a:ext cx="2794000" cy="533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Back to Blueprint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31091" y="1021934"/>
            <a:ext cx="3240469" cy="44837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200" dirty="0" smtClean="0">
                <a:solidFill>
                  <a:schemeClr val="tx1"/>
                </a:solidFill>
              </a:rPr>
              <a:t>코인 배출구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게임 결과에 따라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서보모터에</a:t>
            </a:r>
            <a:r>
              <a:rPr lang="ko-KR" altLang="en-US" dirty="0" smtClean="0">
                <a:solidFill>
                  <a:schemeClr val="tx1"/>
                </a:solidFill>
              </a:rPr>
              <a:t> 동전 크기에 맞는 막대기가 돌아가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코인을 하나씩 밀어주어 출력되는 원리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3990" y="996533"/>
            <a:ext cx="4624710" cy="446614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077409" y="3429000"/>
            <a:ext cx="3931288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01867" y="1460500"/>
            <a:ext cx="1600200" cy="1968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410" b="89880" l="9880" r="568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8963">
            <a:off x="6837982" y="2719890"/>
            <a:ext cx="3901822" cy="4067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93990" y="3559806"/>
            <a:ext cx="3608709" cy="199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16" y="3029180"/>
            <a:ext cx="707502" cy="53062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16" y="2768310"/>
            <a:ext cx="707502" cy="53062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7" y="3324595"/>
            <a:ext cx="707502" cy="53062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16" y="2335382"/>
            <a:ext cx="707502" cy="53062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7" y="2579972"/>
            <a:ext cx="707502" cy="53062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16" y="1794954"/>
            <a:ext cx="707502" cy="53062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16" y="2070069"/>
            <a:ext cx="707502" cy="53062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391" b="797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16" y="1529641"/>
            <a:ext cx="707502" cy="5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98936"/>
            <a:ext cx="4524277" cy="3559065"/>
          </a:xfrm>
          <a:custGeom>
            <a:avLst/>
            <a:gdLst>
              <a:gd name="connsiteX0" fmla="*/ 1250088 w 4524277"/>
              <a:gd name="connsiteY0" fmla="*/ 881 h 3559065"/>
              <a:gd name="connsiteX1" fmla="*/ 3497802 w 4524277"/>
              <a:gd name="connsiteY1" fmla="*/ 3559065 h 3559065"/>
              <a:gd name="connsiteX2" fmla="*/ 482600 w 4524277"/>
              <a:gd name="connsiteY2" fmla="*/ 3559065 h 3559065"/>
              <a:gd name="connsiteX3" fmla="*/ 0 w 4524277"/>
              <a:gd name="connsiteY3" fmla="*/ 3063765 h 3559065"/>
              <a:gd name="connsiteX4" fmla="*/ 0 w 4524277"/>
              <a:gd name="connsiteY4" fmla="*/ 953469 h 3559065"/>
              <a:gd name="connsiteX5" fmla="*/ 1250088 w 4524277"/>
              <a:gd name="connsiteY5" fmla="*/ 881 h 355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4277" h="3559065">
                <a:moveTo>
                  <a:pt x="1250088" y="881"/>
                </a:moveTo>
                <a:cubicBezTo>
                  <a:pt x="3144850" y="60495"/>
                  <a:pt x="6105572" y="3127458"/>
                  <a:pt x="3497802" y="3559065"/>
                </a:cubicBezTo>
                <a:lnTo>
                  <a:pt x="482600" y="3559065"/>
                </a:lnTo>
                <a:lnTo>
                  <a:pt x="0" y="3063765"/>
                </a:lnTo>
                <a:lnTo>
                  <a:pt x="0" y="953469"/>
                </a:lnTo>
                <a:cubicBezTo>
                  <a:pt x="189922" y="246203"/>
                  <a:pt x="670059" y="-17369"/>
                  <a:pt x="1250088" y="881"/>
                </a:cubicBezTo>
                <a:close/>
              </a:path>
            </a:pathLst>
          </a:custGeom>
          <a:solidFill>
            <a:srgbClr val="A6C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5825396" y="0"/>
            <a:ext cx="6366603" cy="3589908"/>
          </a:xfrm>
          <a:custGeom>
            <a:avLst/>
            <a:gdLst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454400 h 3454400"/>
              <a:gd name="connsiteX1" fmla="*/ 0 w 6083300"/>
              <a:gd name="connsiteY1" fmla="*/ 0 h 3454400"/>
              <a:gd name="connsiteX2" fmla="*/ 6083300 w 6083300"/>
              <a:gd name="connsiteY2" fmla="*/ 3454400 h 3454400"/>
              <a:gd name="connsiteX3" fmla="*/ 0 w 6083300"/>
              <a:gd name="connsiteY3" fmla="*/ 3454400 h 3454400"/>
              <a:gd name="connsiteX0" fmla="*/ 0 w 6083300"/>
              <a:gd name="connsiteY0" fmla="*/ 3839957 h 3839957"/>
              <a:gd name="connsiteX1" fmla="*/ 0 w 6083300"/>
              <a:gd name="connsiteY1" fmla="*/ 385557 h 3839957"/>
              <a:gd name="connsiteX2" fmla="*/ 6083300 w 6083300"/>
              <a:gd name="connsiteY2" fmla="*/ 3839957 h 3839957"/>
              <a:gd name="connsiteX3" fmla="*/ 0 w 6083300"/>
              <a:gd name="connsiteY3" fmla="*/ 3839957 h 3839957"/>
              <a:gd name="connsiteX0" fmla="*/ 0 w 6366603"/>
              <a:gd name="connsiteY0" fmla="*/ 3589908 h 3589908"/>
              <a:gd name="connsiteX1" fmla="*/ 0 w 6366603"/>
              <a:gd name="connsiteY1" fmla="*/ 135508 h 3589908"/>
              <a:gd name="connsiteX2" fmla="*/ 6083300 w 6366603"/>
              <a:gd name="connsiteY2" fmla="*/ 3589908 h 3589908"/>
              <a:gd name="connsiteX3" fmla="*/ 0 w 6366603"/>
              <a:gd name="connsiteY3" fmla="*/ 3589908 h 35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6603" h="3589908">
                <a:moveTo>
                  <a:pt x="0" y="3589908"/>
                </a:moveTo>
                <a:lnTo>
                  <a:pt x="0" y="135508"/>
                </a:lnTo>
                <a:cubicBezTo>
                  <a:pt x="2751667" y="-592625"/>
                  <a:pt x="7586133" y="1765341"/>
                  <a:pt x="6083300" y="3589908"/>
                </a:cubicBezTo>
                <a:lnTo>
                  <a:pt x="0" y="3589908"/>
                </a:lnTo>
                <a:close/>
              </a:path>
            </a:pathLst>
          </a:custGeom>
          <a:solidFill>
            <a:srgbClr val="FFC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5300" y="330200"/>
            <a:ext cx="11201400" cy="6197600"/>
          </a:xfrm>
          <a:prstGeom prst="roundRect">
            <a:avLst>
              <a:gd name="adj" fmla="val 301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Freeform 11"/>
          <p:cNvSpPr>
            <a:spLocks noEditPoints="1"/>
          </p:cNvSpPr>
          <p:nvPr/>
        </p:nvSpPr>
        <p:spPr bwMode="auto">
          <a:xfrm>
            <a:off x="4884334" y="5497864"/>
            <a:ext cx="155094" cy="19041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950" y="2367171"/>
            <a:ext cx="10452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이상으로 </a:t>
            </a:r>
            <a:endParaRPr lang="en-US" altLang="ko-KR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아두이노</a:t>
            </a:r>
            <a:r>
              <a:rPr lang="ko-KR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프로젝트 </a:t>
            </a:r>
            <a:r>
              <a:rPr lang="ko-KR" alt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구상안</a:t>
            </a:r>
            <a:r>
              <a:rPr lang="ko-KR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n-US" altLang="ko-KR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프레젠테이션을 마치겠습니다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2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190</Words>
  <Application>Microsoft Office PowerPoint</Application>
  <PresentationFormat>사용자 지정</PresentationFormat>
  <Paragraphs>79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박부성</cp:lastModifiedBy>
  <cp:revision>14</cp:revision>
  <dcterms:created xsi:type="dcterms:W3CDTF">2019-04-05T05:16:35Z</dcterms:created>
  <dcterms:modified xsi:type="dcterms:W3CDTF">2019-04-28T14:02:13Z</dcterms:modified>
</cp:coreProperties>
</file>