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80" r:id="rId3"/>
    <p:sldId id="281" r:id="rId4"/>
    <p:sldId id="28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A1ADC-3FB7-40DA-B2DE-355D9B030C78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344A0-AA20-403B-B262-2ACEA066A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2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E9EB-5882-4F14-9D7A-E43319FAAE5D}" type="datetime1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4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5BE4-290A-4A67-9142-8569AAC90C2F}" type="datetime1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7AA9-974F-41EE-AA93-9A7D5FC26AF0}" type="datetime1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54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78F7-13A7-47A7-A538-4854C83EAB76}" type="datetime1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7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BB34-6711-40F2-9C7B-47A61743D4AD}" type="datetime1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FF5-5FAF-43AE-9E0C-CC3EA1B81862}" type="datetime1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B40-AB99-4455-AC5A-01B404C2C00C}" type="datetime1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80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0ECE-794B-4B99-8E02-3BB1152032F2}" type="datetime1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1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503B-EE7A-4049-8A0E-70C0A8C6708E}" type="datetime1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4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B6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1" y="0"/>
            <a:ext cx="12192001" cy="638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024" y="0"/>
            <a:ext cx="1307976" cy="54771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6950">
            <a:off x="912862" y="1501027"/>
            <a:ext cx="906179" cy="8640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1431126" y="3918880"/>
            <a:ext cx="1831067" cy="1746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5372299" y="2151620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4977">
            <a:off x="9650526" y="745965"/>
            <a:ext cx="1131884" cy="10793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6778">
            <a:off x="5290847" y="-173034"/>
            <a:ext cx="7554916" cy="720406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71257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:\이재훈책임님\티스타즈PPT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6" t="22046" r="10485" b="9758"/>
          <a:stretch/>
        </p:blipFill>
        <p:spPr bwMode="auto">
          <a:xfrm>
            <a:off x="6395633" y="1301858"/>
            <a:ext cx="5796367" cy="55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950926" y="176272"/>
            <a:ext cx="3629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11</a:t>
            </a:r>
            <a:r>
              <a:rPr lang="ko-KR" altLang="en-US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강</a:t>
            </a:r>
            <a:r>
              <a:rPr lang="en-US" altLang="ko-KR" sz="1600" kern="120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.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 JSP </a:t>
            </a:r>
            <a:r>
              <a:rPr lang="ko-KR" altLang="en-US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본격적으로 살펴보기</a:t>
            </a:r>
            <a:r>
              <a:rPr lang="en-US" altLang="ko-KR" sz="1600" kern="1200" baseline="0" dirty="0" smtClean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rPr>
              <a:t>-III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"/>
            <a:ext cx="1307976" cy="547715"/>
          </a:xfrm>
          <a:prstGeom prst="rect">
            <a:avLst/>
          </a:prstGeom>
        </p:spPr>
      </p:pic>
      <p:sp>
        <p:nvSpPr>
          <p:cNvPr id="9" name="이등변 삼각형 8"/>
          <p:cNvSpPr/>
          <p:nvPr userDrawn="1"/>
        </p:nvSpPr>
        <p:spPr>
          <a:xfrm rot="16200000">
            <a:off x="11611880" y="-31439"/>
            <a:ext cx="548681" cy="611559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6BA691-BC9B-4A68-9744-1B809170C141}" type="datetime1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12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7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5985-9155-4A4F-A545-EFF2E5BDFE10}" type="datetime1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5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468-8E36-4528-8629-5ECE6BEC95B9}" type="datetime1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7ED37-DDEF-4DB7-963E-342CD9877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0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9708" y="3500063"/>
            <a:ext cx="4444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11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강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. JSP </a:t>
            </a:r>
            <a:r>
              <a:rPr lang="ko-KR" altLang="en-US" sz="2000" spc="-150" dirty="0">
                <a:solidFill>
                  <a:srgbClr val="0070C0"/>
                </a:solidFill>
                <a:latin typeface="+mj-ea"/>
                <a:ea typeface="+mj-ea"/>
              </a:rPr>
              <a:t>본격적으로 </a:t>
            </a:r>
            <a:r>
              <a:rPr lang="ko-KR" altLang="en-US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살펴보기</a:t>
            </a:r>
            <a:r>
              <a:rPr lang="en-US" altLang="ko-KR" sz="2000" spc="-150" dirty="0" smtClean="0">
                <a:solidFill>
                  <a:srgbClr val="0070C0"/>
                </a:solidFill>
                <a:latin typeface="+mj-ea"/>
                <a:ea typeface="+mj-ea"/>
              </a:rPr>
              <a:t>-III</a:t>
            </a:r>
            <a:endParaRPr lang="ko-KR" altLang="en-US" sz="2000" spc="-1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012" y="3900173"/>
            <a:ext cx="4195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request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객체의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response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객체의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432" y="4959417"/>
            <a:ext cx="209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 smtClean="0"/>
              <a:t>Lecturer</a:t>
            </a:r>
            <a:r>
              <a:rPr lang="en-US" altLang="ko-KR" sz="1200" dirty="0" smtClean="0"/>
              <a:t>  </a:t>
            </a:r>
            <a:r>
              <a:rPr lang="en-US" altLang="ko-KR" sz="1200" dirty="0"/>
              <a:t>K</a:t>
            </a:r>
            <a:r>
              <a:rPr lang="en-US" altLang="ko-KR" sz="1200" dirty="0" smtClean="0"/>
              <a:t>im </a:t>
            </a:r>
            <a:r>
              <a:rPr lang="en-US" altLang="ko-KR" sz="1200" dirty="0" err="1" smtClean="0"/>
              <a:t>Myoung</a:t>
            </a:r>
            <a:r>
              <a:rPr lang="en-US" altLang="ko-KR" sz="1200" dirty="0"/>
              <a:t>-</a:t>
            </a:r>
            <a:r>
              <a:rPr lang="en-US" altLang="ko-KR" sz="1200" dirty="0" smtClean="0"/>
              <a:t>Ho</a:t>
            </a:r>
          </a:p>
          <a:p>
            <a:pPr algn="r"/>
            <a:r>
              <a:rPr lang="en-US" altLang="ko-KR" sz="1200" i="1" dirty="0" smtClean="0"/>
              <a:t>Nickname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블스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blogstudy@naver.com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085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11-1.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request </a:t>
            </a:r>
            <a:r>
              <a:rPr lang="ko-KR" altLang="en-US" sz="1600" b="1" dirty="0">
                <a:latin typeface="+mn-ea"/>
              </a:rPr>
              <a:t>객체의 이해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2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웹브라우저를</a:t>
            </a:r>
            <a:r>
              <a:rPr lang="ko-KR" altLang="en-US" sz="1100" dirty="0" smtClean="0">
                <a:latin typeface="+mn-ea"/>
              </a:rPr>
              <a:t> 통해 서버에 어떤 </a:t>
            </a:r>
            <a:r>
              <a:rPr lang="ko-KR" altLang="en-US" sz="1100" smtClean="0">
                <a:latin typeface="+mn-ea"/>
              </a:rPr>
              <a:t>정보를 요청하는 것을 </a:t>
            </a:r>
            <a:r>
              <a:rPr lang="en-US" altLang="ko-KR" sz="1100" dirty="0" smtClean="0">
                <a:latin typeface="+mn-ea"/>
              </a:rPr>
              <a:t>request</a:t>
            </a:r>
            <a:r>
              <a:rPr lang="ko-KR" altLang="en-US" sz="1100" dirty="0" smtClean="0">
                <a:latin typeface="+mn-ea"/>
              </a:rPr>
              <a:t>라고 합니다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그리고 이러한 요청 정보는 </a:t>
            </a:r>
            <a:r>
              <a:rPr lang="en-US" altLang="ko-KR" sz="1100" dirty="0" smtClean="0">
                <a:latin typeface="+mn-ea"/>
              </a:rPr>
              <a:t>request</a:t>
            </a:r>
            <a:r>
              <a:rPr lang="ko-KR" altLang="en-US" sz="1100" dirty="0" smtClean="0">
                <a:latin typeface="+mn-ea"/>
              </a:rPr>
              <a:t>객체가 관리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008" y="412212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Request</a:t>
            </a:r>
            <a:r>
              <a:rPr lang="ko-KR" altLang="en-US" sz="1100" dirty="0" smtClean="0">
                <a:latin typeface="+mn-ea"/>
              </a:rPr>
              <a:t>객체 관련 </a:t>
            </a:r>
            <a:r>
              <a:rPr lang="ko-KR" altLang="en-US" sz="1100" dirty="0" err="1" smtClean="0">
                <a:latin typeface="+mn-ea"/>
              </a:rPr>
              <a:t>메소드</a:t>
            </a:r>
            <a:r>
              <a:rPr lang="en-US" altLang="ko-KR" sz="1100" dirty="0" smtClean="0">
                <a:latin typeface="+mn-ea"/>
              </a:rPr>
              <a:t>(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jsp_11_1_ex1_requestobj)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30798" y="4388905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798" y="4394078"/>
            <a:ext cx="1008960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getContextPath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err="1" smtClean="0">
                <a:latin typeface="+mn-ea"/>
              </a:rPr>
              <a:t>웹어플리케이션의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컨텍스트</a:t>
            </a:r>
            <a:r>
              <a:rPr lang="ko-KR" altLang="en-US" sz="1100" dirty="0" smtClean="0">
                <a:latin typeface="+mn-ea"/>
              </a:rPr>
              <a:t> 패스를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getMethod</a:t>
            </a:r>
            <a:r>
              <a:rPr lang="en-US" altLang="ko-KR" sz="1100" dirty="0" smtClean="0">
                <a:latin typeface="+mn-ea"/>
              </a:rPr>
              <a:t>() : get</a:t>
            </a:r>
            <a:r>
              <a:rPr lang="ko-KR" altLang="en-US" sz="1100" dirty="0" smtClean="0">
                <a:latin typeface="+mn-ea"/>
              </a:rPr>
              <a:t>방식과 </a:t>
            </a:r>
            <a:r>
              <a:rPr lang="en-US" altLang="ko-KR" sz="1100" dirty="0" smtClean="0">
                <a:latin typeface="+mn-ea"/>
              </a:rPr>
              <a:t>post</a:t>
            </a:r>
            <a:r>
              <a:rPr lang="ko-KR" altLang="en-US" sz="1100" dirty="0" smtClean="0">
                <a:latin typeface="+mn-ea"/>
              </a:rPr>
              <a:t>방식을 구분할 수 있습니다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getSession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세션 객체를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getProtocol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해당 프로토콜을 얻습니다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>
                <a:latin typeface="+mn-ea"/>
              </a:rPr>
              <a:t>getRequestURL</a:t>
            </a:r>
            <a:r>
              <a:rPr lang="en-US" altLang="ko-KR" sz="1100" dirty="0">
                <a:latin typeface="+mn-ea"/>
              </a:rPr>
              <a:t>() : </a:t>
            </a:r>
            <a:r>
              <a:rPr lang="ko-KR" altLang="en-US" sz="1100" dirty="0">
                <a:latin typeface="+mn-ea"/>
              </a:rPr>
              <a:t>요청 </a:t>
            </a:r>
            <a:r>
              <a:rPr lang="en-US" altLang="ko-KR" sz="1100" dirty="0">
                <a:latin typeface="+mn-ea"/>
              </a:rPr>
              <a:t>URL</a:t>
            </a:r>
            <a:r>
              <a:rPr lang="ko-KR" altLang="en-US" sz="1100" dirty="0">
                <a:latin typeface="+mn-ea"/>
              </a:rPr>
              <a:t>를 얻습니다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 err="1">
                <a:latin typeface="+mn-ea"/>
              </a:rPr>
              <a:t>getRequestURI</a:t>
            </a:r>
            <a:r>
              <a:rPr lang="en-US" altLang="ko-KR" sz="1100" dirty="0">
                <a:latin typeface="+mn-ea"/>
              </a:rPr>
              <a:t>() : </a:t>
            </a:r>
            <a:r>
              <a:rPr lang="ko-KR" altLang="en-US" sz="1100" dirty="0">
                <a:latin typeface="+mn-ea"/>
              </a:rPr>
              <a:t>요청 </a:t>
            </a:r>
            <a:r>
              <a:rPr lang="en-US" altLang="ko-KR" sz="1100" dirty="0">
                <a:latin typeface="+mn-ea"/>
              </a:rPr>
              <a:t>URI</a:t>
            </a:r>
            <a:r>
              <a:rPr lang="ko-KR" altLang="en-US" sz="1100" dirty="0">
                <a:latin typeface="+mn-ea"/>
              </a:rPr>
              <a:t>를 얻습니다</a:t>
            </a:r>
            <a:r>
              <a:rPr lang="en-US" altLang="ko-KR" sz="1100" dirty="0">
                <a:latin typeface="+mn-ea"/>
              </a:rPr>
              <a:t>.</a:t>
            </a:r>
          </a:p>
          <a:p>
            <a:r>
              <a:rPr lang="en-US" altLang="ko-KR" sz="1100" dirty="0" err="1">
                <a:latin typeface="+mn-ea"/>
              </a:rPr>
              <a:t>getQueryString</a:t>
            </a:r>
            <a:r>
              <a:rPr lang="en-US" altLang="ko-KR" sz="1100" dirty="0">
                <a:latin typeface="+mn-ea"/>
              </a:rPr>
              <a:t>() : </a:t>
            </a:r>
            <a:r>
              <a:rPr lang="ko-KR" altLang="en-US" sz="1100" dirty="0" err="1">
                <a:latin typeface="+mn-ea"/>
              </a:rPr>
              <a:t>쿼리스트링을</a:t>
            </a:r>
            <a:r>
              <a:rPr lang="ko-KR" altLang="en-US" sz="1100" dirty="0">
                <a:latin typeface="+mn-ea"/>
              </a:rPr>
              <a:t> 얻습니다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en-US" altLang="ko-KR" sz="11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58109" y="1905249"/>
            <a:ext cx="2613891" cy="171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웹브라우저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208982" y="1905249"/>
            <a:ext cx="2613891" cy="171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913745" y="2276833"/>
            <a:ext cx="191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5050" y="230230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Request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913745" y="3235708"/>
            <a:ext cx="1911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85050" y="3235708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Response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977" y="4475488"/>
            <a:ext cx="4494140" cy="168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11-1.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</a:rPr>
              <a:t>request </a:t>
            </a:r>
            <a:r>
              <a:rPr lang="ko-KR" altLang="en-US" sz="1600" b="1" dirty="0">
                <a:latin typeface="+mn-ea"/>
              </a:rPr>
              <a:t>객체의 이해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008" y="1415867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Parameter </a:t>
            </a:r>
            <a:r>
              <a:rPr lang="ko-KR" altLang="en-US" sz="1100" dirty="0" err="1" smtClean="0">
                <a:latin typeface="+mn-ea"/>
              </a:rPr>
              <a:t>메소드</a:t>
            </a:r>
            <a:r>
              <a:rPr lang="en-US" altLang="ko-KR" sz="1100" dirty="0" smtClean="0">
                <a:latin typeface="+mn-ea"/>
              </a:rPr>
              <a:t>((jsp_11_1_ex1_requestobj)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30798" y="1682649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798" y="1687822"/>
            <a:ext cx="100896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앞에서 살펴본 요청관련 </a:t>
            </a:r>
            <a:r>
              <a:rPr lang="ko-KR" altLang="en-US" sz="1100" dirty="0" err="1" smtClean="0">
                <a:latin typeface="+mn-ea"/>
              </a:rPr>
              <a:t>메소드</a:t>
            </a:r>
            <a:r>
              <a:rPr lang="ko-KR" altLang="en-US" sz="1100" dirty="0" smtClean="0">
                <a:latin typeface="+mn-ea"/>
              </a:rPr>
              <a:t> 보다 실제 많이 쓰이는 </a:t>
            </a:r>
            <a:r>
              <a:rPr lang="ko-KR" altLang="en-US" sz="1100" dirty="0" err="1" smtClean="0">
                <a:latin typeface="+mn-ea"/>
              </a:rPr>
              <a:t>메소드는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parameter</a:t>
            </a:r>
            <a:r>
              <a:rPr lang="ko-KR" altLang="en-US" sz="1100" dirty="0" smtClean="0">
                <a:latin typeface="+mn-ea"/>
              </a:rPr>
              <a:t>와 관련된 </a:t>
            </a:r>
            <a:r>
              <a:rPr lang="ko-KR" altLang="en-US" sz="1100" dirty="0" err="1" smtClean="0">
                <a:latin typeface="+mn-ea"/>
              </a:rPr>
              <a:t>메소드들</a:t>
            </a:r>
            <a:r>
              <a:rPr lang="ko-KR" altLang="en-US" sz="1100" dirty="0" smtClean="0">
                <a:latin typeface="+mn-ea"/>
              </a:rPr>
              <a:t> 입니다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Jsp</a:t>
            </a:r>
            <a:r>
              <a:rPr lang="ko-KR" altLang="en-US" sz="1100" dirty="0" smtClean="0">
                <a:latin typeface="+mn-ea"/>
              </a:rPr>
              <a:t>페이지를 제작하는 목적이 데이터 값을 전송하기 위해서 이므로</a:t>
            </a:r>
            <a:r>
              <a:rPr lang="en-US" altLang="ko-KR" sz="1100" dirty="0" smtClean="0">
                <a:latin typeface="+mn-ea"/>
              </a:rPr>
              <a:t>, parameter </a:t>
            </a:r>
            <a:r>
              <a:rPr lang="ko-KR" altLang="en-US" sz="1100" dirty="0" smtClean="0">
                <a:latin typeface="+mn-ea"/>
              </a:rPr>
              <a:t>관련 </a:t>
            </a:r>
            <a:r>
              <a:rPr lang="ko-KR" altLang="en-US" sz="1100" dirty="0" err="1" smtClean="0">
                <a:latin typeface="+mn-ea"/>
              </a:rPr>
              <a:t>메소드은</a:t>
            </a:r>
            <a:r>
              <a:rPr lang="ko-KR" altLang="en-US" sz="1100" dirty="0" smtClean="0">
                <a:latin typeface="+mn-ea"/>
              </a:rPr>
              <a:t> 중요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endParaRPr lang="en-US" altLang="ko-KR" sz="1100" dirty="0">
              <a:latin typeface="+mn-ea"/>
            </a:endParaRPr>
          </a:p>
          <a:p>
            <a:r>
              <a:rPr lang="en-US" altLang="ko-KR" sz="1100" dirty="0" err="1" smtClean="0">
                <a:latin typeface="+mn-ea"/>
              </a:rPr>
              <a:t>getParameter</a:t>
            </a:r>
            <a:r>
              <a:rPr lang="en-US" altLang="ko-KR" sz="1100" dirty="0" smtClean="0">
                <a:latin typeface="+mn-ea"/>
              </a:rPr>
              <a:t>(String name) : name</a:t>
            </a:r>
            <a:r>
              <a:rPr lang="ko-KR" altLang="en-US" sz="1100" dirty="0" smtClean="0">
                <a:latin typeface="+mn-ea"/>
              </a:rPr>
              <a:t>에 해당하는 </a:t>
            </a:r>
            <a:r>
              <a:rPr lang="ko-KR" altLang="en-US" sz="1100" dirty="0" err="1" smtClean="0">
                <a:latin typeface="+mn-ea"/>
              </a:rPr>
              <a:t>파라미터</a:t>
            </a:r>
            <a:r>
              <a:rPr lang="ko-KR" altLang="en-US" sz="1100" dirty="0" smtClean="0">
                <a:latin typeface="+mn-ea"/>
              </a:rPr>
              <a:t> 값을 구함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getParameterNames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smtClean="0">
                <a:latin typeface="+mn-ea"/>
              </a:rPr>
              <a:t>모든 </a:t>
            </a:r>
            <a:r>
              <a:rPr lang="ko-KR" altLang="en-US" sz="1100" dirty="0" err="1" smtClean="0">
                <a:latin typeface="+mn-ea"/>
              </a:rPr>
              <a:t>파라미터</a:t>
            </a:r>
            <a:r>
              <a:rPr lang="ko-KR" altLang="en-US" sz="1100" dirty="0" smtClean="0">
                <a:latin typeface="+mn-ea"/>
              </a:rPr>
              <a:t> 이름을 구함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getParameterValues</a:t>
            </a:r>
            <a:r>
              <a:rPr lang="en-US" altLang="ko-KR" sz="1100" dirty="0" smtClean="0">
                <a:latin typeface="+mn-ea"/>
              </a:rPr>
              <a:t>(String name) : name</a:t>
            </a:r>
            <a:r>
              <a:rPr lang="ko-KR" altLang="en-US" sz="1100" dirty="0" smtClean="0">
                <a:latin typeface="+mn-ea"/>
              </a:rPr>
              <a:t>에 해당하는 </a:t>
            </a:r>
            <a:r>
              <a:rPr lang="ko-KR" altLang="en-US" sz="1100" dirty="0" err="1" smtClean="0">
                <a:latin typeface="+mn-ea"/>
              </a:rPr>
              <a:t>파라미터값들을</a:t>
            </a:r>
            <a:r>
              <a:rPr lang="ko-KR" altLang="en-US" sz="1100" dirty="0" smtClean="0">
                <a:latin typeface="+mn-ea"/>
              </a:rPr>
              <a:t> 구함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89" y="2914659"/>
            <a:ext cx="6645495" cy="37313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617" y="2914659"/>
            <a:ext cx="3630183" cy="1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008" y="760205"/>
            <a:ext cx="10676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kern="12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11-2.</a:t>
            </a:r>
            <a:r>
              <a:rPr lang="en-US" altLang="ko-KR" sz="1600" b="1" kern="1200" baseline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response </a:t>
            </a:r>
            <a:r>
              <a:rPr lang="ko-KR" altLang="en-US" sz="1600" b="1" dirty="0">
                <a:latin typeface="+mn-ea"/>
              </a:rPr>
              <a:t>객체의 이해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7ED37-DDEF-4DB7-963E-342CD9877B0B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677008" y="1107832"/>
            <a:ext cx="1067679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008" y="1116906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>
                <a:latin typeface="+mn-ea"/>
              </a:rPr>
              <a:t>웹브라우저의</a:t>
            </a:r>
            <a:r>
              <a:rPr lang="ko-KR" altLang="en-US" sz="1100" dirty="0" smtClean="0">
                <a:latin typeface="+mn-ea"/>
              </a:rPr>
              <a:t> 요청에 </a:t>
            </a:r>
            <a:r>
              <a:rPr lang="ko-KR" altLang="en-US" sz="1100" dirty="0" err="1" smtClean="0">
                <a:latin typeface="+mn-ea"/>
              </a:rPr>
              <a:t>응답하는것을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response</a:t>
            </a:r>
            <a:r>
              <a:rPr lang="ko-KR" altLang="en-US" sz="1100" dirty="0" smtClean="0">
                <a:latin typeface="+mn-ea"/>
              </a:rPr>
              <a:t>라고 하며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이러한 응답</a:t>
            </a:r>
            <a:r>
              <a:rPr lang="en-US" altLang="ko-KR" sz="1100" dirty="0" smtClean="0">
                <a:latin typeface="+mn-ea"/>
              </a:rPr>
              <a:t>(response)</a:t>
            </a:r>
            <a:r>
              <a:rPr lang="ko-KR" altLang="en-US" sz="1100" dirty="0" smtClean="0">
                <a:latin typeface="+mn-ea"/>
              </a:rPr>
              <a:t>의</a:t>
            </a:r>
            <a:r>
              <a:rPr lang="en-US" altLang="ko-KR" sz="1100" dirty="0" smtClean="0">
                <a:latin typeface="+mn-ea"/>
              </a:rPr>
              <a:t> </a:t>
            </a:r>
            <a:r>
              <a:rPr lang="ko-KR" altLang="en-US" sz="1100" dirty="0" smtClean="0">
                <a:latin typeface="+mn-ea"/>
              </a:rPr>
              <a:t>정보를 가지고 있는 객체를 </a:t>
            </a:r>
            <a:r>
              <a:rPr lang="en-US" altLang="ko-KR" sz="1100" dirty="0" smtClean="0">
                <a:latin typeface="+mn-ea"/>
              </a:rPr>
              <a:t>response</a:t>
            </a:r>
            <a:r>
              <a:rPr lang="ko-KR" altLang="en-US" sz="1100" dirty="0" smtClean="0">
                <a:latin typeface="+mn-ea"/>
              </a:rPr>
              <a:t>객체 라고 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7008" y="4122123"/>
            <a:ext cx="10676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latin typeface="+mn-ea"/>
              </a:rPr>
              <a:t>Response</a:t>
            </a:r>
            <a:r>
              <a:rPr lang="ko-KR" altLang="en-US" sz="1100" smtClean="0">
                <a:latin typeface="+mn-ea"/>
              </a:rPr>
              <a:t>객체 </a:t>
            </a:r>
            <a:r>
              <a:rPr lang="ko-KR" altLang="en-US" sz="1100" dirty="0" smtClean="0">
                <a:latin typeface="+mn-ea"/>
              </a:rPr>
              <a:t>관련 </a:t>
            </a:r>
            <a:r>
              <a:rPr lang="ko-KR" altLang="en-US" sz="1100" dirty="0" err="1" smtClean="0">
                <a:latin typeface="+mn-ea"/>
              </a:rPr>
              <a:t>메소드</a:t>
            </a:r>
            <a:r>
              <a:rPr lang="en-US" altLang="ko-KR" sz="1100" dirty="0">
                <a:latin typeface="+mn-ea"/>
              </a:rPr>
              <a:t>(</a:t>
            </a:r>
            <a:r>
              <a:rPr lang="en-US" altLang="ko-KR" sz="1100" dirty="0" smtClean="0">
                <a:latin typeface="+mn-ea"/>
              </a:rPr>
              <a:t>jsp_11_2_ex1_responseobj)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30798" y="4388905"/>
            <a:ext cx="10089604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798" y="4394078"/>
            <a:ext cx="100896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+mn-ea"/>
              </a:rPr>
              <a:t>getCharacterEncoding</a:t>
            </a:r>
            <a:r>
              <a:rPr lang="en-US" altLang="ko-KR" sz="1100" dirty="0" smtClean="0">
                <a:latin typeface="+mn-ea"/>
              </a:rPr>
              <a:t>() : </a:t>
            </a:r>
            <a:r>
              <a:rPr lang="ko-KR" altLang="en-US" sz="1100" dirty="0" err="1" smtClean="0">
                <a:latin typeface="+mn-ea"/>
              </a:rPr>
              <a:t>응답할때</a:t>
            </a:r>
            <a:r>
              <a:rPr lang="ko-KR" altLang="en-US" sz="1100" dirty="0" smtClean="0">
                <a:latin typeface="+mn-ea"/>
              </a:rPr>
              <a:t> 문자의 </a:t>
            </a:r>
            <a:r>
              <a:rPr lang="ko-KR" altLang="en-US" sz="1100" dirty="0" err="1" smtClean="0">
                <a:latin typeface="+mn-ea"/>
              </a:rPr>
              <a:t>인코딩</a:t>
            </a:r>
            <a:r>
              <a:rPr lang="ko-KR" altLang="en-US" sz="1100" dirty="0" smtClean="0">
                <a:latin typeface="+mn-ea"/>
              </a:rPr>
              <a:t> 형태를 구합니다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addCookie</a:t>
            </a:r>
            <a:r>
              <a:rPr lang="en-US" altLang="ko-KR" sz="1100" dirty="0" smtClean="0">
                <a:latin typeface="+mn-ea"/>
              </a:rPr>
              <a:t>(Cookie) : </a:t>
            </a:r>
            <a:r>
              <a:rPr lang="ko-KR" altLang="en-US" sz="1100" dirty="0" smtClean="0">
                <a:latin typeface="+mn-ea"/>
              </a:rPr>
              <a:t>쿠키를 지정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en-US" altLang="ko-KR" sz="1100" dirty="0" err="1" smtClean="0">
                <a:latin typeface="+mn-ea"/>
              </a:rPr>
              <a:t>sendRedirect</a:t>
            </a:r>
            <a:r>
              <a:rPr lang="en-US" altLang="ko-KR" sz="1100" dirty="0" smtClean="0">
                <a:latin typeface="+mn-ea"/>
              </a:rPr>
              <a:t>(URL) : </a:t>
            </a:r>
            <a:r>
              <a:rPr lang="ko-KR" altLang="en-US" sz="1100" dirty="0" smtClean="0">
                <a:latin typeface="+mn-ea"/>
              </a:rPr>
              <a:t>지정한 </a:t>
            </a:r>
            <a:r>
              <a:rPr lang="en-US" altLang="ko-KR" sz="1100" dirty="0" smtClean="0">
                <a:latin typeface="+mn-ea"/>
              </a:rPr>
              <a:t>URL</a:t>
            </a:r>
            <a:r>
              <a:rPr lang="ko-KR" altLang="en-US" sz="1100" smtClean="0">
                <a:latin typeface="+mn-ea"/>
              </a:rPr>
              <a:t>로 이동합니다</a:t>
            </a:r>
            <a:r>
              <a:rPr lang="en-US" altLang="ko-KR" sz="1100" dirty="0" smtClean="0">
                <a:latin typeface="+mn-ea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58109" y="1905249"/>
            <a:ext cx="2613891" cy="171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웹브라우저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208982" y="1905249"/>
            <a:ext cx="2613891" cy="1717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913745" y="2276833"/>
            <a:ext cx="1911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5050" y="230230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Request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4913745" y="3235708"/>
            <a:ext cx="1911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85050" y="3235708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+mn-ea"/>
              </a:rPr>
              <a:t>Response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548" y="4640824"/>
            <a:ext cx="3304896" cy="189966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40509" y="5605775"/>
            <a:ext cx="1565563" cy="48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requestex.html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21709" y="5605774"/>
            <a:ext cx="1565563" cy="48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+mn-ea"/>
              </a:rPr>
              <a:t>request_send.jsp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913745" y="5129547"/>
            <a:ext cx="1565563" cy="48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+mn-ea"/>
              </a:rPr>
              <a:t>pass.jsp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13745" y="6054533"/>
            <a:ext cx="1565563" cy="48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+mn-ea"/>
              </a:rPr>
              <a:t>ng.jsp</a:t>
            </a:r>
            <a:endParaRPr lang="ko-KR" altLang="en-US" sz="1200" dirty="0">
              <a:latin typeface="+mn-ea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406072" y="5846268"/>
            <a:ext cx="41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387272" y="5428018"/>
            <a:ext cx="406401" cy="41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2" idx="3"/>
          </p:cNvCxnSpPr>
          <p:nvPr/>
        </p:nvCxnSpPr>
        <p:spPr>
          <a:xfrm>
            <a:off x="4387272" y="5846269"/>
            <a:ext cx="406401" cy="37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82654" y="5683318"/>
            <a:ext cx="1205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+mn-ea"/>
              </a:rPr>
              <a:t>sendRedirect</a:t>
            </a:r>
            <a:r>
              <a:rPr lang="en-US" altLang="ko-KR" sz="1100" dirty="0" smtClean="0">
                <a:latin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435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258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</dc:creator>
  <cp:lastModifiedBy>pc374</cp:lastModifiedBy>
  <cp:revision>766</cp:revision>
  <dcterms:created xsi:type="dcterms:W3CDTF">2014-12-01T08:37:15Z</dcterms:created>
  <dcterms:modified xsi:type="dcterms:W3CDTF">2021-08-30T04:55:32Z</dcterms:modified>
</cp:coreProperties>
</file>