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72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25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1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6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9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25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952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93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3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2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14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A7600-8442-4A42-971B-BB72B432C68D}" type="datetimeFigureOut">
              <a:rPr lang="ko-KR" altLang="en-US" smtClean="0"/>
              <a:t>2021-05-13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ACAB8-D8EE-4BE5-941D-8C412FF7B8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4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14895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5294671"/>
            <a:ext cx="12192000" cy="1563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202426" y="2365910"/>
            <a:ext cx="7787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홈페이지 </a:t>
            </a:r>
            <a:r>
              <a:rPr lang="ko-KR" altLang="en-US" sz="4000" b="1" dirty="0" err="1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화면설계서</a:t>
            </a:r>
            <a:endParaRPr lang="en-US" altLang="ko-KR" sz="4000" b="1" dirty="0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4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홈페이지 명 </a:t>
            </a:r>
            <a:r>
              <a:rPr lang="en-US" altLang="ko-KR" sz="4000" b="1" dirty="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SHAAAA</a:t>
            </a:r>
          </a:p>
        </p:txBody>
      </p:sp>
    </p:spTree>
    <p:extLst>
      <p:ext uri="{BB962C8B-B14F-4D97-AF65-F5344CB8AC3E}">
        <p14:creationId xmlns:p14="http://schemas.microsoft.com/office/powerpoint/2010/main" val="156766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047" y="821359"/>
            <a:ext cx="8537171" cy="517876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09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93229"/>
            <a:ext cx="12192000" cy="764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90408" y="140416"/>
            <a:ext cx="221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Page_home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5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09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93229"/>
            <a:ext cx="12192000" cy="764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90408" y="140416"/>
            <a:ext cx="221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Page_notice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92" y="680942"/>
            <a:ext cx="8721525" cy="53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7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09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93229"/>
            <a:ext cx="12192000" cy="764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90408" y="140416"/>
            <a:ext cx="221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Page_login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596" y="680942"/>
            <a:ext cx="8636440" cy="534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7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09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093229"/>
            <a:ext cx="12192000" cy="7647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90408" y="140416"/>
            <a:ext cx="2211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 smtClean="0">
                <a:solidFill>
                  <a:schemeClr val="bg1"/>
                </a:solidFill>
              </a:rPr>
              <a:t>Page_join</a:t>
            </a:r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44" y="702084"/>
            <a:ext cx="9050712" cy="527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6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10</Words>
  <Application>Microsoft Office PowerPoint</Application>
  <PresentationFormat>와이드스크린</PresentationFormat>
  <Paragraphs>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함초롬돋움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pc374</dc:creator>
  <cp:lastModifiedBy>pc374</cp:lastModifiedBy>
  <cp:revision>6</cp:revision>
  <dcterms:created xsi:type="dcterms:W3CDTF">2021-05-13T06:30:11Z</dcterms:created>
  <dcterms:modified xsi:type="dcterms:W3CDTF">2021-05-13T06:52:53Z</dcterms:modified>
</cp:coreProperties>
</file>