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7" r:id="rId8"/>
    <p:sldId id="264" r:id="rId9"/>
    <p:sldId id="266" r:id="rId10"/>
    <p:sldId id="265" r:id="rId11"/>
    <p:sldId id="269" r:id="rId12"/>
    <p:sldId id="285" r:id="rId13"/>
    <p:sldId id="270" r:id="rId14"/>
    <p:sldId id="272" r:id="rId15"/>
    <p:sldId id="273" r:id="rId16"/>
    <p:sldId id="274" r:id="rId17"/>
    <p:sldId id="275" r:id="rId18"/>
    <p:sldId id="281" r:id="rId19"/>
    <p:sldId id="284" r:id="rId20"/>
    <p:sldId id="282" r:id="rId21"/>
    <p:sldId id="268" r:id="rId22"/>
    <p:sldId id="287" r:id="rId23"/>
    <p:sldId id="277" r:id="rId24"/>
    <p:sldId id="278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a시월구일1" panose="02020600000000000000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FFF"/>
    <a:srgbClr val="7F7F7F"/>
    <a:srgbClr val="F5F6F9"/>
    <a:srgbClr val="AAABAC"/>
    <a:srgbClr val="88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0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1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3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7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4681-0DEF-46C6-8AC6-DC4AC36A8D1F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D047-7568-4754-BEB3-A3A815ED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4626409" y="2676003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  만능 대학 시스템</a:t>
            </a:r>
            <a:endParaRPr lang="en-US" altLang="ko-KR" sz="1050" b="1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000" b="1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자바 프로그래밍 </a:t>
            </a:r>
            <a:r>
              <a:rPr lang="en-US" altLang="ko-KR" sz="1000" b="1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5</a:t>
            </a:r>
            <a:r>
              <a:rPr lang="ko-KR" altLang="en-US" sz="1000" b="1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조</a:t>
            </a:r>
            <a:endParaRPr lang="en-US" altLang="ko-KR" sz="10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96837" y="6105766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이혜주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20183123</a:t>
            </a:r>
          </a:p>
          <a:p>
            <a:r>
              <a:rPr lang="ko-KR" altLang="en-US" sz="1050" dirty="0" err="1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안승주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20163281</a:t>
            </a:r>
          </a:p>
          <a:p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김보영 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20183217</a:t>
            </a:r>
          </a:p>
          <a:p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도호현 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20141411</a:t>
            </a:r>
            <a:endParaRPr lang="ko-KR" altLang="en-US" sz="1050" dirty="0" smtClean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ko-KR" altLang="en-US" dirty="0" smtClean="0"/>
          </a:p>
          <a:p>
            <a:pPr algn="ctr"/>
            <a:endParaRPr lang="ko-KR" altLang="en-US" dirty="0">
              <a:solidFill>
                <a:srgbClr val="4B7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206" y1="28826" x2="52206" y2="28826"/>
                        <a14:foregroundMark x1="61397" y1="30249" x2="63971" y2="30249"/>
                        <a14:foregroundMark x1="67279" y1="33452" x2="34559" y2="27402"/>
                        <a14:foregroundMark x1="27941" y1="58007" x2="27941" y2="612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1010" y="2908234"/>
            <a:ext cx="1155692" cy="11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_x1026047288" descr="EMB000044680b68">
            <a:extLst>
              <a:ext uri="{FF2B5EF4-FFF2-40B4-BE49-F238E27FC236}">
                <a16:creationId xmlns:a16="http://schemas.microsoft.com/office/drawing/2014/main" id="{5EC2F95A-F39E-4D2D-874C-047565DF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6" y="2929342"/>
            <a:ext cx="2601434" cy="2352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939673816" descr="EMB000044680b6a">
            <a:extLst>
              <a:ext uri="{FF2B5EF4-FFF2-40B4-BE49-F238E27FC236}">
                <a16:creationId xmlns:a16="http://schemas.microsoft.com/office/drawing/2014/main" id="{945F02C5-CD39-4D66-83C9-3D5B3369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40" y="3337387"/>
            <a:ext cx="3036806" cy="1683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1031878984" descr="EMB000044680b6b">
            <a:extLst>
              <a:ext uri="{FF2B5EF4-FFF2-40B4-BE49-F238E27FC236}">
                <a16:creationId xmlns:a16="http://schemas.microsoft.com/office/drawing/2014/main" id="{F50885FB-A38A-4AEC-A36C-D5DC4F47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098" y="3461646"/>
            <a:ext cx="2229463" cy="1454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90257" y="4909928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청구서 발급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95729" y="4941770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96616" y="4909928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325" y="931919"/>
            <a:ext cx="184136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수업 관리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en-US" altLang="ko-KR" sz="10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강의 개설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개설 옵션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변경</a:t>
            </a:r>
            <a:r>
              <a:rPr lang="en-US" altLang="ko-KR" sz="100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및 삭제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00" dirty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발급 </a:t>
            </a:r>
            <a:endParaRPr lang="en-US" altLang="ko-KR" sz="1000" dirty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4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3146" y="1004907"/>
            <a:ext cx="1481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수강관리기능</a:t>
            </a:r>
            <a:endParaRPr lang="en-US" altLang="ko-KR" sz="1200" b="1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강의 </a:t>
            </a: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신청</a:t>
            </a: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신청 목록 조회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01466" y="4923301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수강 신청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43953" y="496017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11" y="2026260"/>
            <a:ext cx="2834918" cy="1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6" y="3947103"/>
            <a:ext cx="2847833" cy="1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09" y="2962415"/>
            <a:ext cx="3272729" cy="1997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0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3146" y="1004907"/>
            <a:ext cx="1481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수강관리기능</a:t>
            </a:r>
            <a:endParaRPr lang="en-US" altLang="ko-KR" sz="1200" b="1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강의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신청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신청 목록 조회</a:t>
            </a: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915" t="11778" r="12032" b="5008"/>
          <a:stretch/>
        </p:blipFill>
        <p:spPr>
          <a:xfrm>
            <a:off x="3786839" y="2230630"/>
            <a:ext cx="4283104" cy="4071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0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67" y="2714853"/>
            <a:ext cx="3867899" cy="3022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6" y="2810745"/>
            <a:ext cx="3885642" cy="3045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직사각형 24"/>
          <p:cNvSpPr/>
          <p:nvPr/>
        </p:nvSpPr>
        <p:spPr>
          <a:xfrm>
            <a:off x="3294459" y="553880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로그인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91573" y="5444325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84422" y="3676169"/>
            <a:ext cx="1922898" cy="1130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44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69788" y="5557515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비밀번호 변경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91573" y="5012525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3010767"/>
            <a:ext cx="2545301" cy="278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53" y="2682496"/>
            <a:ext cx="2446232" cy="31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331" y="2957872"/>
            <a:ext cx="2286122" cy="28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0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2963" y="56152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686734" y="524430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공지 사항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62379" y="5704898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43" y="3330309"/>
            <a:ext cx="2550277" cy="208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4" y="3449068"/>
            <a:ext cx="3465454" cy="176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30" y="2522376"/>
            <a:ext cx="4587149" cy="334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5504247" y="4036890"/>
            <a:ext cx="4384820" cy="220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48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801986" y="500092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학사일정 프레임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87" y="2348833"/>
            <a:ext cx="2183706" cy="292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97" y="2348833"/>
            <a:ext cx="2199918" cy="292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68" y="2348833"/>
            <a:ext cx="2199918" cy="292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80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330351" y="5640508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로그인시 사용자 정보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3" y="3545045"/>
            <a:ext cx="2459477" cy="2130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21" y="3577416"/>
            <a:ext cx="2458788" cy="2131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73" y="3563047"/>
            <a:ext cx="2462489" cy="2120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22" y="1159719"/>
            <a:ext cx="2619473" cy="2053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67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330351" y="5640508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로그인시 사용자 정보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44644" y="2600521"/>
            <a:ext cx="8480462" cy="26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730232080" descr="EMB000031203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5" y="3253141"/>
            <a:ext cx="3710202" cy="25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77" y="3522253"/>
            <a:ext cx="3276600" cy="1619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94" y="2967582"/>
            <a:ext cx="3282674" cy="23023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89535" y="3001655"/>
            <a:ext cx="3235665" cy="355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2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5BA7B3-015C-4BD0-9CE5-BE78249C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72" y="3324393"/>
            <a:ext cx="2532749" cy="2178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AA428A-AAF4-4C5F-A6D4-65CEA853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97" y="3322257"/>
            <a:ext cx="2129030" cy="2182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25FB86-920E-4A1D-A44F-63F36A43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748" y="3806209"/>
            <a:ext cx="1659188" cy="107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2138439" y="5111866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청구서 확인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76254" y="5121065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39052" y="5076208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91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INDEX</a:t>
            </a:r>
            <a:endParaRPr lang="ko-KR" altLang="en-US" sz="40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75372" y="2562535"/>
            <a:ext cx="1494064" cy="1363436"/>
          </a:xfrm>
          <a:prstGeom prst="roundRect">
            <a:avLst>
              <a:gd name="adj" fmla="val 772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4373" y="4113769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비전 </a:t>
            </a:r>
            <a:endParaRPr lang="en-US" altLang="ko-KR" sz="1200" b="1" dirty="0">
              <a:solidFill>
                <a:schemeClr val="tx1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91253" y="2552303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91253" y="4113769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학사</a:t>
            </a:r>
            <a:endParaRPr lang="en-US" altLang="ko-KR" sz="1200" b="1" dirty="0">
              <a:solidFill>
                <a:prstClr val="white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4814" y="2552303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4814" y="4113769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수업</a:t>
            </a:r>
            <a:endParaRPr lang="en-US" altLang="ko-KR" sz="1200" b="1" dirty="0">
              <a:solidFill>
                <a:schemeClr val="tx1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-3809007" y="2676386"/>
            <a:ext cx="87915" cy="76943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3715644" y="2812692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58375" y="2552303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58375" y="4113769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수강</a:t>
            </a:r>
            <a:endParaRPr lang="en-US" altLang="ko-KR" sz="1200" b="1" dirty="0">
              <a:solidFill>
                <a:prstClr val="white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43" name="Freeform 11"/>
          <p:cNvSpPr>
            <a:spLocks noEditPoints="1"/>
          </p:cNvSpPr>
          <p:nvPr/>
        </p:nvSpPr>
        <p:spPr bwMode="auto">
          <a:xfrm>
            <a:off x="7782766" y="2812692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91936" y="2552303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291936" y="4113769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</a:t>
            </a:r>
            <a:endParaRPr lang="en-US" altLang="ko-KR" sz="1200" b="1" dirty="0">
              <a:solidFill>
                <a:schemeClr val="tx1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pic>
        <p:nvPicPr>
          <p:cNvPr id="1026" name="Picture 2" descr="비전 픽토그램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4" b="61847" l="9824" r="884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763" t="2939" r="1763" b="31608"/>
          <a:stretch/>
        </p:blipFill>
        <p:spPr bwMode="auto">
          <a:xfrm>
            <a:off x="1229312" y="2762230"/>
            <a:ext cx="1296563" cy="8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학사모 픽토그램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6190" r="-513" b="15758"/>
          <a:stretch/>
        </p:blipFill>
        <p:spPr bwMode="auto">
          <a:xfrm>
            <a:off x="3263494" y="2684798"/>
            <a:ext cx="1349186" cy="11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65000" y1="37353" x2="65000" y2="37353"/>
                        <a14:foregroundMark x1="54412" y1="31471" x2="54412" y2="31471"/>
                        <a14:foregroundMark x1="54118" y1="25294" x2="54118" y2="25294"/>
                        <a14:foregroundMark x1="38235" y1="37059" x2="38235" y2="3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89" y="2740711"/>
            <a:ext cx="1160221" cy="11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 픽토그램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-4993" r="-1538" b="9670"/>
          <a:stretch/>
        </p:blipFill>
        <p:spPr bwMode="auto">
          <a:xfrm>
            <a:off x="7463628" y="2610943"/>
            <a:ext cx="1157144" cy="12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사용자 픽토그램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317" y="2840666"/>
            <a:ext cx="817301" cy="7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403580" y="5099860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err="1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강의수강한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50" dirty="0" err="1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학생명단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44644" y="2600521"/>
            <a:ext cx="8480462" cy="26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37" y="2521622"/>
            <a:ext cx="3466057" cy="328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95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_x450148016" descr="EMB00006de84b7a">
            <a:extLst>
              <a:ext uri="{FF2B5EF4-FFF2-40B4-BE49-F238E27FC236}">
                <a16:creationId xmlns:a16="http://schemas.microsoft.com/office/drawing/2014/main" id="{F33BA326-5F83-48F5-81B5-798A17A7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71" y="3089666"/>
            <a:ext cx="1906588" cy="2611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450148304" descr="EMB00006de84b7b">
            <a:extLst>
              <a:ext uri="{FF2B5EF4-FFF2-40B4-BE49-F238E27FC236}">
                <a16:creationId xmlns:a16="http://schemas.microsoft.com/office/drawing/2014/main" id="{2996DC14-2830-48FA-B4FC-071619C8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96" y="3089666"/>
            <a:ext cx="1958975" cy="268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450148520" descr="EMB00006de84b7c">
            <a:extLst>
              <a:ext uri="{FF2B5EF4-FFF2-40B4-BE49-F238E27FC236}">
                <a16:creationId xmlns:a16="http://schemas.microsoft.com/office/drawing/2014/main" id="{B041FB65-B495-4F49-B5C5-7DA7B1F98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732" y="3068637"/>
            <a:ext cx="2271713" cy="200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50146576" descr="EMB00006de84b7d">
            <a:extLst>
              <a:ext uri="{FF2B5EF4-FFF2-40B4-BE49-F238E27FC236}">
                <a16:creationId xmlns:a16="http://schemas.microsoft.com/office/drawing/2014/main" id="{0A7CB13C-E490-4786-8B68-61D18C0A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45" y="4815889"/>
            <a:ext cx="1409700" cy="105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450147008" descr="EMB00006de84b7e">
            <a:extLst>
              <a:ext uri="{FF2B5EF4-FFF2-40B4-BE49-F238E27FC236}">
                <a16:creationId xmlns:a16="http://schemas.microsoft.com/office/drawing/2014/main" id="{F6BAECB8-0299-4A65-9C02-A38B7F7E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82" y="4213163"/>
            <a:ext cx="1585913" cy="1084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49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_x450146720" descr="EMB00006de84b81">
            <a:extLst>
              <a:ext uri="{FF2B5EF4-FFF2-40B4-BE49-F238E27FC236}">
                <a16:creationId xmlns:a16="http://schemas.microsoft.com/office/drawing/2014/main" id="{EB68AEE4-DBFC-4E34-8981-50F91EFD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57" y="3655653"/>
            <a:ext cx="3215694" cy="147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80" y="3398871"/>
            <a:ext cx="2515099" cy="1930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596281" y="995460"/>
            <a:ext cx="184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1474" y="952663"/>
            <a:ext cx="18413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8238" y="1197096"/>
            <a:ext cx="184136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확인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출석부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 </a:t>
            </a: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관리 </a:t>
            </a:r>
            <a:r>
              <a:rPr lang="en-US" altLang="ko-KR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63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6600" y="2725793"/>
            <a:ext cx="332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rgbClr val="4B7FFF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7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9700" y="2725793"/>
            <a:ext cx="6921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rgbClr val="4B7FFF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62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68326" y="19795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51434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비전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2099" y="2008693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2099" y="3570159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만능 대학 시스템</a:t>
            </a:r>
            <a:endParaRPr lang="en-US" altLang="ko-KR" sz="1200" b="1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5681239" y="2297656"/>
            <a:ext cx="694529" cy="8509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4622" y="1307246"/>
            <a:ext cx="1841363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학사 관리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등록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정보 관리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정보 검색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12359" y="1307246"/>
            <a:ext cx="192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수강관리기능</a:t>
            </a:r>
            <a:endParaRPr lang="en-US" altLang="ko-KR" sz="1400" b="1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강의 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강의 신청 옵션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관리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조회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60591" y="3140947"/>
            <a:ext cx="18413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사용자관리기능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로그인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비밀번호 변경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공지사항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학사일정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사용자 정보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상담신청</a:t>
            </a: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확인 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34621" y="3468866"/>
            <a:ext cx="1841363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수업 관리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강좌에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개설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개설 옵션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변경</a:t>
            </a:r>
            <a:r>
              <a:rPr lang="en-US" altLang="ko-KR" sz="105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및 삭제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발급 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3799051" y="3623595"/>
            <a:ext cx="810599" cy="471753"/>
          </a:xfrm>
          <a:prstGeom prst="line">
            <a:avLst/>
          </a:prstGeom>
          <a:ln>
            <a:solidFill>
              <a:srgbClr val="4B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287423" y="3643444"/>
            <a:ext cx="810599" cy="471753"/>
          </a:xfrm>
          <a:prstGeom prst="line">
            <a:avLst/>
          </a:prstGeom>
          <a:ln>
            <a:solidFill>
              <a:srgbClr val="4B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308769" y="1743044"/>
            <a:ext cx="810599" cy="471753"/>
          </a:xfrm>
          <a:prstGeom prst="line">
            <a:avLst/>
          </a:prstGeom>
          <a:ln>
            <a:solidFill>
              <a:srgbClr val="4B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3799050" y="1743044"/>
            <a:ext cx="810599" cy="471753"/>
          </a:xfrm>
          <a:prstGeom prst="line">
            <a:avLst/>
          </a:prstGeom>
          <a:ln>
            <a:solidFill>
              <a:srgbClr val="4B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7B172-2B72-4650-B26E-E551A9783A92}"/>
              </a:ext>
            </a:extLst>
          </p:cNvPr>
          <p:cNvSpPr/>
          <p:nvPr/>
        </p:nvSpPr>
        <p:spPr>
          <a:xfrm>
            <a:off x="1054348" y="5264256"/>
            <a:ext cx="10215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학교시스템을 이 소프트웨어 하나로 통합하여 학생과 교수진들이 손쉽게 업무를 처리할 수 있게 해준다</a:t>
            </a:r>
            <a:r>
              <a:rPr lang="en-US" altLang="ko-KR" sz="1100" kern="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endParaRPr lang="en-US" altLang="ko-KR" sz="1100" kern="0" dirty="0" smtClean="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100" kern="0" dirty="0" smtClean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통합 </a:t>
            </a:r>
            <a:r>
              <a:rPr lang="ko-KR" altLang="en-US" sz="1100" kern="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관리 시스템으로서 분리되어 있는 학사 기능들을 하나로 통합해 모든 사용자들이 간편하게 사용할 수 있도록 제공하고</a:t>
            </a:r>
            <a:r>
              <a:rPr lang="en-US" altLang="ko-KR" sz="1100" kern="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작업하는데 있어서 종합적으로 데이터들을 관리하기 때문에 효율적인 도구를 제공한다</a:t>
            </a:r>
            <a:r>
              <a:rPr lang="en-US" altLang="ko-KR" sz="1100" kern="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즉</a:t>
            </a:r>
            <a:r>
              <a:rPr lang="en-US" altLang="ko-KR" sz="1200" kern="0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200" kern="0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 하나의 소프트웨어로 학교의 모든 업무 관리를 가능하게 하는 것이 우리 소프트웨어의 비전이다</a:t>
            </a:r>
            <a:r>
              <a:rPr lang="en-US" altLang="ko-KR" sz="1200" kern="0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endParaRPr lang="ko-KR" altLang="en-US" sz="1200" kern="0" dirty="0">
              <a:solidFill>
                <a:srgbClr val="FF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51434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49356" y="4461739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 관리 메인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62295" y="4466593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 추가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1901" y="1060803"/>
            <a:ext cx="1841363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학사 관리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등록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정보 관리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정보 검색</a:t>
            </a:r>
            <a:endParaRPr lang="en-US" altLang="ko-KR" sz="105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4" name="_x939398088" descr="EMB000044680b38">
            <a:extLst>
              <a:ext uri="{FF2B5EF4-FFF2-40B4-BE49-F238E27FC236}">
                <a16:creationId xmlns:a16="http://schemas.microsoft.com/office/drawing/2014/main" id="{C5D8A514-AE78-4FC4-A694-E0015A14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4" y="3154602"/>
            <a:ext cx="2060851" cy="2057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939397656" descr="EMB000044680b3b">
            <a:extLst>
              <a:ext uri="{FF2B5EF4-FFF2-40B4-BE49-F238E27FC236}">
                <a16:creationId xmlns:a16="http://schemas.microsoft.com/office/drawing/2014/main" id="{D2ED8948-C887-46D2-BB99-96781480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85" y="3186926"/>
            <a:ext cx="2214828" cy="2057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8ED392F-AF0C-4F40-9861-81D8CD460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798" y="2948214"/>
            <a:ext cx="1968876" cy="2263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8470798" y="5018330"/>
            <a:ext cx="1961489" cy="193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828508" y="4461739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9982" y="42602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51434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21094" y="535919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 삭제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</a:p>
          <a:p>
            <a:pPr algn="ctr"/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위 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학생 </a:t>
            </a:r>
            <a:endParaRPr lang="en-US" altLang="ko-KR" sz="1050" dirty="0" smtClean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아래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: 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교수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79482" y="5339351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1901" y="1060803"/>
            <a:ext cx="1841363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학사 관리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en-US" altLang="ko-KR" sz="1050" dirty="0" smtClean="0">
                <a:solidFill>
                  <a:srgbClr val="AAABAC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5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등록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정보 관리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-  </a:t>
            </a:r>
            <a:r>
              <a:rPr lang="ko-KR" altLang="en-US" sz="105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구성원의 정보 검색</a:t>
            </a:r>
            <a:endParaRPr lang="en-US" altLang="ko-KR" sz="105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4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6" name="_x1026068712" descr="EMB000044680b3f">
            <a:extLst>
              <a:ext uri="{FF2B5EF4-FFF2-40B4-BE49-F238E27FC236}">
                <a16:creationId xmlns:a16="http://schemas.microsoft.com/office/drawing/2014/main" id="{C3B0AACD-3419-4A60-8B31-774959DE8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"/>
          <a:stretch/>
        </p:blipFill>
        <p:spPr bwMode="auto">
          <a:xfrm>
            <a:off x="877108" y="2542274"/>
            <a:ext cx="2144617" cy="1990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1026070800" descr="EMB000044680b40">
            <a:extLst>
              <a:ext uri="{FF2B5EF4-FFF2-40B4-BE49-F238E27FC236}">
                <a16:creationId xmlns:a16="http://schemas.microsoft.com/office/drawing/2014/main" id="{BAE2C14C-1220-4A6F-A2FA-A642E5E3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"/>
          <a:stretch/>
        </p:blipFill>
        <p:spPr bwMode="auto">
          <a:xfrm>
            <a:off x="4618546" y="2519750"/>
            <a:ext cx="2235619" cy="2092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1028209984" descr="EMB000044680b41">
            <a:extLst>
              <a:ext uri="{FF2B5EF4-FFF2-40B4-BE49-F238E27FC236}">
                <a16:creationId xmlns:a16="http://schemas.microsoft.com/office/drawing/2014/main" id="{99FCAA24-9C9F-41ED-AE86-9AD8F93E2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r="22063"/>
          <a:stretch/>
        </p:blipFill>
        <p:spPr bwMode="auto">
          <a:xfrm>
            <a:off x="8149836" y="2520228"/>
            <a:ext cx="2670114" cy="1830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192443" y="5281781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0" name="_x939398160" descr="EMB000044680b4b">
            <a:extLst>
              <a:ext uri="{FF2B5EF4-FFF2-40B4-BE49-F238E27FC236}">
                <a16:creationId xmlns:a16="http://schemas.microsoft.com/office/drawing/2014/main" id="{3D88371A-7549-4097-A6D8-2AB5BEDD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559" r="2029" b="3463"/>
          <a:stretch/>
        </p:blipFill>
        <p:spPr bwMode="auto">
          <a:xfrm>
            <a:off x="560461" y="4105786"/>
            <a:ext cx="2170825" cy="194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1026046712" descr="EMB000044680b4e">
            <a:extLst>
              <a:ext uri="{FF2B5EF4-FFF2-40B4-BE49-F238E27FC236}">
                <a16:creationId xmlns:a16="http://schemas.microsoft.com/office/drawing/2014/main" id="{3A14F9C7-72AE-4B27-B702-DDB2D07CA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/>
          <a:stretch/>
        </p:blipFill>
        <p:spPr bwMode="auto">
          <a:xfrm>
            <a:off x="4380171" y="4081772"/>
            <a:ext cx="2170825" cy="199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1026046928" descr="EMB000044680b4f">
            <a:extLst>
              <a:ext uri="{FF2B5EF4-FFF2-40B4-BE49-F238E27FC236}">
                <a16:creationId xmlns:a16="http://schemas.microsoft.com/office/drawing/2014/main" id="{A068685D-C766-4EDA-9B6B-D789BDE30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r="19999"/>
          <a:stretch/>
        </p:blipFill>
        <p:spPr bwMode="auto">
          <a:xfrm>
            <a:off x="7497762" y="4133495"/>
            <a:ext cx="3310097" cy="194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525223" y="5276206"/>
            <a:ext cx="1832003" cy="139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820353" y="3695390"/>
            <a:ext cx="1832003" cy="139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_x1028209192" descr="EMB000044680b52">
            <a:extLst>
              <a:ext uri="{FF2B5EF4-FFF2-40B4-BE49-F238E27FC236}">
                <a16:creationId xmlns:a16="http://schemas.microsoft.com/office/drawing/2014/main" id="{684102E0-2358-441E-BE43-E00362D7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10" y="2950681"/>
            <a:ext cx="1896788" cy="2442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_x1028210848" descr="EMB000044680b53">
            <a:extLst>
              <a:ext uri="{FF2B5EF4-FFF2-40B4-BE49-F238E27FC236}">
                <a16:creationId xmlns:a16="http://schemas.microsoft.com/office/drawing/2014/main" id="{FC7224AF-C558-4839-AC08-5CB307CB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8" y="2957154"/>
            <a:ext cx="1896789" cy="2443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188913" y="445938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신규 강좌 등록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42854" y="4474077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39B4666-0B1D-46A1-AE69-8495013C1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20" y="3681873"/>
            <a:ext cx="3878721" cy="73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9938158" y="444742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54696" y="4094044"/>
            <a:ext cx="3859245" cy="26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1325" y="931919"/>
            <a:ext cx="184136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수업 관리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강의 개설</a:t>
            </a: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개설 옵션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변경</a:t>
            </a:r>
            <a:r>
              <a:rPr lang="en-US" altLang="ko-KR" sz="100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및 삭제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발급 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75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841905" y="5211199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신규 강좌 등록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7140" y="456937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38158" y="444742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F59B3B-FDF2-4C4B-918B-21C9F590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92" y="2443021"/>
            <a:ext cx="2519650" cy="3462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9E5580-8346-4EBB-B20D-85430345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29" y="3061052"/>
            <a:ext cx="2180820" cy="2226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9ACA1C-CABF-4FBA-86CC-E8219372D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21" y="3427360"/>
            <a:ext cx="3458947" cy="1032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7730421" y="4161790"/>
            <a:ext cx="3458947" cy="220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1325" y="931919"/>
            <a:ext cx="184136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수업 관리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강의 개설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개설 옵션</a:t>
            </a: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변경</a:t>
            </a:r>
            <a:r>
              <a:rPr lang="en-US" altLang="ko-KR" sz="1000" dirty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및 삭제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발급 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9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63905" y="196913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88913" y="445938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삭제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2828" y="4516561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95272" y="445938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7" name="_x938750080" descr="EMB000044680b54">
            <a:extLst>
              <a:ext uri="{FF2B5EF4-FFF2-40B4-BE49-F238E27FC236}">
                <a16:creationId xmlns:a16="http://schemas.microsoft.com/office/drawing/2014/main" id="{FDA60DBA-7A79-4365-ABAB-610A7A73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3" y="2826333"/>
            <a:ext cx="1956907" cy="2562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946641680" descr="EMB000044680b56">
            <a:extLst>
              <a:ext uri="{FF2B5EF4-FFF2-40B4-BE49-F238E27FC236}">
                <a16:creationId xmlns:a16="http://schemas.microsoft.com/office/drawing/2014/main" id="{147338C7-4AC2-483A-94E6-7F554257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98" y="2826333"/>
            <a:ext cx="1956907" cy="2562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494AD4-BDC5-4E70-B99F-AB12C84C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326" y="3344609"/>
            <a:ext cx="2906453" cy="68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81325" y="931919"/>
            <a:ext cx="184136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수업 관리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강의 개설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개설 옵션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변경</a:t>
            </a:r>
            <a:r>
              <a:rPr lang="en-US" altLang="ko-KR" sz="10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및 삭제</a:t>
            </a: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발급 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326" y="4480034"/>
            <a:ext cx="3099197" cy="83600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141326" y="4450449"/>
            <a:ext cx="3227967" cy="865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6" y="60752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프로그래밍</a:t>
            </a:r>
            <a:endParaRPr lang="ko-KR" altLang="en-US" sz="3600" kern="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13" y="361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66343" y="2929959"/>
            <a:ext cx="9934220" cy="38955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88088" y="1793784"/>
            <a:ext cx="8858693" cy="33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88913" y="445938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수정 프레임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81595" y="4725754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실행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94419" y="4459382"/>
            <a:ext cx="2038184" cy="111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결과 화면</a:t>
            </a:r>
            <a:r>
              <a:rPr lang="en-US" altLang="ko-KR" sz="1050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1050" dirty="0">
              <a:solidFill>
                <a:srgbClr val="4B7FF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0" name="_x942648264" descr="EMB000044680b61">
            <a:extLst>
              <a:ext uri="{FF2B5EF4-FFF2-40B4-BE49-F238E27FC236}">
                <a16:creationId xmlns:a16="http://schemas.microsoft.com/office/drawing/2014/main" id="{073E98F8-9417-4384-AF94-5C4CA467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50" y="2448668"/>
            <a:ext cx="2140056" cy="1621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942558696" descr="EMB000044680b62">
            <a:extLst>
              <a:ext uri="{FF2B5EF4-FFF2-40B4-BE49-F238E27FC236}">
                <a16:creationId xmlns:a16="http://schemas.microsoft.com/office/drawing/2014/main" id="{C1B329E9-089F-4BEE-AF13-49FAF151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50" y="4696432"/>
            <a:ext cx="2131165" cy="1605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D043AA-4110-4EBA-A58C-98ED4EB4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8" y="3464775"/>
            <a:ext cx="1978968" cy="2179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494AD4-BDC5-4E70-B99F-AB12C84C5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772" y="4450423"/>
            <a:ext cx="2906453" cy="68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81325" y="931919"/>
            <a:ext cx="184136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7FF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수업 관리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강의 개설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solidFill>
                  <a:srgbClr val="7F7F7F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개설 옵션</a:t>
            </a: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강좌 </a:t>
            </a: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변경</a:t>
            </a:r>
            <a:r>
              <a:rPr lang="en-US" altLang="ko-KR" sz="10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0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및 삭제</a:t>
            </a:r>
            <a:endParaRPr lang="en-US" altLang="ko-KR" sz="1000" dirty="0" smtClean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청구서 </a:t>
            </a: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시월구일1" panose="02020600000000000000" pitchFamily="18" charset="-127"/>
                <a:ea typeface="a시월구일1" panose="02020600000000000000" pitchFamily="18" charset="-127"/>
                <a:cs typeface="Aharoni" panose="02010803020104030203" pitchFamily="2" charset="-79"/>
              </a:rPr>
              <a:t>발급 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a시월구일1" panose="02020600000000000000" pitchFamily="18" charset="-127"/>
              <a:ea typeface="a시월구일1" panose="02020600000000000000" pitchFamily="18" charset="-127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rgbClr val="7F7F7F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0B0B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200" b="1" dirty="0" smtClean="0">
              <a:solidFill>
                <a:srgbClr val="B0B0B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7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615</Words>
  <Application>Microsoft Office PowerPoint</Application>
  <PresentationFormat>와이드스크린</PresentationFormat>
  <Paragraphs>262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Aharoni</vt:lpstr>
      <vt:lpstr>맑은 고딕</vt:lpstr>
      <vt:lpstr>a시월구일1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도호현</dc:creator>
  <cp:lastModifiedBy>도호현</cp:lastModifiedBy>
  <cp:revision>32</cp:revision>
  <dcterms:created xsi:type="dcterms:W3CDTF">2019-12-04T05:08:24Z</dcterms:created>
  <dcterms:modified xsi:type="dcterms:W3CDTF">2019-12-04T12:14:48Z</dcterms:modified>
</cp:coreProperties>
</file>