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4E13D-D2DC-575D-A877-E81CCFAC7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F3E3CE-944A-4E1D-A8A3-012FD032D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7AED2-30D8-E002-2847-E772640E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B20ED-9A1B-A6B8-EBC7-A411BAD7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25BDE-04F4-A9C8-E500-02D936E1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5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7325-EBF8-BBD8-B6ED-A0BB3A0A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19F63-BEB9-ADC4-1543-71FF22912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7AC25-4878-D790-9EAD-9C1FBCC1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AAF26-14DF-42AD-9C0F-BB11934E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B8251-B78F-1D05-4187-967AB2AC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0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74214-4D18-AD05-45A1-9CCEA5051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5FC02-590D-4DD6-BD01-8B4921ABE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20D9-31FD-70F9-37E6-52D49CF8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36C73-EA40-3353-D622-F68EA6DC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DB85A-B991-5EB6-E09B-8B0C6DD9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24BAB-2290-3D7E-C7A4-EC77F04A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5D185-560B-F74B-8DE5-1C290496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14C49-34FF-08E7-799D-69817602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54B7B-BEB7-1C1E-3751-03A0F5D1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1FEE1-DF37-FE3A-A638-5166C15A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1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B5532-006E-0D3D-A046-0CCAD918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C1454-39DE-2835-C8F1-1D534C971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E9376-5E71-9565-90B6-819D1F4E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B8991-92D5-3ADE-8EC4-E463160F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67333-1B04-E62F-1346-064FA9DC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CA694-9B0C-A9A6-44D5-D054D0B8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A6E5D-5BE3-FF30-28C1-484194555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09AE5E-722D-D5F9-6395-78B8B6B63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844CB5-6B2A-5DEE-9EDC-D43D21F1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ADD10-7E5D-7119-606F-CBDAA6E4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3F894D-F9A9-7BCF-A932-09415D7F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7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AF395-4D0C-A4A5-63B2-CADDA436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AF4C1-5954-B7C5-DB48-2D48D2273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9656E7-DE83-D563-8168-A3A60198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F8EB6-3862-9B99-D2F7-31611771A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B2AF48-906E-39CD-39FB-54F21A6BC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1105F9-7364-9D13-FCDA-058B7222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B1E66C-08E7-D57F-B08E-179A7A09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31C091-E4B0-545C-EDD3-B40DD8AD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3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9CAF9-7010-5C78-B26C-B56ADE81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B0E31D-B453-AF0B-B194-E7E0E6AE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CD093C-24D3-5AD6-22B5-8BEBB4EB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BFA90A-E86A-DF8F-82CD-3ED41130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06C9EC-603E-B7BE-7639-FB1DB572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E6DC65-851B-705E-23D6-A03457DB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27059-7AC9-4FB0-7AEF-38FEF4C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3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2C814-6B37-521C-6F18-BE60B610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8E714-CF31-205E-7C00-D2B52BFA4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E5F4D-E006-25E7-C14E-210E0D2B9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222FD-6DCA-F28D-AB9E-8017EBE8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F81510-DCF5-D8CA-9064-0FF926F0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6FA0FF-905B-28BE-C932-312279EE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5C54C-4D4E-089D-BE68-D169C650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3F37C8-FDED-B5F5-302D-D4F7AABEB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E168E-5B9A-2AAF-2FB7-B604679A2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BC620E-24C8-8756-290F-A713186F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50B31A-86E5-B48C-AB3A-0E756DCC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C363E-824C-FD7C-483A-C85C4F6E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78BA98-9D51-94AA-190A-AB7B2BE9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FAB915-CC84-39B6-57F3-B600E8ED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5DF31-83EE-1EB9-EA84-E17291120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1E5AF-BE34-5BC8-0068-B0D97B73B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BC7EB-4C14-0845-D986-40A6A43C7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5B1E6-D4E9-F506-768B-3E0682C8A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3EC1ED-7B36-A71D-7203-BDC46D85C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7634CA-AE63-1EAC-6892-69990200E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3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osj8008@naver.com</dc:creator>
  <cp:lastModifiedBy>osj8008@naver.com</cp:lastModifiedBy>
  <cp:revision>1</cp:revision>
  <dcterms:created xsi:type="dcterms:W3CDTF">2022-06-07T15:26:09Z</dcterms:created>
  <dcterms:modified xsi:type="dcterms:W3CDTF">2022-06-07T15:47:01Z</dcterms:modified>
</cp:coreProperties>
</file>