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4E13D-D2DC-575D-A877-E81CCFAC7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F3E3CE-944A-4E1D-A8A3-012FD032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7AED2-30D8-E002-2847-E772640E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B20ED-9A1B-A6B8-EBC7-A411BAD7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25BDE-04F4-A9C8-E500-02D936E1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7325-EBF8-BBD8-B6ED-A0BB3A0A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19F63-BEB9-ADC4-1543-71FF22912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7AC25-4878-D790-9EAD-9C1FBCC1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AAF26-14DF-42AD-9C0F-BB11934E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B8251-B78F-1D05-4187-967AB2AC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0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74214-4D18-AD05-45A1-9CCEA5051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5FC02-590D-4DD6-BD01-8B4921ABE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20D9-31FD-70F9-37E6-52D49CF8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36C73-EA40-3353-D622-F68EA6DC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DB85A-B991-5EB6-E09B-8B0C6DD9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24BAB-2290-3D7E-C7A4-EC77F04A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5D185-560B-F74B-8DE5-1C290496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14C49-34FF-08E7-799D-69817602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54B7B-BEB7-1C1E-3751-03A0F5D1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1FEE1-DF37-FE3A-A638-5166C15A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1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B5532-006E-0D3D-A046-0CCAD918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C1454-39DE-2835-C8F1-1D534C97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E9376-5E71-9565-90B6-819D1F4E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B8991-92D5-3ADE-8EC4-E463160F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67333-1B04-E62F-1346-064FA9DC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CA694-9B0C-A9A6-44D5-D054D0B8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A6E5D-5BE3-FF30-28C1-484194555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09AE5E-722D-D5F9-6395-78B8B6B63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844CB5-6B2A-5DEE-9EDC-D43D21F1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ADD10-7E5D-7119-606F-CBDAA6E4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F894D-F9A9-7BCF-A932-09415D7F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7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AF395-4D0C-A4A5-63B2-CADDA436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AF4C1-5954-B7C5-DB48-2D48D2273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9656E7-DE83-D563-8168-A3A60198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F8EB6-3862-9B99-D2F7-31611771A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B2AF48-906E-39CD-39FB-54F21A6BC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1105F9-7364-9D13-FCDA-058B7222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B1E66C-08E7-D57F-B08E-179A7A09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31C091-E4B0-545C-EDD3-B40DD8AD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3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9CAF9-7010-5C78-B26C-B56ADE8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B0E31D-B453-AF0B-B194-E7E0E6AE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CD093C-24D3-5AD6-22B5-8BEBB4EB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BFA90A-E86A-DF8F-82CD-3ED41130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06C9EC-603E-B7BE-7639-FB1DB572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E6DC65-851B-705E-23D6-A03457DB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27059-7AC9-4FB0-7AEF-38FEF4C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3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2C814-6B37-521C-6F18-BE60B610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8E714-CF31-205E-7C00-D2B52BFA4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E5F4D-E006-25E7-C14E-210E0D2B9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222FD-6DCA-F28D-AB9E-8017EBE8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81510-DCF5-D8CA-9064-0FF926F0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FA0FF-905B-28BE-C932-312279EE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5C54C-4D4E-089D-BE68-D169C650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3F37C8-FDED-B5F5-302D-D4F7AABEB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E168E-5B9A-2AAF-2FB7-B604679A2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C620E-24C8-8756-290F-A713186F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50B31A-86E5-B48C-AB3A-0E756DCC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C363E-824C-FD7C-483A-C85C4F6E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78BA98-9D51-94AA-190A-AB7B2BE9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FAB915-CC84-39B6-57F3-B600E8ED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5DF31-83EE-1EB9-EA84-E17291120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1E5AF-BE34-5BC8-0068-B0D97B73B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BC7EB-4C14-0845-D986-40A6A43C7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5B1E6-D4E9-F506-768B-3E0682C8A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3EC1ED-7B36-A71D-7203-BDC46D85C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7634CA-AE63-1EAC-6892-69990200E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3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6C29F-DD1A-409F-AD70-8BB30B40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05130" cy="591805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Header+banner_section</a:t>
            </a:r>
            <a:endParaRPr lang="ko-KR" alt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D52984C-6903-4F0E-BB80-5C0026E90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7996"/>
            <a:ext cx="10515600" cy="36688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12628-CD68-47C3-8DCD-837A4C2E6591}"/>
              </a:ext>
            </a:extLst>
          </p:cNvPr>
          <p:cNvSpPr txBox="1"/>
          <p:nvPr/>
        </p:nvSpPr>
        <p:spPr>
          <a:xfrm>
            <a:off x="820147" y="4912241"/>
            <a:ext cx="105336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 우선 전체 태그 여백 초기화를 주면서 헤더부분에 왼쪽 </a:t>
            </a:r>
            <a:r>
              <a:rPr lang="en-US" altLang="ko-KR" sz="1600" dirty="0" err="1"/>
              <a:t>megabox</a:t>
            </a:r>
            <a:r>
              <a:rPr lang="ko-KR" altLang="en-US" sz="1600" dirty="0"/>
              <a:t>부분이랑 오른쪽 영화 메뉴부분으로 나눴었고 </a:t>
            </a:r>
            <a:endParaRPr lang="en-US" altLang="ko-KR" sz="1600" dirty="0"/>
          </a:p>
          <a:p>
            <a:r>
              <a:rPr lang="ko-KR" altLang="en-US" sz="1600" dirty="0"/>
              <a:t>왼쪽부분을 </a:t>
            </a:r>
            <a:r>
              <a:rPr lang="en-US" altLang="ko-KR" sz="1600" dirty="0" err="1"/>
              <a:t>img</a:t>
            </a:r>
            <a:r>
              <a:rPr lang="ko-KR" altLang="en-US" sz="1600" dirty="0"/>
              <a:t>태그로 오른쪽 부분을 </a:t>
            </a:r>
            <a:r>
              <a:rPr lang="en-US" altLang="ko-KR" sz="1600" dirty="0"/>
              <a:t>ul&gt;li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사용해서 각 항목별로 만들었습니다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 배너부분도 배너 위쪽 배너 메뉴를 왼쪽 오른쪽으로 나눴는데 </a:t>
            </a:r>
            <a:endParaRPr lang="en-US" altLang="ko-KR" sz="1600" dirty="0"/>
          </a:p>
          <a:p>
            <a:r>
              <a:rPr lang="ko-KR" altLang="en-US" sz="1600" dirty="0"/>
              <a:t>왼쪽 부분을 전체메뉴로</a:t>
            </a:r>
            <a:r>
              <a:rPr lang="en-US" altLang="ko-KR" sz="1600" dirty="0"/>
              <a:t> </a:t>
            </a:r>
            <a:r>
              <a:rPr lang="ko-KR" altLang="en-US" sz="1600" dirty="0"/>
              <a:t>필름 </a:t>
            </a:r>
            <a:r>
              <a:rPr lang="ko-KR" altLang="en-US" sz="1600" dirty="0" err="1"/>
              <a:t>소사이어티와</a:t>
            </a:r>
            <a:r>
              <a:rPr lang="ko-KR" altLang="en-US" sz="1600" dirty="0"/>
              <a:t> 클래식 </a:t>
            </a:r>
            <a:r>
              <a:rPr lang="ko-KR" altLang="en-US" sz="1600" dirty="0" err="1"/>
              <a:t>소사이어티를</a:t>
            </a:r>
            <a:r>
              <a:rPr lang="ko-KR" altLang="en-US" sz="1600" dirty="0"/>
              <a:t> 감싸게 만들었고</a:t>
            </a:r>
            <a:endParaRPr lang="en-US" altLang="ko-KR" sz="1600" dirty="0"/>
          </a:p>
          <a:p>
            <a:r>
              <a:rPr lang="ko-KR" altLang="en-US" sz="1600" dirty="0"/>
              <a:t>오른쪽 부분을 상영시간표와 빠른 예매부분을 포함하게 만들었습니다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중앙 </a:t>
            </a:r>
            <a:r>
              <a:rPr lang="ko-KR" altLang="en-US" sz="1600" dirty="0" err="1"/>
              <a:t>로우부분에</a:t>
            </a:r>
            <a:r>
              <a:rPr lang="ko-KR" altLang="en-US" sz="1600" dirty="0"/>
              <a:t> 마우스 드래그로 </a:t>
            </a:r>
            <a:endParaRPr lang="en-US" altLang="ko-KR" sz="1600" dirty="0"/>
          </a:p>
          <a:p>
            <a:r>
              <a:rPr lang="ko-KR" altLang="en-US" sz="1600" dirty="0"/>
              <a:t>끌어 </a:t>
            </a:r>
            <a:r>
              <a:rPr lang="ko-KR" altLang="en-US" sz="1600" dirty="0" err="1"/>
              <a:t>당길수</a:t>
            </a:r>
            <a:r>
              <a:rPr lang="ko-KR" altLang="en-US" sz="1600" dirty="0"/>
              <a:t> 있게끔 </a:t>
            </a:r>
            <a:r>
              <a:rPr lang="en-US" altLang="ko-KR" sz="1600" dirty="0"/>
              <a:t>swiper.js </a:t>
            </a:r>
            <a:r>
              <a:rPr lang="ko-KR" altLang="en-US" sz="1600" dirty="0"/>
              <a:t>자바스크립트 코드를 사용해서 만들었습니다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0314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D743948-34CB-4F73-AF00-6C2D2E3E8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81" y="1116419"/>
            <a:ext cx="9154638" cy="4351338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3945C83-3C70-4681-BAF3-A308B7C5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51837" cy="591805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movie_section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D0150-940D-4D2F-BD5B-0AC272EF464D}"/>
              </a:ext>
            </a:extLst>
          </p:cNvPr>
          <p:cNvSpPr txBox="1"/>
          <p:nvPr/>
        </p:nvSpPr>
        <p:spPr>
          <a:xfrm>
            <a:off x="820147" y="4912241"/>
            <a:ext cx="8977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윗부분은 무비</a:t>
            </a:r>
            <a:r>
              <a:rPr lang="en-US" altLang="ko-KR" sz="1600" dirty="0"/>
              <a:t>_</a:t>
            </a:r>
            <a:r>
              <a:rPr lang="ko-KR" altLang="en-US" sz="1600" dirty="0"/>
              <a:t>타이틀과 밑부분이 무비</a:t>
            </a:r>
            <a:r>
              <a:rPr lang="en-US" altLang="ko-KR" sz="1600" dirty="0"/>
              <a:t>_</a:t>
            </a:r>
            <a:r>
              <a:rPr lang="ko-KR" altLang="en-US" sz="1600" dirty="0"/>
              <a:t>차트로 나누면서 작업을 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무비</a:t>
            </a:r>
            <a:r>
              <a:rPr lang="en-US" altLang="ko-KR" sz="1600" dirty="0"/>
              <a:t>_</a:t>
            </a:r>
            <a:r>
              <a:rPr lang="ko-KR" altLang="en-US" sz="1600" dirty="0"/>
              <a:t>타이틀은 </a:t>
            </a:r>
            <a:r>
              <a:rPr lang="en-US" altLang="ko-KR" sz="1600" dirty="0"/>
              <a:t>4</a:t>
            </a:r>
            <a:r>
              <a:rPr lang="ko-KR" altLang="en-US" sz="1600" dirty="0"/>
              <a:t>개의 버튼을 클릭하면 </a:t>
            </a:r>
            <a:r>
              <a:rPr lang="ko-KR" altLang="en-US" sz="1600" dirty="0" err="1"/>
              <a:t>액티브한</a:t>
            </a:r>
            <a:r>
              <a:rPr lang="ko-KR" altLang="en-US" sz="1600" dirty="0"/>
              <a:t> 각 항목에 맞게 영화가 나오게 작업을 하였었고</a:t>
            </a:r>
            <a:endParaRPr lang="en-US" altLang="ko-KR" sz="1600" dirty="0"/>
          </a:p>
          <a:p>
            <a:r>
              <a:rPr lang="ko-KR" altLang="en-US" sz="1600" dirty="0"/>
              <a:t>무비</a:t>
            </a:r>
            <a:r>
              <a:rPr lang="en-US" altLang="ko-KR" sz="1600" dirty="0"/>
              <a:t>_</a:t>
            </a:r>
            <a:r>
              <a:rPr lang="ko-KR" altLang="en-US" sz="1600" dirty="0"/>
              <a:t>차트부분은 각 영화를 </a:t>
            </a:r>
            <a:r>
              <a:rPr lang="en-US" altLang="ko-KR" sz="1600" dirty="0"/>
              <a:t>4</a:t>
            </a:r>
            <a:r>
              <a:rPr lang="ko-KR" altLang="en-US" sz="1600" dirty="0"/>
              <a:t>개씩 보일 수 있도록 나누면서</a:t>
            </a:r>
            <a:endParaRPr lang="en-US" altLang="ko-KR" sz="1600" dirty="0"/>
          </a:p>
          <a:p>
            <a:r>
              <a:rPr lang="en-US" altLang="ko-KR" sz="1600" dirty="0"/>
              <a:t>swiper.js</a:t>
            </a:r>
            <a:r>
              <a:rPr lang="ko-KR" altLang="en-US" sz="1600" dirty="0"/>
              <a:t> 플러그인을 사용해서 마우스 드래그로 넘길 수 있게 작업했습니다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020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63B4F5-C4AD-40D3-8909-ECBEFE428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16" y="744279"/>
            <a:ext cx="8549997" cy="435133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905F1FA-619C-4560-929A-8DD8F26A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96" y="301329"/>
            <a:ext cx="1851837" cy="591805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event_section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F7B2D-6C0C-4FB3-9A6B-CDE0AF0E99DE}"/>
              </a:ext>
            </a:extLst>
          </p:cNvPr>
          <p:cNvSpPr txBox="1"/>
          <p:nvPr/>
        </p:nvSpPr>
        <p:spPr>
          <a:xfrm>
            <a:off x="901996" y="5095617"/>
            <a:ext cx="9769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이벤트</a:t>
            </a:r>
            <a:r>
              <a:rPr lang="en-US" altLang="ko-KR" sz="1600" dirty="0"/>
              <a:t>_</a:t>
            </a:r>
            <a:r>
              <a:rPr lang="ko-KR" altLang="en-US" sz="1600" dirty="0"/>
              <a:t>왼쪽</a:t>
            </a:r>
            <a:r>
              <a:rPr lang="en-US" altLang="ko-KR" sz="1600" dirty="0"/>
              <a:t>, </a:t>
            </a:r>
            <a:r>
              <a:rPr lang="ko-KR" altLang="en-US" sz="1600" dirty="0"/>
              <a:t>오른쪽 부분으로 전체적으로 나누면서 왼쪽 슬라이더</a:t>
            </a:r>
            <a:r>
              <a:rPr lang="en-US" altLang="ko-KR" sz="1600" dirty="0"/>
              <a:t>, </a:t>
            </a:r>
            <a:r>
              <a:rPr lang="ko-KR" altLang="en-US" sz="1600" dirty="0"/>
              <a:t>박스</a:t>
            </a:r>
            <a:r>
              <a:rPr lang="en-US" altLang="ko-KR" sz="1600" dirty="0"/>
              <a:t>1,2 </a:t>
            </a:r>
            <a:r>
              <a:rPr lang="ko-KR" altLang="en-US" sz="1600" dirty="0"/>
              <a:t>오른쪽 박스로 만들었습니다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80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1E9A06-819C-4808-8F40-04175328F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9972"/>
            <a:ext cx="10515600" cy="357883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2399708-4C8A-4733-B509-0FE3336B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67"/>
            <a:ext cx="1958163" cy="591805"/>
          </a:xfrm>
        </p:spPr>
        <p:txBody>
          <a:bodyPr>
            <a:normAutofit fontScale="90000"/>
          </a:bodyPr>
          <a:lstStyle/>
          <a:p>
            <a:r>
              <a:rPr lang="en-US" altLang="ko-KR" sz="2000" dirty="0" err="1"/>
              <a:t>opening_section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DEFAD-E7EE-4724-91C1-06AABC631D53}"/>
              </a:ext>
            </a:extLst>
          </p:cNvPr>
          <p:cNvSpPr txBox="1"/>
          <p:nvPr/>
        </p:nvSpPr>
        <p:spPr>
          <a:xfrm>
            <a:off x="838200" y="4841338"/>
            <a:ext cx="1018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전체 오프닝 클래스안에 그랜드 오프닝부분을 만들었고 연도 부분에 </a:t>
            </a:r>
            <a:r>
              <a:rPr lang="en-US" altLang="ko-KR" sz="1600" dirty="0" err="1"/>
              <a:t>ir_pm</a:t>
            </a:r>
            <a:r>
              <a:rPr lang="ko-KR" altLang="en-US" sz="1600" dirty="0"/>
              <a:t>을 주면서 대체 텍스트를 만들었고</a:t>
            </a:r>
            <a:endParaRPr lang="en-US" altLang="ko-KR" sz="1600" dirty="0"/>
          </a:p>
          <a:p>
            <a:r>
              <a:rPr lang="ko-KR" altLang="en-US" sz="1600" dirty="0"/>
              <a:t> 밑에 리뉴얼 오픈 부분을 오픈</a:t>
            </a:r>
            <a:r>
              <a:rPr lang="en-US" altLang="ko-KR" sz="1600" dirty="0"/>
              <a:t>_</a:t>
            </a:r>
            <a:r>
              <a:rPr lang="ko-KR" altLang="en-US" sz="1600" dirty="0"/>
              <a:t>박스로 </a:t>
            </a:r>
            <a:r>
              <a:rPr lang="en-US" altLang="ko-KR" sz="1600" dirty="0"/>
              <a:t>3</a:t>
            </a:r>
            <a:r>
              <a:rPr lang="ko-KR" altLang="en-US" sz="1600" dirty="0"/>
              <a:t>개 만들었습니다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02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7D7547-F500-44E6-BC20-2326A6B4C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9972"/>
            <a:ext cx="10515600" cy="4241586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F73A33F-7F80-4F84-9B3C-BE230154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67"/>
            <a:ext cx="1958163" cy="591805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new_section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6FD93-80A1-4309-AD73-AF6A0269D720}"/>
              </a:ext>
            </a:extLst>
          </p:cNvPr>
          <p:cNvSpPr txBox="1"/>
          <p:nvPr/>
        </p:nvSpPr>
        <p:spPr>
          <a:xfrm>
            <a:off x="901996" y="5095617"/>
            <a:ext cx="83375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왼쪽 동영상부분 오른쪽 스토리 부분으로 나누면서 왼쪽부분에는 </a:t>
            </a:r>
            <a:r>
              <a:rPr lang="en-US" altLang="ko-KR" sz="1600" dirty="0" err="1"/>
              <a:t>svg</a:t>
            </a:r>
            <a:r>
              <a:rPr lang="en-US" altLang="ko-KR" sz="1600" dirty="0"/>
              <a:t> </a:t>
            </a:r>
            <a:r>
              <a:rPr lang="ko-KR" altLang="en-US" sz="1600" dirty="0"/>
              <a:t>코드를 사용해서 </a:t>
            </a:r>
            <a:endParaRPr lang="en-US" altLang="ko-KR" sz="1600" dirty="0"/>
          </a:p>
          <a:p>
            <a:r>
              <a:rPr lang="en-US" altLang="ko-KR" sz="1600" dirty="0" err="1"/>
              <a:t>css</a:t>
            </a:r>
            <a:r>
              <a:rPr lang="ko-KR" altLang="en-US" sz="1600" dirty="0"/>
              <a:t>로 재생부분에 색을 넣을 수 있게 만들었었고 오른쪽 부분에 텍스트 작업과 별 작업을</a:t>
            </a:r>
            <a:endParaRPr lang="en-US" altLang="ko-KR" sz="1600" dirty="0"/>
          </a:p>
          <a:p>
            <a:r>
              <a:rPr lang="ko-KR" altLang="en-US" sz="1600" dirty="0"/>
              <a:t>이미지 </a:t>
            </a:r>
            <a:r>
              <a:rPr lang="ko-KR" altLang="en-US" sz="1600" dirty="0" err="1"/>
              <a:t>스플라이트를</a:t>
            </a:r>
            <a:r>
              <a:rPr lang="ko-KR" altLang="en-US" sz="1600" dirty="0"/>
              <a:t> 사용해서 넣었습니다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밑부분 체크 박스 부분을 </a:t>
            </a:r>
            <a:r>
              <a:rPr lang="ko-KR" altLang="en-US" sz="1600" dirty="0" err="1"/>
              <a:t>셀렉트</a:t>
            </a:r>
            <a:r>
              <a:rPr lang="ko-KR" altLang="en-US" sz="1600" dirty="0"/>
              <a:t> 버튼과 버튼</a:t>
            </a:r>
            <a:endParaRPr lang="en-US" altLang="ko-KR" sz="1600" dirty="0"/>
          </a:p>
          <a:p>
            <a:r>
              <a:rPr lang="ko-KR" altLang="en-US" sz="1600" dirty="0"/>
              <a:t>부분으로 만들었습니다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841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388047-882E-4F07-9B0F-B6E23C3D1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63" y="839972"/>
            <a:ext cx="9161474" cy="435133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442AB5B-1178-4D15-9CFF-97B61F0D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67"/>
            <a:ext cx="1958163" cy="591805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help_section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B20F5-63E0-417B-9452-1CBA5FBA7397}"/>
              </a:ext>
            </a:extLst>
          </p:cNvPr>
          <p:cNvSpPr txBox="1"/>
          <p:nvPr/>
        </p:nvSpPr>
        <p:spPr>
          <a:xfrm>
            <a:off x="838200" y="5244506"/>
            <a:ext cx="93575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  <a:r>
              <a:rPr lang="en-US" altLang="ko-KR" sz="1600" dirty="0"/>
              <a:t>, </a:t>
            </a:r>
            <a:r>
              <a:rPr lang="ko-KR" altLang="en-US" sz="1600" dirty="0"/>
              <a:t>메가박스 할인카드</a:t>
            </a:r>
            <a:r>
              <a:rPr lang="en-US" altLang="ko-KR" sz="1600" dirty="0"/>
              <a:t>, </a:t>
            </a:r>
            <a:r>
              <a:rPr lang="ko-KR" altLang="en-US" sz="1600" dirty="0"/>
              <a:t>고객센터를 </a:t>
            </a:r>
            <a:r>
              <a:rPr lang="ko-KR" altLang="en-US" sz="1600" dirty="0" err="1"/>
              <a:t>아티클</a:t>
            </a:r>
            <a:r>
              <a:rPr lang="ko-KR" altLang="en-US" sz="1600" dirty="0"/>
              <a:t> 태그를 사용해서 독립적으로 </a:t>
            </a:r>
            <a:endParaRPr lang="en-US" altLang="ko-KR" sz="1600" dirty="0"/>
          </a:p>
          <a:p>
            <a:r>
              <a:rPr lang="ko-KR" altLang="en-US" sz="1600" dirty="0"/>
              <a:t>각각 </a:t>
            </a:r>
            <a:r>
              <a:rPr lang="en-US" altLang="ko-KR" sz="1600" dirty="0"/>
              <a:t>help_box1,2,3</a:t>
            </a:r>
            <a:r>
              <a:rPr lang="ko-KR" altLang="en-US" sz="1600" dirty="0"/>
              <a:t>으로 만들었고 공지사항 박스에 전체 공지 영화관 공지를 클릭하면</a:t>
            </a:r>
            <a:endParaRPr lang="en-US" altLang="ko-KR" sz="1600" dirty="0"/>
          </a:p>
          <a:p>
            <a:r>
              <a:rPr lang="ko-KR" altLang="en-US" sz="1600" dirty="0"/>
              <a:t>뉴스나 소식같은 것을 볼 수 있게 만들었습니다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각각 </a:t>
            </a:r>
            <a:r>
              <a:rPr lang="en-US" altLang="ko-KR" sz="1600" dirty="0"/>
              <a:t>help_box2,3</a:t>
            </a:r>
            <a:r>
              <a:rPr lang="ko-KR" altLang="en-US" sz="1600" dirty="0"/>
              <a:t>에는 </a:t>
            </a:r>
            <a:r>
              <a:rPr lang="en-US" altLang="ko-KR" sz="1600" dirty="0"/>
              <a:t>div&gt;ul&gt;li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사용해서 이미지 </a:t>
            </a:r>
            <a:r>
              <a:rPr lang="ko-KR" altLang="en-US" sz="1600" dirty="0" err="1"/>
              <a:t>스플라이트작업</a:t>
            </a:r>
            <a:r>
              <a:rPr lang="en-US" altLang="ko-KR" sz="1600" dirty="0"/>
              <a:t>, </a:t>
            </a:r>
            <a:r>
              <a:rPr lang="ko-KR" altLang="en-US" sz="1600" dirty="0"/>
              <a:t>레이아웃을 작업을 하였습니다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푸터</a:t>
            </a:r>
            <a:r>
              <a:rPr lang="ko-KR" altLang="en-US" sz="1600" dirty="0"/>
              <a:t> 부분에는 왼쪽 부분에 </a:t>
            </a:r>
            <a:r>
              <a:rPr lang="ko-KR" altLang="en-US" sz="1600" dirty="0" err="1"/>
              <a:t>푸터</a:t>
            </a:r>
            <a:r>
              <a:rPr lang="en-US" altLang="ko-KR" sz="1600" dirty="0"/>
              <a:t>_</a:t>
            </a:r>
            <a:r>
              <a:rPr lang="ko-KR" altLang="en-US" sz="1600" dirty="0" err="1"/>
              <a:t>인포</a:t>
            </a:r>
            <a:r>
              <a:rPr lang="ko-KR" altLang="en-US" sz="1600" dirty="0"/>
              <a:t> 오른쪽 부분에 </a:t>
            </a:r>
            <a:r>
              <a:rPr lang="ko-KR" altLang="en-US" sz="1600" dirty="0" err="1"/>
              <a:t>푸터</a:t>
            </a:r>
            <a:r>
              <a:rPr lang="en-US" altLang="ko-KR" sz="1600" dirty="0"/>
              <a:t>_</a:t>
            </a:r>
            <a:r>
              <a:rPr lang="en-US" altLang="ko-KR" sz="1600" dirty="0" err="1"/>
              <a:t>sns</a:t>
            </a:r>
            <a:r>
              <a:rPr lang="ko-KR" altLang="en-US" sz="1600" dirty="0"/>
              <a:t>로 나누어서</a:t>
            </a:r>
            <a:endParaRPr lang="en-US" altLang="ko-KR" sz="1600" dirty="0"/>
          </a:p>
          <a:p>
            <a:r>
              <a:rPr lang="ko-KR" altLang="en-US" sz="1600" dirty="0"/>
              <a:t>이미지 작업은 이미지 </a:t>
            </a:r>
            <a:r>
              <a:rPr lang="ko-KR" altLang="en-US" sz="1600" dirty="0" err="1"/>
              <a:t>스플라이트로</a:t>
            </a:r>
            <a:r>
              <a:rPr lang="ko-KR" altLang="en-US" sz="1600" dirty="0"/>
              <a:t> 작업을 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852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296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Header+banner_section</vt:lpstr>
      <vt:lpstr>movie_section</vt:lpstr>
      <vt:lpstr>event_section</vt:lpstr>
      <vt:lpstr>opening_section</vt:lpstr>
      <vt:lpstr>new_section</vt:lpstr>
      <vt:lpstr>help_section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osj8008@naver.com</dc:creator>
  <cp:lastModifiedBy>WR</cp:lastModifiedBy>
  <cp:revision>6</cp:revision>
  <dcterms:created xsi:type="dcterms:W3CDTF">2022-06-07T15:26:09Z</dcterms:created>
  <dcterms:modified xsi:type="dcterms:W3CDTF">2022-06-08T04:59:50Z</dcterms:modified>
</cp:coreProperties>
</file>