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31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7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640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7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6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6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658C56-FA88-4D48-BFC2-8BA18D80316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73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7222-55EA-4FE3-861B-4B1B1E446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dirty="0"/>
              <a:t>Hall Effect Sensor -Speedometer 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CA0C-9E99-47B3-B530-F4D16DE48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Seung Min Song</a:t>
            </a:r>
          </a:p>
          <a:p>
            <a:r>
              <a:rPr lang="en-US" altLang="ko-KR" dirty="0"/>
              <a:t>Automotive UI</a:t>
            </a:r>
          </a:p>
        </p:txBody>
      </p:sp>
    </p:spTree>
    <p:extLst>
      <p:ext uri="{BB962C8B-B14F-4D97-AF65-F5344CB8AC3E}">
        <p14:creationId xmlns:p14="http://schemas.microsoft.com/office/powerpoint/2010/main" val="10433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D04F-C700-4176-9375-F51F8FC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Proposal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30CF-4EA5-4BB3-A6DC-14273ABC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Name:	Automotive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Project Goal(For hardware): Develop dashboard for paramedic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Hall Effect Sensor: for speedometer</a:t>
            </a:r>
          </a:p>
          <a:p>
            <a:pPr lvl="1"/>
            <a:r>
              <a:rPr lang="en-US" altLang="ko-KR" dirty="0"/>
              <a:t>- Hall effect sensors - change the output voltage in response to a magnetic field.</a:t>
            </a:r>
          </a:p>
          <a:p>
            <a:pPr lvl="1"/>
            <a:r>
              <a:rPr lang="en-US" altLang="ko-KR" dirty="0"/>
              <a:t>- can test using magnet</a:t>
            </a:r>
          </a:p>
          <a:p>
            <a:pPr lvl="1"/>
            <a:r>
              <a:rPr lang="en-US" altLang="ko-KR" dirty="0"/>
              <a:t>- can get rpm, speed, distance</a:t>
            </a:r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9EA0C-846E-46DF-B27B-6E93FA2B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58" y="4146226"/>
            <a:ext cx="2267376" cy="20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5A08-7B8D-471B-B671-AD21EA14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Budget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FF5C-CBBD-4CB0-96FD-2AE6DA95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Hall Effect Sensor (</a:t>
            </a:r>
            <a:r>
              <a:rPr lang="en-US" altLang="ko-KR" dirty="0" err="1"/>
              <a:t>SunFounder</a:t>
            </a:r>
            <a:r>
              <a:rPr lang="en-US" altLang="ko-KR" dirty="0"/>
              <a:t> Switch Hall Sensor Module)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SunFounder</a:t>
            </a:r>
            <a:endParaRPr lang="en-US" altLang="ko-KR" dirty="0"/>
          </a:p>
          <a:p>
            <a:pPr lvl="1"/>
            <a:r>
              <a:rPr lang="en-US" altLang="ko-KR" dirty="0"/>
              <a:t>-CDN $7.99</a:t>
            </a:r>
          </a:p>
          <a:p>
            <a:pPr lvl="1"/>
            <a:r>
              <a:rPr lang="en-US" altLang="ko-KR" dirty="0"/>
              <a:t>- Amazon</a:t>
            </a:r>
          </a:p>
          <a:p>
            <a:r>
              <a:rPr lang="en-US" altLang="ko-KR" dirty="0"/>
              <a:t>Raspberry-Pi 4 B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CanaKit</a:t>
            </a:r>
            <a:endParaRPr lang="en-US" altLang="ko-KR" dirty="0"/>
          </a:p>
          <a:p>
            <a:pPr lvl="1"/>
            <a:r>
              <a:rPr lang="en-US" altLang="ko-KR" dirty="0"/>
              <a:t>-CDN $157.93</a:t>
            </a:r>
          </a:p>
          <a:p>
            <a:pPr lvl="1"/>
            <a:r>
              <a:rPr lang="en-US" altLang="ko-KR" dirty="0"/>
              <a:t>- Amazon</a:t>
            </a:r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Not in budget:</a:t>
            </a:r>
          </a:p>
          <a:p>
            <a:pPr marL="548640" lvl="2" indent="0">
              <a:buNone/>
            </a:pPr>
            <a:r>
              <a:rPr lang="en-US" altLang="ko-KR" dirty="0"/>
              <a:t>	 magnet</a:t>
            </a:r>
          </a:p>
          <a:p>
            <a:pPr lvl="4"/>
            <a:r>
              <a:rPr lang="en-US" altLang="ko-KR" dirty="0"/>
              <a:t>Around $2 (Dollarama)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FB1F8-ACA1-4375-8AE9-C10B5006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36" y="2329614"/>
            <a:ext cx="5727032" cy="21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5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1E29-41BA-4A70-9CED-17EF8AF2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5D5B-A86D-4F4B-A3C7-A1B22AD0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Most parts are fine </a:t>
            </a:r>
          </a:p>
          <a:p>
            <a:pPr marL="0" indent="0">
              <a:buNone/>
            </a:pPr>
            <a:r>
              <a:rPr lang="en-US" altLang="ko-KR" dirty="0"/>
              <a:t>Except</a:t>
            </a:r>
          </a:p>
          <a:p>
            <a:pPr lvl="1"/>
            <a:r>
              <a:rPr lang="en-US" altLang="ko-KR" dirty="0"/>
              <a:t>Breadboard milestone</a:t>
            </a:r>
          </a:p>
          <a:p>
            <a:pPr lvl="2"/>
            <a:r>
              <a:rPr lang="en-US" altLang="ko-KR" dirty="0"/>
              <a:t>-issue with raspberry pi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And PCB power up</a:t>
            </a:r>
          </a:p>
          <a:p>
            <a:pPr lvl="2"/>
            <a:r>
              <a:rPr lang="en-US" altLang="ko-KR" dirty="0"/>
              <a:t>-issue with PCB</a:t>
            </a:r>
          </a:p>
          <a:p>
            <a:pPr marL="548640" lvl="2" indent="0">
              <a:buNone/>
            </a:pP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14B9D-7504-436C-A0B2-FDE4F85F7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4" t="36550" r="3027" b="18778"/>
          <a:stretch/>
        </p:blipFill>
        <p:spPr>
          <a:xfrm>
            <a:off x="4387558" y="1828800"/>
            <a:ext cx="5771511" cy="33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4720-2E8B-405A-9353-D02CF388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21" y="235515"/>
            <a:ext cx="9692640" cy="1325562"/>
          </a:xfrm>
        </p:spPr>
        <p:txBody>
          <a:bodyPr/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7DF843-AA01-423C-BBF3-5C5BFB552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47970" r="7812" b="38819"/>
          <a:stretch/>
        </p:blipFill>
        <p:spPr>
          <a:xfrm>
            <a:off x="1120821" y="4998898"/>
            <a:ext cx="6858007" cy="805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201AD-81AA-4156-9E79-7E3AE0D6F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r="11193"/>
          <a:stretch/>
        </p:blipFill>
        <p:spPr>
          <a:xfrm rot="5400000">
            <a:off x="1385401" y="1413991"/>
            <a:ext cx="3177330" cy="3731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122652-F2B5-4F5E-B318-F4E59F1186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" t="21495" r="17041" b="14323"/>
          <a:stretch/>
        </p:blipFill>
        <p:spPr>
          <a:xfrm>
            <a:off x="5461232" y="1691322"/>
            <a:ext cx="5009519" cy="31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36F5-C772-4003-861D-53B5A003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Course knowledge utilized from previous courses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15FF-D816-4A18-99C2-AF547E20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CENG252-Embedded Systems</a:t>
            </a:r>
          </a:p>
          <a:p>
            <a:pPr lvl="1"/>
            <a:r>
              <a:rPr lang="en-US" altLang="ko-KR" dirty="0"/>
              <a:t>How to use Raspberry Pi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TECH150-Electronic Devices &amp; Circuits</a:t>
            </a:r>
          </a:p>
          <a:p>
            <a:pPr lvl="1"/>
            <a:r>
              <a:rPr lang="en-US" altLang="ko-KR" dirty="0"/>
              <a:t>How to do soldering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TECH101-Electric Circuits</a:t>
            </a:r>
          </a:p>
          <a:p>
            <a:pPr lvl="1"/>
            <a:r>
              <a:rPr lang="en-US" altLang="ko-KR" dirty="0"/>
              <a:t>How to design circuits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7370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2856</TotalTime>
  <Words>155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 Hall Effect Sensor -Speedometer </vt:lpstr>
      <vt:lpstr>Proposal</vt:lpstr>
      <vt:lpstr>Budget</vt:lpstr>
      <vt:lpstr>Schedule</vt:lpstr>
      <vt:lpstr>Image</vt:lpstr>
      <vt:lpstr>Course knowledge utilized from previous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Speedometer  – Hall Effect Sensor</dc:title>
  <dc:creator>Seung Min Song</dc:creator>
  <cp:lastModifiedBy>Seung Min Song</cp:lastModifiedBy>
  <cp:revision>20</cp:revision>
  <dcterms:created xsi:type="dcterms:W3CDTF">2019-11-24T14:46:11Z</dcterms:created>
  <dcterms:modified xsi:type="dcterms:W3CDTF">2019-11-26T19:14:14Z</dcterms:modified>
</cp:coreProperties>
</file>