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0658C56-FA88-4D48-BFC2-8BA18D80316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394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C56-FA88-4D48-BFC2-8BA18D80316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1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C56-FA88-4D48-BFC2-8BA18D80316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7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C56-FA88-4D48-BFC2-8BA18D80316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90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C56-FA88-4D48-BFC2-8BA18D80316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543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C56-FA88-4D48-BFC2-8BA18D80316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39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C56-FA88-4D48-BFC2-8BA18D80316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96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C56-FA88-4D48-BFC2-8BA18D80316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09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C56-FA88-4D48-BFC2-8BA18D80316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93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C56-FA88-4D48-BFC2-8BA18D80316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C56-FA88-4D48-BFC2-8BA18D80316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0658C56-FA88-4D48-BFC2-8BA18D80316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BB529184-21DE-4D35-98BA-261DE79FA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439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7222-55EA-4FE3-861B-4B1B1E446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Speedometer </a:t>
            </a:r>
            <a:br>
              <a:rPr lang="en-US" altLang="ko-KR" dirty="0"/>
            </a:br>
            <a:r>
              <a:rPr lang="en-US" altLang="ko-KR" dirty="0"/>
              <a:t>– Hall Effect Sensor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CCA0C-9E99-47B3-B530-F4D16DE48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Seung Min Song</a:t>
            </a:r>
          </a:p>
          <a:p>
            <a:r>
              <a:rPr lang="en-US" altLang="ko-KR" dirty="0"/>
              <a:t>TEAM: </a:t>
            </a:r>
            <a:r>
              <a:rPr lang="en-US" altLang="ko-KR" dirty="0" err="1"/>
              <a:t>EmergensUI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36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D04F-C700-4176-9375-F51F8FC8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Proposal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30CF-4EA5-4BB3-A6DC-14273ABC5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Project Name:	Automotive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</a:p>
          <a:p>
            <a:r>
              <a:rPr lang="en-US" altLang="ko-KR" dirty="0"/>
              <a:t>Project Goal(For hardware): Develop dashboard for paramedic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Hall Effect Sensor: for speedometer</a:t>
            </a:r>
          </a:p>
          <a:p>
            <a:pPr lvl="1"/>
            <a:r>
              <a:rPr lang="en-US" altLang="ko-KR" dirty="0"/>
              <a:t>- Hall effect sensors - change the output voltage in response to a magnetic field.</a:t>
            </a:r>
          </a:p>
          <a:p>
            <a:pPr lvl="1"/>
            <a:r>
              <a:rPr lang="en-US" altLang="ko-KR" dirty="0"/>
              <a:t>- magnet is detected or  not. </a:t>
            </a:r>
          </a:p>
          <a:p>
            <a:pPr lvl="1"/>
            <a:r>
              <a:rPr lang="en-US" altLang="ko-KR" dirty="0"/>
              <a:t>- can get RPM, SPEED, DISTANCE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116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5A08-7B8D-471B-B671-AD21EA14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Budget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CFF5C-CBBD-4CB0-96FD-2AE6DA95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Hall Effect Sensor(</a:t>
            </a:r>
            <a:r>
              <a:rPr lang="en-US" altLang="ko-KR" dirty="0" err="1"/>
              <a:t>SunFounder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-CDN $7.99</a:t>
            </a:r>
          </a:p>
          <a:p>
            <a:pPr lvl="1"/>
            <a:r>
              <a:rPr lang="en-US" altLang="ko-KR" dirty="0"/>
              <a:t>- Amazon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Raspberri</a:t>
            </a:r>
            <a:r>
              <a:rPr lang="en-US" altLang="ko-KR" dirty="0"/>
              <a:t>-Pi 4 B(</a:t>
            </a:r>
            <a:r>
              <a:rPr lang="en-US" altLang="ko-KR" dirty="0" err="1"/>
              <a:t>CanaKit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-CDN $157.93</a:t>
            </a:r>
          </a:p>
          <a:p>
            <a:pPr lvl="1"/>
            <a:r>
              <a:rPr lang="en-US" altLang="ko-KR" dirty="0"/>
              <a:t>- Amazon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 over </a:t>
            </a:r>
          </a:p>
          <a:p>
            <a:pPr lvl="2"/>
            <a:r>
              <a:rPr lang="en-US" altLang="ko-KR" dirty="0"/>
              <a:t>- magnet</a:t>
            </a:r>
          </a:p>
          <a:p>
            <a:pPr lvl="3"/>
            <a:r>
              <a:rPr lang="en-US" altLang="ko-KR" dirty="0"/>
              <a:t>Around $2 (Dollarama)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FB1F8-ACA1-4375-8AE9-C10B5006F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056" y="2329614"/>
            <a:ext cx="5727032" cy="219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5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1E29-41BA-4A70-9CED-17EF8AF2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5D5B-A86D-4F4B-A3C7-A1B22AD0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Everything - fine.</a:t>
            </a:r>
          </a:p>
          <a:p>
            <a:r>
              <a:rPr lang="en-US" altLang="ko-KR" dirty="0"/>
              <a:t>Just spend more time at</a:t>
            </a:r>
          </a:p>
          <a:p>
            <a:pPr lvl="1"/>
            <a:r>
              <a:rPr lang="en-US" altLang="ko-KR" dirty="0"/>
              <a:t>Breadboard milestone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14B9D-7504-436C-A0B2-FDE4F85F7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64" t="36550" r="3027" b="18778"/>
          <a:stretch/>
        </p:blipFill>
        <p:spPr>
          <a:xfrm>
            <a:off x="4915949" y="1828800"/>
            <a:ext cx="5243120" cy="306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1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4720-2E8B-405A-9353-D02CF388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7DF843-AA01-423C-BBF3-5C5BFB5520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47970" r="7812" b="38819"/>
          <a:stretch/>
        </p:blipFill>
        <p:spPr>
          <a:xfrm>
            <a:off x="1120821" y="4998898"/>
            <a:ext cx="6858007" cy="8053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3201AD-81AA-4156-9E79-7E3AE0D6F8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" r="11193"/>
          <a:stretch/>
        </p:blipFill>
        <p:spPr>
          <a:xfrm rot="5400000">
            <a:off x="1385401" y="1413991"/>
            <a:ext cx="3177330" cy="37319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122652-F2B5-4F5E-B318-F4E59F1186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0" t="21495" r="17041" b="14323"/>
          <a:stretch/>
        </p:blipFill>
        <p:spPr>
          <a:xfrm>
            <a:off x="5461232" y="2038995"/>
            <a:ext cx="4452661" cy="278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5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36F5-C772-4003-861D-53B5A003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 knowledge utilized from previous courses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15FF-D816-4A18-99C2-AF547E20A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CENG254</a:t>
            </a:r>
          </a:p>
          <a:p>
            <a:pPr lvl="1"/>
            <a:r>
              <a:rPr lang="en-US" altLang="ko-KR" dirty="0"/>
              <a:t>- How to use Raspberry Pi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87370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2809</TotalTime>
  <Words>127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Speedometer  – Hall Effect Sensor</vt:lpstr>
      <vt:lpstr>Proposal</vt:lpstr>
      <vt:lpstr>Budget</vt:lpstr>
      <vt:lpstr>Schedule</vt:lpstr>
      <vt:lpstr>Image</vt:lpstr>
      <vt:lpstr>Course knowledge utilized from previous courses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Speedometer  – Hall Effect Sensor</dc:title>
  <dc:creator>Seung Min Song</dc:creator>
  <cp:lastModifiedBy>Seung Min Song</cp:lastModifiedBy>
  <cp:revision>14</cp:revision>
  <dcterms:created xsi:type="dcterms:W3CDTF">2019-11-24T14:46:11Z</dcterms:created>
  <dcterms:modified xsi:type="dcterms:W3CDTF">2019-11-26T13:35:49Z</dcterms:modified>
</cp:coreProperties>
</file>