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Lst>
  <p:notesMasterIdLst>
    <p:notesMasterId r:id="rId62"/>
  </p:notesMasterIdLst>
  <p:sldIdLst>
    <p:sldId id="256" r:id="rId3"/>
    <p:sldId id="257" r:id="rId4"/>
    <p:sldId id="309" r:id="rId5"/>
    <p:sldId id="261" r:id="rId6"/>
    <p:sldId id="258" r:id="rId7"/>
    <p:sldId id="259" r:id="rId8"/>
    <p:sldId id="311" r:id="rId9"/>
    <p:sldId id="260" r:id="rId10"/>
    <p:sldId id="330" r:id="rId11"/>
    <p:sldId id="331" r:id="rId12"/>
    <p:sldId id="332" r:id="rId13"/>
    <p:sldId id="333" r:id="rId14"/>
    <p:sldId id="269" r:id="rId15"/>
    <p:sldId id="270" r:id="rId16"/>
    <p:sldId id="271" r:id="rId17"/>
    <p:sldId id="272" r:id="rId18"/>
    <p:sldId id="273" r:id="rId19"/>
    <p:sldId id="274" r:id="rId20"/>
    <p:sldId id="275" r:id="rId21"/>
    <p:sldId id="276" r:id="rId22"/>
    <p:sldId id="277" r:id="rId23"/>
    <p:sldId id="278" r:id="rId24"/>
    <p:sldId id="340" r:id="rId25"/>
    <p:sldId id="281" r:id="rId26"/>
    <p:sldId id="282" r:id="rId27"/>
    <p:sldId id="283" r:id="rId28"/>
    <p:sldId id="279" r:id="rId29"/>
    <p:sldId id="285" r:id="rId30"/>
    <p:sldId id="286" r:id="rId31"/>
    <p:sldId id="316" r:id="rId32"/>
    <p:sldId id="288" r:id="rId33"/>
    <p:sldId id="317" r:id="rId34"/>
    <p:sldId id="291" r:id="rId35"/>
    <p:sldId id="334" r:id="rId36"/>
    <p:sldId id="292" r:id="rId37"/>
    <p:sldId id="335" r:id="rId38"/>
    <p:sldId id="320" r:id="rId39"/>
    <p:sldId id="294" r:id="rId40"/>
    <p:sldId id="295" r:id="rId41"/>
    <p:sldId id="296" r:id="rId42"/>
    <p:sldId id="298" r:id="rId43"/>
    <p:sldId id="299" r:id="rId44"/>
    <p:sldId id="321" r:id="rId45"/>
    <p:sldId id="300" r:id="rId46"/>
    <p:sldId id="301" r:id="rId47"/>
    <p:sldId id="322" r:id="rId48"/>
    <p:sldId id="302" r:id="rId49"/>
    <p:sldId id="324" r:id="rId50"/>
    <p:sldId id="325" r:id="rId51"/>
    <p:sldId id="326" r:id="rId52"/>
    <p:sldId id="304" r:id="rId53"/>
    <p:sldId id="328" r:id="rId54"/>
    <p:sldId id="305" r:id="rId55"/>
    <p:sldId id="313" r:id="rId56"/>
    <p:sldId id="267" r:id="rId57"/>
    <p:sldId id="268" r:id="rId58"/>
    <p:sldId id="290" r:id="rId59"/>
    <p:sldId id="339" r:id="rId60"/>
    <p:sldId id="338" r:id="rId6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740A"/>
    <a:srgbClr val="600000"/>
    <a:srgbClr val="36FF37"/>
    <a:srgbClr val="2987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38" autoAdjust="0"/>
    <p:restoredTop sz="89824" autoAdjust="0"/>
  </p:normalViewPr>
  <p:slideViewPr>
    <p:cSldViewPr>
      <p:cViewPr varScale="1">
        <p:scale>
          <a:sx n="74" d="100"/>
          <a:sy n="74" d="100"/>
        </p:scale>
        <p:origin x="832" y="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5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201520-DA4B-6A4F-937F-F2E7D335BA54}"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B14B7A2E-F111-6149-BD6E-F00E0838A63A}">
      <dgm:prSet/>
      <dgm:spPr/>
      <dgm:t>
        <a:bodyPr/>
        <a:lstStyle/>
        <a:p>
          <a:pPr rtl="0"/>
          <a:r>
            <a:rPr lang="en-US" b="1" i="0" dirty="0">
              <a:solidFill>
                <a:schemeClr val="tx1"/>
              </a:solidFill>
            </a:rPr>
            <a:t>Processor</a:t>
          </a:r>
        </a:p>
      </dgm:t>
    </dgm:pt>
    <dgm:pt modelId="{85DFB5E0-E5AB-F54D-A25F-BAE2FD128AA9}" type="parTrans" cxnId="{8F4EA9DF-8E54-A74C-A41D-CA037B53B585}">
      <dgm:prSet/>
      <dgm:spPr/>
      <dgm:t>
        <a:bodyPr/>
        <a:lstStyle/>
        <a:p>
          <a:endParaRPr lang="en-US"/>
        </a:p>
      </dgm:t>
    </dgm:pt>
    <dgm:pt modelId="{549A1A1D-50E5-6846-86C7-1070E5F244D3}" type="sibTrans" cxnId="{8F4EA9DF-8E54-A74C-A41D-CA037B53B585}">
      <dgm:prSet/>
      <dgm:spPr/>
      <dgm:t>
        <a:bodyPr/>
        <a:lstStyle/>
        <a:p>
          <a:endParaRPr lang="en-US"/>
        </a:p>
      </dgm:t>
    </dgm:pt>
    <dgm:pt modelId="{43FFB74A-612C-4B4F-A3EA-E0677208A2BD}">
      <dgm:prSet/>
      <dgm:spPr/>
      <dgm:t>
        <a:bodyPr/>
        <a:lstStyle/>
        <a:p>
          <a:pPr rtl="0"/>
          <a:r>
            <a:rPr lang="en-US" b="1" i="0" dirty="0">
              <a:solidFill>
                <a:schemeClr val="tx1"/>
              </a:solidFill>
            </a:rPr>
            <a:t>Main Memory</a:t>
          </a:r>
        </a:p>
      </dgm:t>
    </dgm:pt>
    <dgm:pt modelId="{3CF37361-C97A-BA42-89B5-F22603EA6A00}" type="parTrans" cxnId="{9884DC52-DD07-154D-BCC7-CAD8C601580A}">
      <dgm:prSet/>
      <dgm:spPr/>
      <dgm:t>
        <a:bodyPr/>
        <a:lstStyle/>
        <a:p>
          <a:endParaRPr lang="en-US"/>
        </a:p>
      </dgm:t>
    </dgm:pt>
    <dgm:pt modelId="{AB1E4592-B2BB-4742-AEEA-80F7508571B1}" type="sibTrans" cxnId="{9884DC52-DD07-154D-BCC7-CAD8C601580A}">
      <dgm:prSet/>
      <dgm:spPr/>
      <dgm:t>
        <a:bodyPr/>
        <a:lstStyle/>
        <a:p>
          <a:endParaRPr lang="en-US"/>
        </a:p>
      </dgm:t>
    </dgm:pt>
    <dgm:pt modelId="{D542C43F-977F-4748-9FAD-A3A4F288EB1A}">
      <dgm:prSet/>
      <dgm:spPr/>
      <dgm:t>
        <a:bodyPr/>
        <a:lstStyle/>
        <a:p>
          <a:pPr rtl="0"/>
          <a:r>
            <a:rPr lang="en-US" b="1" i="0" dirty="0">
              <a:solidFill>
                <a:schemeClr val="tx1"/>
              </a:solidFill>
            </a:rPr>
            <a:t>I/O Modules</a:t>
          </a:r>
        </a:p>
      </dgm:t>
    </dgm:pt>
    <dgm:pt modelId="{EDDD905E-ABD7-9B4D-86AB-AF4A35FC8CE5}" type="parTrans" cxnId="{5096D804-7E47-F745-843B-8229E1246BF4}">
      <dgm:prSet/>
      <dgm:spPr/>
      <dgm:t>
        <a:bodyPr/>
        <a:lstStyle/>
        <a:p>
          <a:endParaRPr lang="en-US"/>
        </a:p>
      </dgm:t>
    </dgm:pt>
    <dgm:pt modelId="{9393BF2F-7D6B-0149-80E9-589F0F666EBE}" type="sibTrans" cxnId="{5096D804-7E47-F745-843B-8229E1246BF4}">
      <dgm:prSet/>
      <dgm:spPr/>
      <dgm:t>
        <a:bodyPr/>
        <a:lstStyle/>
        <a:p>
          <a:endParaRPr lang="en-US"/>
        </a:p>
      </dgm:t>
    </dgm:pt>
    <dgm:pt modelId="{4FF0682A-7A72-AA45-874A-3D82461EAAF8}">
      <dgm:prSet/>
      <dgm:spPr/>
      <dgm:t>
        <a:bodyPr/>
        <a:lstStyle/>
        <a:p>
          <a:pPr rtl="0"/>
          <a:r>
            <a:rPr lang="en-NZ" b="1" i="0" dirty="0">
              <a:solidFill>
                <a:schemeClr val="tx1"/>
              </a:solidFill>
            </a:rPr>
            <a:t>System Bus</a:t>
          </a:r>
        </a:p>
      </dgm:t>
    </dgm:pt>
    <dgm:pt modelId="{2D361571-D644-4E4D-98B6-7B751354F9F6}" type="parTrans" cxnId="{EB6406F6-0ACE-A644-AEFD-396112994E39}">
      <dgm:prSet/>
      <dgm:spPr/>
      <dgm:t>
        <a:bodyPr/>
        <a:lstStyle/>
        <a:p>
          <a:endParaRPr lang="en-US"/>
        </a:p>
      </dgm:t>
    </dgm:pt>
    <dgm:pt modelId="{937AABB6-A09B-BF41-B997-B574BB0EB45F}" type="sibTrans" cxnId="{EB6406F6-0ACE-A644-AEFD-396112994E39}">
      <dgm:prSet/>
      <dgm:spPr/>
      <dgm:t>
        <a:bodyPr/>
        <a:lstStyle/>
        <a:p>
          <a:endParaRPr lang="en-US"/>
        </a:p>
      </dgm:t>
    </dgm:pt>
    <dgm:pt modelId="{22EE6820-3E11-8A41-8A05-3A03B5E5E62B}" type="pres">
      <dgm:prSet presAssocID="{4A201520-DA4B-6A4F-937F-F2E7D335BA54}" presName="hierChild1" presStyleCnt="0">
        <dgm:presLayoutVars>
          <dgm:chPref val="1"/>
          <dgm:dir/>
          <dgm:animOne val="branch"/>
          <dgm:animLvl val="lvl"/>
          <dgm:resizeHandles/>
        </dgm:presLayoutVars>
      </dgm:prSet>
      <dgm:spPr/>
    </dgm:pt>
    <dgm:pt modelId="{52EFEB27-857C-EA41-9C05-4933DCAF3BF3}" type="pres">
      <dgm:prSet presAssocID="{B14B7A2E-F111-6149-BD6E-F00E0838A63A}" presName="hierRoot1" presStyleCnt="0"/>
      <dgm:spPr/>
    </dgm:pt>
    <dgm:pt modelId="{016E94C7-C934-0243-B843-039F2F5C8AE1}" type="pres">
      <dgm:prSet presAssocID="{B14B7A2E-F111-6149-BD6E-F00E0838A63A}" presName="composite" presStyleCnt="0"/>
      <dgm:spPr/>
    </dgm:pt>
    <dgm:pt modelId="{CE030FF1-2507-9F49-A591-07E6CEF78234}" type="pres">
      <dgm:prSet presAssocID="{B14B7A2E-F111-6149-BD6E-F00E0838A63A}" presName="background" presStyleLbl="node0" presStyleIdx="0" presStyleCnt="4"/>
      <dgm:spPr/>
    </dgm:pt>
    <dgm:pt modelId="{3F419C36-6726-324B-979F-AB0836BDCF1F}" type="pres">
      <dgm:prSet presAssocID="{B14B7A2E-F111-6149-BD6E-F00E0838A63A}" presName="text" presStyleLbl="fgAcc0" presStyleIdx="0" presStyleCnt="4" custLinFactY="-1075" custLinFactNeighborX="60156" custLinFactNeighborY="-100000">
        <dgm:presLayoutVars>
          <dgm:chPref val="3"/>
        </dgm:presLayoutVars>
      </dgm:prSet>
      <dgm:spPr/>
    </dgm:pt>
    <dgm:pt modelId="{BCB6117F-BCB3-3047-8ED4-7DA03412FE61}" type="pres">
      <dgm:prSet presAssocID="{B14B7A2E-F111-6149-BD6E-F00E0838A63A}" presName="hierChild2" presStyleCnt="0"/>
      <dgm:spPr/>
    </dgm:pt>
    <dgm:pt modelId="{2645F9A3-732B-8544-9EAC-F399FBF4095E}" type="pres">
      <dgm:prSet presAssocID="{43FFB74A-612C-4B4F-A3EA-E0677208A2BD}" presName="hierRoot1" presStyleCnt="0"/>
      <dgm:spPr/>
    </dgm:pt>
    <dgm:pt modelId="{A67B3114-7C01-F049-AD35-329E8EEA9F57}" type="pres">
      <dgm:prSet presAssocID="{43FFB74A-612C-4B4F-A3EA-E0677208A2BD}" presName="composite" presStyleCnt="0"/>
      <dgm:spPr/>
    </dgm:pt>
    <dgm:pt modelId="{E9749119-7A06-4840-B0C1-953DEC1D0D5B}" type="pres">
      <dgm:prSet presAssocID="{43FFB74A-612C-4B4F-A3EA-E0677208A2BD}" presName="background" presStyleLbl="node0" presStyleIdx="1" presStyleCnt="4"/>
      <dgm:spPr/>
    </dgm:pt>
    <dgm:pt modelId="{A314E1AC-3785-F44A-B4FB-B71FE99B7F60}" type="pres">
      <dgm:prSet presAssocID="{43FFB74A-612C-4B4F-A3EA-E0677208A2BD}" presName="text" presStyleLbl="fgAcc0" presStyleIdx="1" presStyleCnt="4" custLinFactNeighborX="-53453" custLinFactNeighborY="95615">
        <dgm:presLayoutVars>
          <dgm:chPref val="3"/>
        </dgm:presLayoutVars>
      </dgm:prSet>
      <dgm:spPr/>
    </dgm:pt>
    <dgm:pt modelId="{804F807C-EB3D-A449-9FA3-0A7C4C5FD11C}" type="pres">
      <dgm:prSet presAssocID="{43FFB74A-612C-4B4F-A3EA-E0677208A2BD}" presName="hierChild2" presStyleCnt="0"/>
      <dgm:spPr/>
    </dgm:pt>
    <dgm:pt modelId="{A5A15629-CD2E-B148-8273-EFAEC6212C6D}" type="pres">
      <dgm:prSet presAssocID="{D542C43F-977F-4748-9FAD-A3A4F288EB1A}" presName="hierRoot1" presStyleCnt="0"/>
      <dgm:spPr/>
    </dgm:pt>
    <dgm:pt modelId="{7D87A418-044B-4247-AB8F-FDD245F0460E}" type="pres">
      <dgm:prSet presAssocID="{D542C43F-977F-4748-9FAD-A3A4F288EB1A}" presName="composite" presStyleCnt="0"/>
      <dgm:spPr/>
    </dgm:pt>
    <dgm:pt modelId="{14FC8863-8EE5-694D-9DC7-A04C4A3B1E88}" type="pres">
      <dgm:prSet presAssocID="{D542C43F-977F-4748-9FAD-A3A4F288EB1A}" presName="background" presStyleLbl="node0" presStyleIdx="2" presStyleCnt="4"/>
      <dgm:spPr/>
    </dgm:pt>
    <dgm:pt modelId="{D2104015-BE93-8649-B182-2B94DB828B9A}" type="pres">
      <dgm:prSet presAssocID="{D542C43F-977F-4748-9FAD-A3A4F288EB1A}" presName="text" presStyleLbl="fgAcc0" presStyleIdx="2" presStyleCnt="4" custLinFactY="-7857" custLinFactNeighborX="52587" custLinFactNeighborY="-100000">
        <dgm:presLayoutVars>
          <dgm:chPref val="3"/>
        </dgm:presLayoutVars>
      </dgm:prSet>
      <dgm:spPr/>
    </dgm:pt>
    <dgm:pt modelId="{0DDC8FDE-DBCC-194D-95E4-2F92AD432812}" type="pres">
      <dgm:prSet presAssocID="{D542C43F-977F-4748-9FAD-A3A4F288EB1A}" presName="hierChild2" presStyleCnt="0"/>
      <dgm:spPr/>
    </dgm:pt>
    <dgm:pt modelId="{80E096EA-CB6B-9745-A756-2DDFC9C43BEC}" type="pres">
      <dgm:prSet presAssocID="{4FF0682A-7A72-AA45-874A-3D82461EAAF8}" presName="hierRoot1" presStyleCnt="0"/>
      <dgm:spPr/>
    </dgm:pt>
    <dgm:pt modelId="{F09A3D20-31B1-CB4E-A818-95E873D3E4B3}" type="pres">
      <dgm:prSet presAssocID="{4FF0682A-7A72-AA45-874A-3D82461EAAF8}" presName="composite" presStyleCnt="0"/>
      <dgm:spPr/>
    </dgm:pt>
    <dgm:pt modelId="{E9069BF9-D401-8E46-967F-B79DD53E6C14}" type="pres">
      <dgm:prSet presAssocID="{4FF0682A-7A72-AA45-874A-3D82461EAAF8}" presName="background" presStyleLbl="node0" presStyleIdx="3" presStyleCnt="4"/>
      <dgm:spPr/>
    </dgm:pt>
    <dgm:pt modelId="{952688EA-822B-DD4F-B66D-B56BACAC091A}" type="pres">
      <dgm:prSet presAssocID="{4FF0682A-7A72-AA45-874A-3D82461EAAF8}" presName="text" presStyleLbl="fgAcc0" presStyleIdx="3" presStyleCnt="4" custLinFactNeighborX="-56715" custLinFactNeighborY="82050">
        <dgm:presLayoutVars>
          <dgm:chPref val="3"/>
        </dgm:presLayoutVars>
      </dgm:prSet>
      <dgm:spPr/>
    </dgm:pt>
    <dgm:pt modelId="{1E1F2C4A-2BDB-2845-B636-4FD5F2A42CA9}" type="pres">
      <dgm:prSet presAssocID="{4FF0682A-7A72-AA45-874A-3D82461EAAF8}" presName="hierChild2" presStyleCnt="0"/>
      <dgm:spPr/>
    </dgm:pt>
  </dgm:ptLst>
  <dgm:cxnLst>
    <dgm:cxn modelId="{5096D804-7E47-F745-843B-8229E1246BF4}" srcId="{4A201520-DA4B-6A4F-937F-F2E7D335BA54}" destId="{D542C43F-977F-4748-9FAD-A3A4F288EB1A}" srcOrd="2" destOrd="0" parTransId="{EDDD905E-ABD7-9B4D-86AB-AF4A35FC8CE5}" sibTransId="{9393BF2F-7D6B-0149-80E9-589F0F666EBE}"/>
    <dgm:cxn modelId="{FA3D2240-7243-D04F-8642-C1AC58E1A379}" type="presOf" srcId="{43FFB74A-612C-4B4F-A3EA-E0677208A2BD}" destId="{A314E1AC-3785-F44A-B4FB-B71FE99B7F60}" srcOrd="0" destOrd="0" presId="urn:microsoft.com/office/officeart/2005/8/layout/hierarchy1"/>
    <dgm:cxn modelId="{9884DC52-DD07-154D-BCC7-CAD8C601580A}" srcId="{4A201520-DA4B-6A4F-937F-F2E7D335BA54}" destId="{43FFB74A-612C-4B4F-A3EA-E0677208A2BD}" srcOrd="1" destOrd="0" parTransId="{3CF37361-C97A-BA42-89B5-F22603EA6A00}" sibTransId="{AB1E4592-B2BB-4742-AEEA-80F7508571B1}"/>
    <dgm:cxn modelId="{5F21D57F-2A0A-534C-A524-C22FB48CC7D1}" type="presOf" srcId="{D542C43F-977F-4748-9FAD-A3A4F288EB1A}" destId="{D2104015-BE93-8649-B182-2B94DB828B9A}" srcOrd="0" destOrd="0" presId="urn:microsoft.com/office/officeart/2005/8/layout/hierarchy1"/>
    <dgm:cxn modelId="{3959D9B2-22F3-E24D-882E-F15819FE0AFD}" type="presOf" srcId="{4FF0682A-7A72-AA45-874A-3D82461EAAF8}" destId="{952688EA-822B-DD4F-B66D-B56BACAC091A}" srcOrd="0" destOrd="0" presId="urn:microsoft.com/office/officeart/2005/8/layout/hierarchy1"/>
    <dgm:cxn modelId="{B56056DF-0963-4146-874B-962F4E5B58BA}" type="presOf" srcId="{B14B7A2E-F111-6149-BD6E-F00E0838A63A}" destId="{3F419C36-6726-324B-979F-AB0836BDCF1F}" srcOrd="0" destOrd="0" presId="urn:microsoft.com/office/officeart/2005/8/layout/hierarchy1"/>
    <dgm:cxn modelId="{8F4EA9DF-8E54-A74C-A41D-CA037B53B585}" srcId="{4A201520-DA4B-6A4F-937F-F2E7D335BA54}" destId="{B14B7A2E-F111-6149-BD6E-F00E0838A63A}" srcOrd="0" destOrd="0" parTransId="{85DFB5E0-E5AB-F54D-A25F-BAE2FD128AA9}" sibTransId="{549A1A1D-50E5-6846-86C7-1070E5F244D3}"/>
    <dgm:cxn modelId="{CBECC3E9-A3CF-7448-BDBA-DD3D0092BECF}" type="presOf" srcId="{4A201520-DA4B-6A4F-937F-F2E7D335BA54}" destId="{22EE6820-3E11-8A41-8A05-3A03B5E5E62B}" srcOrd="0" destOrd="0" presId="urn:microsoft.com/office/officeart/2005/8/layout/hierarchy1"/>
    <dgm:cxn modelId="{EB6406F6-0ACE-A644-AEFD-396112994E39}" srcId="{4A201520-DA4B-6A4F-937F-F2E7D335BA54}" destId="{4FF0682A-7A72-AA45-874A-3D82461EAAF8}" srcOrd="3" destOrd="0" parTransId="{2D361571-D644-4E4D-98B6-7B751354F9F6}" sibTransId="{937AABB6-A09B-BF41-B997-B574BB0EB45F}"/>
    <dgm:cxn modelId="{6832ABF1-1C5C-9B4D-A68F-60F463FA6BD9}" type="presParOf" srcId="{22EE6820-3E11-8A41-8A05-3A03B5E5E62B}" destId="{52EFEB27-857C-EA41-9C05-4933DCAF3BF3}" srcOrd="0" destOrd="0" presId="urn:microsoft.com/office/officeart/2005/8/layout/hierarchy1"/>
    <dgm:cxn modelId="{F41B0D9A-768D-3447-8416-B23BE98B67A5}" type="presParOf" srcId="{52EFEB27-857C-EA41-9C05-4933DCAF3BF3}" destId="{016E94C7-C934-0243-B843-039F2F5C8AE1}" srcOrd="0" destOrd="0" presId="urn:microsoft.com/office/officeart/2005/8/layout/hierarchy1"/>
    <dgm:cxn modelId="{6365673A-F77A-B549-AD63-550AE980BC10}" type="presParOf" srcId="{016E94C7-C934-0243-B843-039F2F5C8AE1}" destId="{CE030FF1-2507-9F49-A591-07E6CEF78234}" srcOrd="0" destOrd="0" presId="urn:microsoft.com/office/officeart/2005/8/layout/hierarchy1"/>
    <dgm:cxn modelId="{9FDAB0C3-CA58-834E-BAAA-7772D7EB30BE}" type="presParOf" srcId="{016E94C7-C934-0243-B843-039F2F5C8AE1}" destId="{3F419C36-6726-324B-979F-AB0836BDCF1F}" srcOrd="1" destOrd="0" presId="urn:microsoft.com/office/officeart/2005/8/layout/hierarchy1"/>
    <dgm:cxn modelId="{EE4B132D-A67C-3D4F-8C61-5490E84A92F1}" type="presParOf" srcId="{52EFEB27-857C-EA41-9C05-4933DCAF3BF3}" destId="{BCB6117F-BCB3-3047-8ED4-7DA03412FE61}" srcOrd="1" destOrd="0" presId="urn:microsoft.com/office/officeart/2005/8/layout/hierarchy1"/>
    <dgm:cxn modelId="{97043784-4072-3746-9255-2BB737E3A282}" type="presParOf" srcId="{22EE6820-3E11-8A41-8A05-3A03B5E5E62B}" destId="{2645F9A3-732B-8544-9EAC-F399FBF4095E}" srcOrd="1" destOrd="0" presId="urn:microsoft.com/office/officeart/2005/8/layout/hierarchy1"/>
    <dgm:cxn modelId="{153A6D58-E221-BD46-B14F-BD6443255B7E}" type="presParOf" srcId="{2645F9A3-732B-8544-9EAC-F399FBF4095E}" destId="{A67B3114-7C01-F049-AD35-329E8EEA9F57}" srcOrd="0" destOrd="0" presId="urn:microsoft.com/office/officeart/2005/8/layout/hierarchy1"/>
    <dgm:cxn modelId="{2177A2E5-B7F1-9A4C-8708-3CD372095478}" type="presParOf" srcId="{A67B3114-7C01-F049-AD35-329E8EEA9F57}" destId="{E9749119-7A06-4840-B0C1-953DEC1D0D5B}" srcOrd="0" destOrd="0" presId="urn:microsoft.com/office/officeart/2005/8/layout/hierarchy1"/>
    <dgm:cxn modelId="{46BED5BE-B238-9D4B-B950-E500DE08C0BA}" type="presParOf" srcId="{A67B3114-7C01-F049-AD35-329E8EEA9F57}" destId="{A314E1AC-3785-F44A-B4FB-B71FE99B7F60}" srcOrd="1" destOrd="0" presId="urn:microsoft.com/office/officeart/2005/8/layout/hierarchy1"/>
    <dgm:cxn modelId="{C0E9CB1C-888D-0C40-A5E9-23184B7B5368}" type="presParOf" srcId="{2645F9A3-732B-8544-9EAC-F399FBF4095E}" destId="{804F807C-EB3D-A449-9FA3-0A7C4C5FD11C}" srcOrd="1" destOrd="0" presId="urn:microsoft.com/office/officeart/2005/8/layout/hierarchy1"/>
    <dgm:cxn modelId="{7F990104-FEDF-0749-84B7-C42C4F3A2000}" type="presParOf" srcId="{22EE6820-3E11-8A41-8A05-3A03B5E5E62B}" destId="{A5A15629-CD2E-B148-8273-EFAEC6212C6D}" srcOrd="2" destOrd="0" presId="urn:microsoft.com/office/officeart/2005/8/layout/hierarchy1"/>
    <dgm:cxn modelId="{75A96060-3854-D547-81A4-FF639068FFDE}" type="presParOf" srcId="{A5A15629-CD2E-B148-8273-EFAEC6212C6D}" destId="{7D87A418-044B-4247-AB8F-FDD245F0460E}" srcOrd="0" destOrd="0" presId="urn:microsoft.com/office/officeart/2005/8/layout/hierarchy1"/>
    <dgm:cxn modelId="{76567991-9CE0-6049-A996-854562658E41}" type="presParOf" srcId="{7D87A418-044B-4247-AB8F-FDD245F0460E}" destId="{14FC8863-8EE5-694D-9DC7-A04C4A3B1E88}" srcOrd="0" destOrd="0" presId="urn:microsoft.com/office/officeart/2005/8/layout/hierarchy1"/>
    <dgm:cxn modelId="{55412887-79F6-B848-BB50-4C7A28C896ED}" type="presParOf" srcId="{7D87A418-044B-4247-AB8F-FDD245F0460E}" destId="{D2104015-BE93-8649-B182-2B94DB828B9A}" srcOrd="1" destOrd="0" presId="urn:microsoft.com/office/officeart/2005/8/layout/hierarchy1"/>
    <dgm:cxn modelId="{43FB8779-4F69-F448-B4D8-601F39737A8D}" type="presParOf" srcId="{A5A15629-CD2E-B148-8273-EFAEC6212C6D}" destId="{0DDC8FDE-DBCC-194D-95E4-2F92AD432812}" srcOrd="1" destOrd="0" presId="urn:microsoft.com/office/officeart/2005/8/layout/hierarchy1"/>
    <dgm:cxn modelId="{1E98A939-879A-7640-BEDD-3F7525E11EC9}" type="presParOf" srcId="{22EE6820-3E11-8A41-8A05-3A03B5E5E62B}" destId="{80E096EA-CB6B-9745-A756-2DDFC9C43BEC}" srcOrd="3" destOrd="0" presId="urn:microsoft.com/office/officeart/2005/8/layout/hierarchy1"/>
    <dgm:cxn modelId="{68C440E1-6E95-344F-96B6-E7FE9B18484E}" type="presParOf" srcId="{80E096EA-CB6B-9745-A756-2DDFC9C43BEC}" destId="{F09A3D20-31B1-CB4E-A818-95E873D3E4B3}" srcOrd="0" destOrd="0" presId="urn:microsoft.com/office/officeart/2005/8/layout/hierarchy1"/>
    <dgm:cxn modelId="{D8FD8A5C-EF57-1649-B55C-78B8C4F64E89}" type="presParOf" srcId="{F09A3D20-31B1-CB4E-A818-95E873D3E4B3}" destId="{E9069BF9-D401-8E46-967F-B79DD53E6C14}" srcOrd="0" destOrd="0" presId="urn:microsoft.com/office/officeart/2005/8/layout/hierarchy1"/>
    <dgm:cxn modelId="{D7829720-3435-0742-9716-546F44BD485E}" type="presParOf" srcId="{F09A3D20-31B1-CB4E-A818-95E873D3E4B3}" destId="{952688EA-822B-DD4F-B66D-B56BACAC091A}" srcOrd="1" destOrd="0" presId="urn:microsoft.com/office/officeart/2005/8/layout/hierarchy1"/>
    <dgm:cxn modelId="{8A45822E-59C8-204C-9F6A-A78C1827EA5B}" type="presParOf" srcId="{80E096EA-CB6B-9745-A756-2DDFC9C43BEC}" destId="{1E1F2C4A-2BDB-2845-B636-4FD5F2A42CA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3D8A0A3-07D6-8047-8892-EA7E972E7BFC}" type="doc">
      <dgm:prSet loTypeId="urn:microsoft.com/office/officeart/2005/8/layout/hierarchy5" loCatId="hierarchy" qsTypeId="urn:microsoft.com/office/officeart/2005/8/quickstyle/simple4" qsCatId="simple" csTypeId="urn:microsoft.com/office/officeart/2005/8/colors/accent1_2" csCatId="accent1" phldr="1"/>
      <dgm:spPr/>
      <dgm:t>
        <a:bodyPr/>
        <a:lstStyle/>
        <a:p>
          <a:endParaRPr lang="en-US"/>
        </a:p>
      </dgm:t>
    </dgm:pt>
    <dgm:pt modelId="{F695C496-F298-864F-AA7D-AAB64918DCAB}">
      <dgm:prSet/>
      <dgm:spPr/>
      <dgm:t>
        <a:bodyPr/>
        <a:lstStyle/>
        <a:p>
          <a:pPr rtl="0"/>
          <a:r>
            <a:rPr lang="en-US" dirty="0"/>
            <a:t>Two constraints affect design:</a:t>
          </a:r>
        </a:p>
      </dgm:t>
    </dgm:pt>
    <dgm:pt modelId="{30F461A1-B62C-2340-ACDA-CD444030BB8E}" type="parTrans" cxnId="{39E1715F-8343-6C43-A10D-555EF58C2DA6}">
      <dgm:prSet/>
      <dgm:spPr/>
      <dgm:t>
        <a:bodyPr/>
        <a:lstStyle/>
        <a:p>
          <a:endParaRPr lang="en-US"/>
        </a:p>
      </dgm:t>
    </dgm:pt>
    <dgm:pt modelId="{D8A41BAA-566F-734D-AA49-5564A32B7E7B}" type="sibTrans" cxnId="{39E1715F-8343-6C43-A10D-555EF58C2DA6}">
      <dgm:prSet/>
      <dgm:spPr/>
      <dgm:t>
        <a:bodyPr/>
        <a:lstStyle/>
        <a:p>
          <a:endParaRPr lang="en-US"/>
        </a:p>
      </dgm:t>
    </dgm:pt>
    <dgm:pt modelId="{C79B61D1-5860-D245-8845-786950607B0C}">
      <dgm:prSet/>
      <dgm:spPr/>
      <dgm:t>
        <a:bodyPr/>
        <a:lstStyle/>
        <a:p>
          <a:pPr rtl="0"/>
          <a:r>
            <a:rPr lang="en-US" dirty="0"/>
            <a:t>when one block is read in, another may have to be replaced</a:t>
          </a:r>
        </a:p>
      </dgm:t>
    </dgm:pt>
    <dgm:pt modelId="{4F3E1CD5-B305-1A44-B8E9-901F9BA0DD72}" type="parTrans" cxnId="{D9991E3C-BF89-F248-BCAD-6A3F04706AAD}">
      <dgm:prSet/>
      <dgm:spPr>
        <a:ln>
          <a:solidFill>
            <a:schemeClr val="tx2"/>
          </a:solidFill>
        </a:ln>
      </dgm:spPr>
      <dgm:t>
        <a:bodyPr/>
        <a:lstStyle/>
        <a:p>
          <a:endParaRPr lang="en-US" dirty="0"/>
        </a:p>
      </dgm:t>
    </dgm:pt>
    <dgm:pt modelId="{8583F104-1763-3345-9EEE-947F4346925B}" type="sibTrans" cxnId="{D9991E3C-BF89-F248-BCAD-6A3F04706AAD}">
      <dgm:prSet/>
      <dgm:spPr/>
      <dgm:t>
        <a:bodyPr/>
        <a:lstStyle/>
        <a:p>
          <a:endParaRPr lang="en-US"/>
        </a:p>
      </dgm:t>
    </dgm:pt>
    <dgm:pt modelId="{D11B495E-EFA8-9846-BFEB-BA11875E2A6F}">
      <dgm:prSet/>
      <dgm:spPr/>
      <dgm:t>
        <a:bodyPr/>
        <a:lstStyle/>
        <a:p>
          <a:pPr rtl="0"/>
          <a:r>
            <a:rPr lang="en-US" dirty="0"/>
            <a:t>the more flexible the mapping function, the more complex is the circuitry required to search the cache </a:t>
          </a:r>
        </a:p>
      </dgm:t>
    </dgm:pt>
    <dgm:pt modelId="{6C2857FE-EFF8-BF44-A9F2-5439460E18D0}" type="parTrans" cxnId="{E99889B3-BA88-8841-80BF-A46B1C3434E2}">
      <dgm:prSet/>
      <dgm:spPr>
        <a:ln>
          <a:solidFill>
            <a:schemeClr val="tx2"/>
          </a:solidFill>
        </a:ln>
      </dgm:spPr>
      <dgm:t>
        <a:bodyPr/>
        <a:lstStyle/>
        <a:p>
          <a:endParaRPr lang="en-US" dirty="0"/>
        </a:p>
      </dgm:t>
    </dgm:pt>
    <dgm:pt modelId="{B3552738-5928-6443-8485-D70CBD49A374}" type="sibTrans" cxnId="{E99889B3-BA88-8841-80BF-A46B1C3434E2}">
      <dgm:prSet/>
      <dgm:spPr/>
      <dgm:t>
        <a:bodyPr/>
        <a:lstStyle/>
        <a:p>
          <a:endParaRPr lang="en-US"/>
        </a:p>
      </dgm:t>
    </dgm:pt>
    <dgm:pt modelId="{03EF0AC0-96CA-FD4B-A6F5-E1337688433E}" type="pres">
      <dgm:prSet presAssocID="{83D8A0A3-07D6-8047-8892-EA7E972E7BFC}" presName="mainComposite" presStyleCnt="0">
        <dgm:presLayoutVars>
          <dgm:chPref val="1"/>
          <dgm:dir/>
          <dgm:animOne val="branch"/>
          <dgm:animLvl val="lvl"/>
          <dgm:resizeHandles val="exact"/>
        </dgm:presLayoutVars>
      </dgm:prSet>
      <dgm:spPr/>
    </dgm:pt>
    <dgm:pt modelId="{C202FC7E-6533-7940-BE5C-BE23AB0C5178}" type="pres">
      <dgm:prSet presAssocID="{83D8A0A3-07D6-8047-8892-EA7E972E7BFC}" presName="hierFlow" presStyleCnt="0"/>
      <dgm:spPr/>
    </dgm:pt>
    <dgm:pt modelId="{25886080-C693-8A47-8FAD-4B9CD26387DA}" type="pres">
      <dgm:prSet presAssocID="{83D8A0A3-07D6-8047-8892-EA7E972E7BFC}" presName="hierChild1" presStyleCnt="0">
        <dgm:presLayoutVars>
          <dgm:chPref val="1"/>
          <dgm:animOne val="branch"/>
          <dgm:animLvl val="lvl"/>
        </dgm:presLayoutVars>
      </dgm:prSet>
      <dgm:spPr/>
    </dgm:pt>
    <dgm:pt modelId="{5335E43B-6215-A543-B650-4D5A9C791AD4}" type="pres">
      <dgm:prSet presAssocID="{F695C496-F298-864F-AA7D-AAB64918DCAB}" presName="Name17" presStyleCnt="0"/>
      <dgm:spPr/>
    </dgm:pt>
    <dgm:pt modelId="{D070C3BB-810D-554B-B104-8B133CA4EB92}" type="pres">
      <dgm:prSet presAssocID="{F695C496-F298-864F-AA7D-AAB64918DCAB}" presName="level1Shape" presStyleLbl="node0" presStyleIdx="0" presStyleCnt="1">
        <dgm:presLayoutVars>
          <dgm:chPref val="3"/>
        </dgm:presLayoutVars>
      </dgm:prSet>
      <dgm:spPr/>
    </dgm:pt>
    <dgm:pt modelId="{3AA0871F-EE2B-3147-B3A7-0BE2B8C5FD6E}" type="pres">
      <dgm:prSet presAssocID="{F695C496-F298-864F-AA7D-AAB64918DCAB}" presName="hierChild2" presStyleCnt="0"/>
      <dgm:spPr/>
    </dgm:pt>
    <dgm:pt modelId="{533F3058-1B00-BE4A-94CB-A60E74871AEF}" type="pres">
      <dgm:prSet presAssocID="{4F3E1CD5-B305-1A44-B8E9-901F9BA0DD72}" presName="Name25" presStyleLbl="parChTrans1D2" presStyleIdx="0" presStyleCnt="2"/>
      <dgm:spPr/>
    </dgm:pt>
    <dgm:pt modelId="{CF589E4D-B27A-F140-8317-C581EFC1A8E4}" type="pres">
      <dgm:prSet presAssocID="{4F3E1CD5-B305-1A44-B8E9-901F9BA0DD72}" presName="connTx" presStyleLbl="parChTrans1D2" presStyleIdx="0" presStyleCnt="2"/>
      <dgm:spPr/>
    </dgm:pt>
    <dgm:pt modelId="{07BD8525-37F7-A14A-A0AC-6903418FEA81}" type="pres">
      <dgm:prSet presAssocID="{C79B61D1-5860-D245-8845-786950607B0C}" presName="Name30" presStyleCnt="0"/>
      <dgm:spPr/>
    </dgm:pt>
    <dgm:pt modelId="{6C1A5724-EEC5-5047-B6F3-8A3992529503}" type="pres">
      <dgm:prSet presAssocID="{C79B61D1-5860-D245-8845-786950607B0C}" presName="level2Shape" presStyleLbl="node2" presStyleIdx="0" presStyleCnt="2"/>
      <dgm:spPr/>
    </dgm:pt>
    <dgm:pt modelId="{748FD636-E7C8-644F-B7FE-BE33DEFFE227}" type="pres">
      <dgm:prSet presAssocID="{C79B61D1-5860-D245-8845-786950607B0C}" presName="hierChild3" presStyleCnt="0"/>
      <dgm:spPr/>
    </dgm:pt>
    <dgm:pt modelId="{9C5F3BC6-5B99-9F4B-8BBC-0BBE9F5BB883}" type="pres">
      <dgm:prSet presAssocID="{6C2857FE-EFF8-BF44-A9F2-5439460E18D0}" presName="Name25" presStyleLbl="parChTrans1D2" presStyleIdx="1" presStyleCnt="2"/>
      <dgm:spPr/>
    </dgm:pt>
    <dgm:pt modelId="{C9A4275E-18EC-1D40-84DA-D9D21F791036}" type="pres">
      <dgm:prSet presAssocID="{6C2857FE-EFF8-BF44-A9F2-5439460E18D0}" presName="connTx" presStyleLbl="parChTrans1D2" presStyleIdx="1" presStyleCnt="2"/>
      <dgm:spPr/>
    </dgm:pt>
    <dgm:pt modelId="{D98719C6-9F1A-984E-A81A-E13A9CF58C21}" type="pres">
      <dgm:prSet presAssocID="{D11B495E-EFA8-9846-BFEB-BA11875E2A6F}" presName="Name30" presStyleCnt="0"/>
      <dgm:spPr/>
    </dgm:pt>
    <dgm:pt modelId="{3E6C60F3-BE1E-8045-99EE-70301BF0D992}" type="pres">
      <dgm:prSet presAssocID="{D11B495E-EFA8-9846-BFEB-BA11875E2A6F}" presName="level2Shape" presStyleLbl="node2" presStyleIdx="1" presStyleCnt="2"/>
      <dgm:spPr/>
    </dgm:pt>
    <dgm:pt modelId="{B74C0F77-9C9C-AE4C-A993-14702869507A}" type="pres">
      <dgm:prSet presAssocID="{D11B495E-EFA8-9846-BFEB-BA11875E2A6F}" presName="hierChild3" presStyleCnt="0"/>
      <dgm:spPr/>
    </dgm:pt>
    <dgm:pt modelId="{2928673E-9EA8-F749-80D6-14A29291F649}" type="pres">
      <dgm:prSet presAssocID="{83D8A0A3-07D6-8047-8892-EA7E972E7BFC}" presName="bgShapesFlow" presStyleCnt="0"/>
      <dgm:spPr/>
    </dgm:pt>
  </dgm:ptLst>
  <dgm:cxnLst>
    <dgm:cxn modelId="{32C91F14-3D62-5F44-9186-84A51D7220E4}" type="presOf" srcId="{83D8A0A3-07D6-8047-8892-EA7E972E7BFC}" destId="{03EF0AC0-96CA-FD4B-A6F5-E1337688433E}" srcOrd="0" destOrd="0" presId="urn:microsoft.com/office/officeart/2005/8/layout/hierarchy5"/>
    <dgm:cxn modelId="{D9991E3C-BF89-F248-BCAD-6A3F04706AAD}" srcId="{F695C496-F298-864F-AA7D-AAB64918DCAB}" destId="{C79B61D1-5860-D245-8845-786950607B0C}" srcOrd="0" destOrd="0" parTransId="{4F3E1CD5-B305-1A44-B8E9-901F9BA0DD72}" sibTransId="{8583F104-1763-3345-9EEE-947F4346925B}"/>
    <dgm:cxn modelId="{53123D3C-839F-3E45-A029-D3995D208582}" type="presOf" srcId="{6C2857FE-EFF8-BF44-A9F2-5439460E18D0}" destId="{C9A4275E-18EC-1D40-84DA-D9D21F791036}" srcOrd="1" destOrd="0" presId="urn:microsoft.com/office/officeart/2005/8/layout/hierarchy5"/>
    <dgm:cxn modelId="{39E1715F-8343-6C43-A10D-555EF58C2DA6}" srcId="{83D8A0A3-07D6-8047-8892-EA7E972E7BFC}" destId="{F695C496-F298-864F-AA7D-AAB64918DCAB}" srcOrd="0" destOrd="0" parTransId="{30F461A1-B62C-2340-ACDA-CD444030BB8E}" sibTransId="{D8A41BAA-566F-734D-AA49-5564A32B7E7B}"/>
    <dgm:cxn modelId="{1E66C75F-D01B-6B48-9E63-FF46A35C5022}" type="presOf" srcId="{4F3E1CD5-B305-1A44-B8E9-901F9BA0DD72}" destId="{533F3058-1B00-BE4A-94CB-A60E74871AEF}" srcOrd="0" destOrd="0" presId="urn:microsoft.com/office/officeart/2005/8/layout/hierarchy5"/>
    <dgm:cxn modelId="{C4DE0669-EB04-5048-96D2-314AA076ECC1}" type="presOf" srcId="{4F3E1CD5-B305-1A44-B8E9-901F9BA0DD72}" destId="{CF589E4D-B27A-F140-8317-C581EFC1A8E4}" srcOrd="1" destOrd="0" presId="urn:microsoft.com/office/officeart/2005/8/layout/hierarchy5"/>
    <dgm:cxn modelId="{90558E4F-D650-3347-B285-0E41E1825AC2}" type="presOf" srcId="{6C2857FE-EFF8-BF44-A9F2-5439460E18D0}" destId="{9C5F3BC6-5B99-9F4B-8BBC-0BBE9F5BB883}" srcOrd="0" destOrd="0" presId="urn:microsoft.com/office/officeart/2005/8/layout/hierarchy5"/>
    <dgm:cxn modelId="{77260375-DE19-8A47-B6F9-F13D0408220D}" type="presOf" srcId="{D11B495E-EFA8-9846-BFEB-BA11875E2A6F}" destId="{3E6C60F3-BE1E-8045-99EE-70301BF0D992}" srcOrd="0" destOrd="0" presId="urn:microsoft.com/office/officeart/2005/8/layout/hierarchy5"/>
    <dgm:cxn modelId="{866CEBAC-0BFA-F943-821E-821E80408C2D}" type="presOf" srcId="{F695C496-F298-864F-AA7D-AAB64918DCAB}" destId="{D070C3BB-810D-554B-B104-8B133CA4EB92}" srcOrd="0" destOrd="0" presId="urn:microsoft.com/office/officeart/2005/8/layout/hierarchy5"/>
    <dgm:cxn modelId="{E99889B3-BA88-8841-80BF-A46B1C3434E2}" srcId="{F695C496-F298-864F-AA7D-AAB64918DCAB}" destId="{D11B495E-EFA8-9846-BFEB-BA11875E2A6F}" srcOrd="1" destOrd="0" parTransId="{6C2857FE-EFF8-BF44-A9F2-5439460E18D0}" sibTransId="{B3552738-5928-6443-8485-D70CBD49A374}"/>
    <dgm:cxn modelId="{44869BB5-0DAF-874E-BCD1-241AC58309A2}" type="presOf" srcId="{C79B61D1-5860-D245-8845-786950607B0C}" destId="{6C1A5724-EEC5-5047-B6F3-8A3992529503}" srcOrd="0" destOrd="0" presId="urn:microsoft.com/office/officeart/2005/8/layout/hierarchy5"/>
    <dgm:cxn modelId="{37A79E4A-7088-234D-9338-D65FCA9EA5E1}" type="presParOf" srcId="{03EF0AC0-96CA-FD4B-A6F5-E1337688433E}" destId="{C202FC7E-6533-7940-BE5C-BE23AB0C5178}" srcOrd="0" destOrd="0" presId="urn:microsoft.com/office/officeart/2005/8/layout/hierarchy5"/>
    <dgm:cxn modelId="{449E5B1D-C703-FD44-8C8C-439A332583DD}" type="presParOf" srcId="{C202FC7E-6533-7940-BE5C-BE23AB0C5178}" destId="{25886080-C693-8A47-8FAD-4B9CD26387DA}" srcOrd="0" destOrd="0" presId="urn:microsoft.com/office/officeart/2005/8/layout/hierarchy5"/>
    <dgm:cxn modelId="{AE4B179E-318A-384C-A5B1-8B1EBFE540F9}" type="presParOf" srcId="{25886080-C693-8A47-8FAD-4B9CD26387DA}" destId="{5335E43B-6215-A543-B650-4D5A9C791AD4}" srcOrd="0" destOrd="0" presId="urn:microsoft.com/office/officeart/2005/8/layout/hierarchy5"/>
    <dgm:cxn modelId="{142CE25C-F3C4-D142-924D-6D995A3989B4}" type="presParOf" srcId="{5335E43B-6215-A543-B650-4D5A9C791AD4}" destId="{D070C3BB-810D-554B-B104-8B133CA4EB92}" srcOrd="0" destOrd="0" presId="urn:microsoft.com/office/officeart/2005/8/layout/hierarchy5"/>
    <dgm:cxn modelId="{5B730C0D-7809-4546-9FE1-9D9EBD31FF6C}" type="presParOf" srcId="{5335E43B-6215-A543-B650-4D5A9C791AD4}" destId="{3AA0871F-EE2B-3147-B3A7-0BE2B8C5FD6E}" srcOrd="1" destOrd="0" presId="urn:microsoft.com/office/officeart/2005/8/layout/hierarchy5"/>
    <dgm:cxn modelId="{F8F302A4-C622-5743-BA85-75D12D6B27E6}" type="presParOf" srcId="{3AA0871F-EE2B-3147-B3A7-0BE2B8C5FD6E}" destId="{533F3058-1B00-BE4A-94CB-A60E74871AEF}" srcOrd="0" destOrd="0" presId="urn:microsoft.com/office/officeart/2005/8/layout/hierarchy5"/>
    <dgm:cxn modelId="{35274C62-6236-9D4F-B401-7701A4B1F79C}" type="presParOf" srcId="{533F3058-1B00-BE4A-94CB-A60E74871AEF}" destId="{CF589E4D-B27A-F140-8317-C581EFC1A8E4}" srcOrd="0" destOrd="0" presId="urn:microsoft.com/office/officeart/2005/8/layout/hierarchy5"/>
    <dgm:cxn modelId="{6A646EFF-8A93-294D-89D8-859187340DCC}" type="presParOf" srcId="{3AA0871F-EE2B-3147-B3A7-0BE2B8C5FD6E}" destId="{07BD8525-37F7-A14A-A0AC-6903418FEA81}" srcOrd="1" destOrd="0" presId="urn:microsoft.com/office/officeart/2005/8/layout/hierarchy5"/>
    <dgm:cxn modelId="{DFC11962-0BA3-1F4C-83F7-9424D5E136C8}" type="presParOf" srcId="{07BD8525-37F7-A14A-A0AC-6903418FEA81}" destId="{6C1A5724-EEC5-5047-B6F3-8A3992529503}" srcOrd="0" destOrd="0" presId="urn:microsoft.com/office/officeart/2005/8/layout/hierarchy5"/>
    <dgm:cxn modelId="{9AEC7929-025E-464A-AF07-5215AE37BE0B}" type="presParOf" srcId="{07BD8525-37F7-A14A-A0AC-6903418FEA81}" destId="{748FD636-E7C8-644F-B7FE-BE33DEFFE227}" srcOrd="1" destOrd="0" presId="urn:microsoft.com/office/officeart/2005/8/layout/hierarchy5"/>
    <dgm:cxn modelId="{320BFE22-DAAD-164F-A2A6-697CF24A4B8F}" type="presParOf" srcId="{3AA0871F-EE2B-3147-B3A7-0BE2B8C5FD6E}" destId="{9C5F3BC6-5B99-9F4B-8BBC-0BBE9F5BB883}" srcOrd="2" destOrd="0" presId="urn:microsoft.com/office/officeart/2005/8/layout/hierarchy5"/>
    <dgm:cxn modelId="{92C8617F-7635-1141-8114-3F6BC1B8AEDF}" type="presParOf" srcId="{9C5F3BC6-5B99-9F4B-8BBC-0BBE9F5BB883}" destId="{C9A4275E-18EC-1D40-84DA-D9D21F791036}" srcOrd="0" destOrd="0" presId="urn:microsoft.com/office/officeart/2005/8/layout/hierarchy5"/>
    <dgm:cxn modelId="{48FB72C6-16E1-0243-A051-9E7FACAAC4E9}" type="presParOf" srcId="{3AA0871F-EE2B-3147-B3A7-0BE2B8C5FD6E}" destId="{D98719C6-9F1A-984E-A81A-E13A9CF58C21}" srcOrd="3" destOrd="0" presId="urn:microsoft.com/office/officeart/2005/8/layout/hierarchy5"/>
    <dgm:cxn modelId="{C0559EE8-BAAA-D342-9506-3FA6A3707756}" type="presParOf" srcId="{D98719C6-9F1A-984E-A81A-E13A9CF58C21}" destId="{3E6C60F3-BE1E-8045-99EE-70301BF0D992}" srcOrd="0" destOrd="0" presId="urn:microsoft.com/office/officeart/2005/8/layout/hierarchy5"/>
    <dgm:cxn modelId="{374B9BCC-B146-4545-B226-6C29E35C691A}" type="presParOf" srcId="{D98719C6-9F1A-984E-A81A-E13A9CF58C21}" destId="{B74C0F77-9C9C-AE4C-A993-14702869507A}" srcOrd="1" destOrd="0" presId="urn:microsoft.com/office/officeart/2005/8/layout/hierarchy5"/>
    <dgm:cxn modelId="{0F058392-F80A-7042-BF36-7398C2F96686}" type="presParOf" srcId="{03EF0AC0-96CA-FD4B-A6F5-E1337688433E}" destId="{2928673E-9EA8-F749-80D6-14A29291F649}"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4073E36-94D4-314D-8626-48819447B1C5}"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01627466-1AB6-B94E-9C59-3353B397FC5A}">
      <dgm:prSet custT="1"/>
      <dgm:spPr/>
      <dgm:t>
        <a:bodyPr/>
        <a:lstStyle/>
        <a:p>
          <a:pPr rtl="0"/>
          <a:r>
            <a:rPr lang="en-US" sz="2400" dirty="0"/>
            <a:t>Dictates when the memory write operation takes place</a:t>
          </a:r>
        </a:p>
      </dgm:t>
    </dgm:pt>
    <dgm:pt modelId="{0F3B8B6C-836C-FD4E-9BA8-BA6BA3B164EC}" type="parTrans" cxnId="{FF800D9F-61EE-004D-8358-AD7C3A13FC5B}">
      <dgm:prSet/>
      <dgm:spPr/>
      <dgm:t>
        <a:bodyPr/>
        <a:lstStyle/>
        <a:p>
          <a:endParaRPr lang="en-US"/>
        </a:p>
      </dgm:t>
    </dgm:pt>
    <dgm:pt modelId="{E3555ADC-4867-E547-B5D1-9D53619F59BC}" type="sibTrans" cxnId="{FF800D9F-61EE-004D-8358-AD7C3A13FC5B}">
      <dgm:prSet/>
      <dgm:spPr/>
      <dgm:t>
        <a:bodyPr/>
        <a:lstStyle/>
        <a:p>
          <a:endParaRPr lang="en-US"/>
        </a:p>
      </dgm:t>
    </dgm:pt>
    <dgm:pt modelId="{3FAE6076-0D24-8946-9540-35B37D85EFF3}">
      <dgm:prSet/>
      <dgm:spPr/>
      <dgm:t>
        <a:bodyPr/>
        <a:lstStyle/>
        <a:p>
          <a:pPr rtl="0"/>
          <a:r>
            <a:rPr lang="en-US" sz="2500" dirty="0"/>
            <a:t>can occur every time the block is updated</a:t>
          </a:r>
        </a:p>
      </dgm:t>
    </dgm:pt>
    <dgm:pt modelId="{2D370765-0A9E-EE49-A7F7-41263CD5E518}" type="parTrans" cxnId="{329CC842-0861-2B4D-AA48-99F5E1A03F25}">
      <dgm:prSet/>
      <dgm:spPr/>
      <dgm:t>
        <a:bodyPr/>
        <a:lstStyle/>
        <a:p>
          <a:endParaRPr lang="en-US"/>
        </a:p>
      </dgm:t>
    </dgm:pt>
    <dgm:pt modelId="{8D227CB1-B09C-FD49-AC5F-C50D94F09EFD}" type="sibTrans" cxnId="{329CC842-0861-2B4D-AA48-99F5E1A03F25}">
      <dgm:prSet/>
      <dgm:spPr/>
      <dgm:t>
        <a:bodyPr/>
        <a:lstStyle/>
        <a:p>
          <a:endParaRPr lang="en-US"/>
        </a:p>
      </dgm:t>
    </dgm:pt>
    <dgm:pt modelId="{8C53982C-3545-7845-A0EE-ABD955D5A94A}">
      <dgm:prSet/>
      <dgm:spPr/>
      <dgm:t>
        <a:bodyPr/>
        <a:lstStyle/>
        <a:p>
          <a:pPr rtl="0"/>
          <a:r>
            <a:rPr lang="en-US" sz="2500" dirty="0"/>
            <a:t>can occur when the block is replaced</a:t>
          </a:r>
        </a:p>
      </dgm:t>
    </dgm:pt>
    <dgm:pt modelId="{F4A1E3F1-4253-F74B-A1EC-E49E98B27E59}" type="parTrans" cxnId="{B5E7BB52-151C-4B4D-9D0F-8639B11F785A}">
      <dgm:prSet/>
      <dgm:spPr/>
      <dgm:t>
        <a:bodyPr/>
        <a:lstStyle/>
        <a:p>
          <a:endParaRPr lang="en-US"/>
        </a:p>
      </dgm:t>
    </dgm:pt>
    <dgm:pt modelId="{56D1A604-1288-2245-813C-14A7AEA5A069}" type="sibTrans" cxnId="{B5E7BB52-151C-4B4D-9D0F-8639B11F785A}">
      <dgm:prSet/>
      <dgm:spPr/>
      <dgm:t>
        <a:bodyPr/>
        <a:lstStyle/>
        <a:p>
          <a:endParaRPr lang="en-US"/>
        </a:p>
      </dgm:t>
    </dgm:pt>
    <dgm:pt modelId="{24A529E1-651E-C44A-B4C0-D7A36E08331E}">
      <dgm:prSet custT="1"/>
      <dgm:spPr/>
      <dgm:t>
        <a:bodyPr/>
        <a:lstStyle/>
        <a:p>
          <a:pPr rtl="0"/>
          <a:r>
            <a:rPr lang="en-US" sz="2300" dirty="0"/>
            <a:t>minimizes write operations</a:t>
          </a:r>
        </a:p>
      </dgm:t>
    </dgm:pt>
    <dgm:pt modelId="{1B07A278-6892-D94D-ADF0-166CEBD31509}" type="parTrans" cxnId="{9125E1D5-5D16-124D-8E35-5BC5872F9300}">
      <dgm:prSet/>
      <dgm:spPr/>
      <dgm:t>
        <a:bodyPr/>
        <a:lstStyle/>
        <a:p>
          <a:endParaRPr lang="en-US"/>
        </a:p>
      </dgm:t>
    </dgm:pt>
    <dgm:pt modelId="{21EACC12-F887-6643-BF81-C43655D21001}" type="sibTrans" cxnId="{9125E1D5-5D16-124D-8E35-5BC5872F9300}">
      <dgm:prSet/>
      <dgm:spPr/>
      <dgm:t>
        <a:bodyPr/>
        <a:lstStyle/>
        <a:p>
          <a:endParaRPr lang="en-US"/>
        </a:p>
      </dgm:t>
    </dgm:pt>
    <dgm:pt modelId="{F9E3F7B9-17C7-EB41-851A-5F12892F7717}">
      <dgm:prSet custT="1"/>
      <dgm:spPr/>
      <dgm:t>
        <a:bodyPr/>
        <a:lstStyle/>
        <a:p>
          <a:pPr rtl="0"/>
          <a:r>
            <a:rPr lang="en-US" sz="2300" dirty="0"/>
            <a:t>leaves main memory in an obsolete state</a:t>
          </a:r>
        </a:p>
      </dgm:t>
    </dgm:pt>
    <dgm:pt modelId="{5939220E-D407-F54F-8C9D-DBC51ED6EA42}" type="sibTrans" cxnId="{49A1D064-78DC-7F4E-808E-52F838BFA7DA}">
      <dgm:prSet/>
      <dgm:spPr/>
      <dgm:t>
        <a:bodyPr/>
        <a:lstStyle/>
        <a:p>
          <a:endParaRPr lang="en-US"/>
        </a:p>
      </dgm:t>
    </dgm:pt>
    <dgm:pt modelId="{1C08902A-6D6B-1F4C-BA83-7952BAC7BF7F}" type="parTrans" cxnId="{49A1D064-78DC-7F4E-808E-52F838BFA7DA}">
      <dgm:prSet/>
      <dgm:spPr/>
      <dgm:t>
        <a:bodyPr/>
        <a:lstStyle/>
        <a:p>
          <a:endParaRPr lang="en-US"/>
        </a:p>
      </dgm:t>
    </dgm:pt>
    <dgm:pt modelId="{C71F34C1-BA88-5143-BFD8-6E7F4313E38D}" type="pres">
      <dgm:prSet presAssocID="{14073E36-94D4-314D-8626-48819447B1C5}" presName="linear" presStyleCnt="0">
        <dgm:presLayoutVars>
          <dgm:dir/>
          <dgm:animLvl val="lvl"/>
          <dgm:resizeHandles val="exact"/>
        </dgm:presLayoutVars>
      </dgm:prSet>
      <dgm:spPr/>
    </dgm:pt>
    <dgm:pt modelId="{0C840F3E-9861-DC4E-BF66-09A9AFC97D7D}" type="pres">
      <dgm:prSet presAssocID="{01627466-1AB6-B94E-9C59-3353B397FC5A}" presName="parentLin" presStyleCnt="0"/>
      <dgm:spPr/>
    </dgm:pt>
    <dgm:pt modelId="{DBC8F292-4D92-F545-BA96-E42A364CA857}" type="pres">
      <dgm:prSet presAssocID="{01627466-1AB6-B94E-9C59-3353B397FC5A}" presName="parentLeftMargin" presStyleLbl="node1" presStyleIdx="0" presStyleCnt="1"/>
      <dgm:spPr/>
    </dgm:pt>
    <dgm:pt modelId="{0EE621EE-7ADD-E344-84F4-86EEE9B48B86}" type="pres">
      <dgm:prSet presAssocID="{01627466-1AB6-B94E-9C59-3353B397FC5A}" presName="parentText" presStyleLbl="node1" presStyleIdx="0" presStyleCnt="1" custScaleX="123246" custScaleY="68402" custLinFactNeighborX="-45455" custLinFactNeighborY="20387">
        <dgm:presLayoutVars>
          <dgm:chMax val="0"/>
          <dgm:bulletEnabled val="1"/>
        </dgm:presLayoutVars>
      </dgm:prSet>
      <dgm:spPr/>
    </dgm:pt>
    <dgm:pt modelId="{12FB3788-46A6-6643-9BB4-ACA85771C14D}" type="pres">
      <dgm:prSet presAssocID="{01627466-1AB6-B94E-9C59-3353B397FC5A}" presName="negativeSpace" presStyleCnt="0"/>
      <dgm:spPr/>
    </dgm:pt>
    <dgm:pt modelId="{3BB4CDDF-D6CD-5B4D-9222-7B541575C81C}" type="pres">
      <dgm:prSet presAssocID="{01627466-1AB6-B94E-9C59-3353B397FC5A}" presName="childText" presStyleLbl="conFgAcc1" presStyleIdx="0" presStyleCnt="1" custLinFactNeighborY="27797">
        <dgm:presLayoutVars>
          <dgm:bulletEnabled val="1"/>
        </dgm:presLayoutVars>
      </dgm:prSet>
      <dgm:spPr/>
    </dgm:pt>
  </dgm:ptLst>
  <dgm:cxnLst>
    <dgm:cxn modelId="{329CC842-0861-2B4D-AA48-99F5E1A03F25}" srcId="{01627466-1AB6-B94E-9C59-3353B397FC5A}" destId="{3FAE6076-0D24-8946-9540-35B37D85EFF3}" srcOrd="0" destOrd="0" parTransId="{2D370765-0A9E-EE49-A7F7-41263CD5E518}" sibTransId="{8D227CB1-B09C-FD49-AC5F-C50D94F09EFD}"/>
    <dgm:cxn modelId="{49A1D064-78DC-7F4E-808E-52F838BFA7DA}" srcId="{8C53982C-3545-7845-A0EE-ABD955D5A94A}" destId="{F9E3F7B9-17C7-EB41-851A-5F12892F7717}" srcOrd="1" destOrd="0" parTransId="{1C08902A-6D6B-1F4C-BA83-7952BAC7BF7F}" sibTransId="{5939220E-D407-F54F-8C9D-DBC51ED6EA42}"/>
    <dgm:cxn modelId="{11714069-7332-8F47-A845-1A830EDAAF00}" type="presOf" srcId="{24A529E1-651E-C44A-B4C0-D7A36E08331E}" destId="{3BB4CDDF-D6CD-5B4D-9222-7B541575C81C}" srcOrd="0" destOrd="2" presId="urn:microsoft.com/office/officeart/2005/8/layout/list1"/>
    <dgm:cxn modelId="{0E4CE569-0EE8-9D4A-BAF5-5E6EE431C5B9}" type="presOf" srcId="{14073E36-94D4-314D-8626-48819447B1C5}" destId="{C71F34C1-BA88-5143-BFD8-6E7F4313E38D}" srcOrd="0" destOrd="0" presId="urn:microsoft.com/office/officeart/2005/8/layout/list1"/>
    <dgm:cxn modelId="{1243C14F-7E0F-6A48-8D89-D73E35425F19}" type="presOf" srcId="{8C53982C-3545-7845-A0EE-ABD955D5A94A}" destId="{3BB4CDDF-D6CD-5B4D-9222-7B541575C81C}" srcOrd="0" destOrd="1" presId="urn:microsoft.com/office/officeart/2005/8/layout/list1"/>
    <dgm:cxn modelId="{B5E7BB52-151C-4B4D-9D0F-8639B11F785A}" srcId="{01627466-1AB6-B94E-9C59-3353B397FC5A}" destId="{8C53982C-3545-7845-A0EE-ABD955D5A94A}" srcOrd="1" destOrd="0" parTransId="{F4A1E3F1-4253-F74B-A1EC-E49E98B27E59}" sibTransId="{56D1A604-1288-2245-813C-14A7AEA5A069}"/>
    <dgm:cxn modelId="{710F2D8B-CFB2-B94D-9391-B515F574FA62}" type="presOf" srcId="{F9E3F7B9-17C7-EB41-851A-5F12892F7717}" destId="{3BB4CDDF-D6CD-5B4D-9222-7B541575C81C}" srcOrd="0" destOrd="3" presId="urn:microsoft.com/office/officeart/2005/8/layout/list1"/>
    <dgm:cxn modelId="{75F6A09A-5826-F84A-8E51-3BA6E2C2E63E}" type="presOf" srcId="{01627466-1AB6-B94E-9C59-3353B397FC5A}" destId="{DBC8F292-4D92-F545-BA96-E42A364CA857}" srcOrd="0" destOrd="0" presId="urn:microsoft.com/office/officeart/2005/8/layout/list1"/>
    <dgm:cxn modelId="{FF800D9F-61EE-004D-8358-AD7C3A13FC5B}" srcId="{14073E36-94D4-314D-8626-48819447B1C5}" destId="{01627466-1AB6-B94E-9C59-3353B397FC5A}" srcOrd="0" destOrd="0" parTransId="{0F3B8B6C-836C-FD4E-9BA8-BA6BA3B164EC}" sibTransId="{E3555ADC-4867-E547-B5D1-9D53619F59BC}"/>
    <dgm:cxn modelId="{B4A149D0-F7C0-E64F-BA00-267F9039CC0E}" type="presOf" srcId="{3FAE6076-0D24-8946-9540-35B37D85EFF3}" destId="{3BB4CDDF-D6CD-5B4D-9222-7B541575C81C}" srcOrd="0" destOrd="0" presId="urn:microsoft.com/office/officeart/2005/8/layout/list1"/>
    <dgm:cxn modelId="{9125E1D5-5D16-124D-8E35-5BC5872F9300}" srcId="{8C53982C-3545-7845-A0EE-ABD955D5A94A}" destId="{24A529E1-651E-C44A-B4C0-D7A36E08331E}" srcOrd="0" destOrd="0" parTransId="{1B07A278-6892-D94D-ADF0-166CEBD31509}" sibTransId="{21EACC12-F887-6643-BF81-C43655D21001}"/>
    <dgm:cxn modelId="{94AB36DC-E689-8445-AF2D-95A286F64C23}" type="presOf" srcId="{01627466-1AB6-B94E-9C59-3353B397FC5A}" destId="{0EE621EE-7ADD-E344-84F4-86EEE9B48B86}" srcOrd="1" destOrd="0" presId="urn:microsoft.com/office/officeart/2005/8/layout/list1"/>
    <dgm:cxn modelId="{D5E42B54-2AC3-F846-BBD8-5F01A9831EE7}" type="presParOf" srcId="{C71F34C1-BA88-5143-BFD8-6E7F4313E38D}" destId="{0C840F3E-9861-DC4E-BF66-09A9AFC97D7D}" srcOrd="0" destOrd="0" presId="urn:microsoft.com/office/officeart/2005/8/layout/list1"/>
    <dgm:cxn modelId="{8568F20F-E675-6F44-B90F-2832738C2FB8}" type="presParOf" srcId="{0C840F3E-9861-DC4E-BF66-09A9AFC97D7D}" destId="{DBC8F292-4D92-F545-BA96-E42A364CA857}" srcOrd="0" destOrd="0" presId="urn:microsoft.com/office/officeart/2005/8/layout/list1"/>
    <dgm:cxn modelId="{B80F0151-BC15-1240-A2C6-E398EF521B4D}" type="presParOf" srcId="{0C840F3E-9861-DC4E-BF66-09A9AFC97D7D}" destId="{0EE621EE-7ADD-E344-84F4-86EEE9B48B86}" srcOrd="1" destOrd="0" presId="urn:microsoft.com/office/officeart/2005/8/layout/list1"/>
    <dgm:cxn modelId="{B409C139-0089-1842-9EB9-8CE7F1712EAF}" type="presParOf" srcId="{C71F34C1-BA88-5143-BFD8-6E7F4313E38D}" destId="{12FB3788-46A6-6643-9BB4-ACA85771C14D}" srcOrd="1" destOrd="0" presId="urn:microsoft.com/office/officeart/2005/8/layout/list1"/>
    <dgm:cxn modelId="{B01695CD-BB98-8841-8EF6-AC43C6BA55C8}" type="presParOf" srcId="{C71F34C1-BA88-5143-BFD8-6E7F4313E38D}" destId="{3BB4CDDF-D6CD-5B4D-9222-7B541575C81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B96E7FB-3E82-2C41-82E9-C7107DC59E64}"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838C7FF3-B8BB-E54F-945D-DC7264F50BE6}">
      <dgm:prSet custT="1"/>
      <dgm:spPr/>
      <dgm:t>
        <a:bodyPr/>
        <a:lstStyle/>
        <a:p>
          <a:pPr rtl="0"/>
          <a:r>
            <a:rPr lang="en-US" sz="2800" dirty="0"/>
            <a:t>Three techniques are possible for I/O operations:</a:t>
          </a:r>
        </a:p>
      </dgm:t>
    </dgm:pt>
    <dgm:pt modelId="{F774FF3A-F76A-7745-97E3-9EE1661E8212}" type="parTrans" cxnId="{A3AA8735-22CB-7A4B-88A4-B3A9F5CDB2D1}">
      <dgm:prSet/>
      <dgm:spPr/>
      <dgm:t>
        <a:bodyPr/>
        <a:lstStyle/>
        <a:p>
          <a:endParaRPr lang="en-US"/>
        </a:p>
      </dgm:t>
    </dgm:pt>
    <dgm:pt modelId="{11A46697-C77E-FE4F-8165-7DA43613C3A9}" type="sibTrans" cxnId="{A3AA8735-22CB-7A4B-88A4-B3A9F5CDB2D1}">
      <dgm:prSet/>
      <dgm:spPr/>
      <dgm:t>
        <a:bodyPr/>
        <a:lstStyle/>
        <a:p>
          <a:endParaRPr lang="en-US"/>
        </a:p>
      </dgm:t>
    </dgm:pt>
    <dgm:pt modelId="{E8C2B118-6BDC-7E48-B7D6-C66DE87139DA}">
      <dgm:prSet custT="1"/>
      <dgm:spPr>
        <a:solidFill>
          <a:schemeClr val="bg1"/>
        </a:solidFill>
      </dgm:spPr>
      <dgm:t>
        <a:bodyPr/>
        <a:lstStyle/>
        <a:p>
          <a:pPr rtl="0"/>
          <a:r>
            <a:rPr lang="en-US" sz="2600" dirty="0"/>
            <a:t>Programmed I/O</a:t>
          </a:r>
        </a:p>
      </dgm:t>
    </dgm:pt>
    <dgm:pt modelId="{966BC0DE-BD16-6E4C-B9DC-30E2C72E1F9A}" type="parTrans" cxnId="{869833F6-47B9-EC43-909F-E3E2FCD692B9}">
      <dgm:prSet/>
      <dgm:spPr/>
      <dgm:t>
        <a:bodyPr/>
        <a:lstStyle/>
        <a:p>
          <a:endParaRPr lang="en-US"/>
        </a:p>
      </dgm:t>
    </dgm:pt>
    <dgm:pt modelId="{13ED3279-946C-E947-87C9-32CCE62D5695}" type="sibTrans" cxnId="{869833F6-47B9-EC43-909F-E3E2FCD692B9}">
      <dgm:prSet/>
      <dgm:spPr/>
      <dgm:t>
        <a:bodyPr/>
        <a:lstStyle/>
        <a:p>
          <a:endParaRPr lang="en-US"/>
        </a:p>
      </dgm:t>
    </dgm:pt>
    <dgm:pt modelId="{5384BCB3-AF0B-E244-96C3-6CCBA45A81E3}">
      <dgm:prSet custT="1"/>
      <dgm:spPr>
        <a:solidFill>
          <a:schemeClr val="bg1"/>
        </a:solidFill>
      </dgm:spPr>
      <dgm:t>
        <a:bodyPr/>
        <a:lstStyle/>
        <a:p>
          <a:pPr rtl="0"/>
          <a:r>
            <a:rPr lang="en-US" sz="2600" dirty="0"/>
            <a:t>Interrupt-Driven I/O</a:t>
          </a:r>
        </a:p>
      </dgm:t>
    </dgm:pt>
    <dgm:pt modelId="{AFCC2CE0-81EE-5D44-8AFC-FB39944F4945}" type="parTrans" cxnId="{5C7F35FD-51E9-0340-B7C3-E26042D693C7}">
      <dgm:prSet/>
      <dgm:spPr/>
      <dgm:t>
        <a:bodyPr/>
        <a:lstStyle/>
        <a:p>
          <a:endParaRPr lang="en-US"/>
        </a:p>
      </dgm:t>
    </dgm:pt>
    <dgm:pt modelId="{C4E7130D-FCC1-2941-B9A2-5057549E7246}" type="sibTrans" cxnId="{5C7F35FD-51E9-0340-B7C3-E26042D693C7}">
      <dgm:prSet/>
      <dgm:spPr/>
      <dgm:t>
        <a:bodyPr/>
        <a:lstStyle/>
        <a:p>
          <a:endParaRPr lang="en-US"/>
        </a:p>
      </dgm:t>
    </dgm:pt>
    <dgm:pt modelId="{B5CE3B60-FF18-154D-8491-C21821B1A544}">
      <dgm:prSet custT="1"/>
      <dgm:spPr>
        <a:solidFill>
          <a:schemeClr val="bg1"/>
        </a:solidFill>
      </dgm:spPr>
      <dgm:t>
        <a:bodyPr/>
        <a:lstStyle/>
        <a:p>
          <a:pPr rtl="0"/>
          <a:r>
            <a:rPr lang="en-NZ" sz="2600" dirty="0"/>
            <a:t>Direct Memory Access (DMA)</a:t>
          </a:r>
        </a:p>
      </dgm:t>
    </dgm:pt>
    <dgm:pt modelId="{E0C60BBD-93C3-C548-9566-DAF2F34A425C}" type="parTrans" cxnId="{E79882B7-9245-7C48-B923-129B43B20BD8}">
      <dgm:prSet/>
      <dgm:spPr/>
      <dgm:t>
        <a:bodyPr/>
        <a:lstStyle/>
        <a:p>
          <a:endParaRPr lang="en-US"/>
        </a:p>
      </dgm:t>
    </dgm:pt>
    <dgm:pt modelId="{2C7CA52D-496F-7F40-86E4-1E29DC006C50}" type="sibTrans" cxnId="{E79882B7-9245-7C48-B923-129B43B20BD8}">
      <dgm:prSet/>
      <dgm:spPr/>
      <dgm:t>
        <a:bodyPr/>
        <a:lstStyle/>
        <a:p>
          <a:endParaRPr lang="en-US"/>
        </a:p>
      </dgm:t>
    </dgm:pt>
    <dgm:pt modelId="{8B48EDD3-DB5E-7841-9838-7B45F1B6FCF3}" type="pres">
      <dgm:prSet presAssocID="{AB96E7FB-3E82-2C41-82E9-C7107DC59E64}" presName="Name0" presStyleCnt="0">
        <dgm:presLayoutVars>
          <dgm:chMax val="3"/>
          <dgm:chPref val="1"/>
          <dgm:dir/>
          <dgm:animLvl val="lvl"/>
          <dgm:resizeHandles/>
        </dgm:presLayoutVars>
      </dgm:prSet>
      <dgm:spPr/>
    </dgm:pt>
    <dgm:pt modelId="{48C758BD-1541-DF40-841E-32905E975CC5}" type="pres">
      <dgm:prSet presAssocID="{AB96E7FB-3E82-2C41-82E9-C7107DC59E64}" presName="outerBox" presStyleCnt="0"/>
      <dgm:spPr/>
    </dgm:pt>
    <dgm:pt modelId="{7E8965CA-124C-5841-A1D7-8FE02BBA98D1}" type="pres">
      <dgm:prSet presAssocID="{AB96E7FB-3E82-2C41-82E9-C7107DC59E64}" presName="outerBoxParent" presStyleLbl="node1" presStyleIdx="0" presStyleCnt="1"/>
      <dgm:spPr/>
    </dgm:pt>
    <dgm:pt modelId="{3B448893-5292-3C4E-A588-1862FA0EA339}" type="pres">
      <dgm:prSet presAssocID="{AB96E7FB-3E82-2C41-82E9-C7107DC59E64}" presName="outerBoxChildren" presStyleCnt="0"/>
      <dgm:spPr/>
    </dgm:pt>
    <dgm:pt modelId="{32606DC8-654F-EF46-B4B5-5C3B0D266A42}" type="pres">
      <dgm:prSet presAssocID="{E8C2B118-6BDC-7E48-B7D6-C66DE87139DA}" presName="oChild" presStyleLbl="fgAcc1" presStyleIdx="0" presStyleCnt="3" custScaleX="86455" custScaleY="112865">
        <dgm:presLayoutVars>
          <dgm:bulletEnabled val="1"/>
        </dgm:presLayoutVars>
      </dgm:prSet>
      <dgm:spPr/>
    </dgm:pt>
    <dgm:pt modelId="{BAC8A7F1-ABC0-1E49-9552-391656AAAD70}" type="pres">
      <dgm:prSet presAssocID="{13ED3279-946C-E947-87C9-32CCE62D5695}" presName="outerSibTrans" presStyleCnt="0"/>
      <dgm:spPr/>
    </dgm:pt>
    <dgm:pt modelId="{33A2B240-3BDD-4F42-B776-19B257CDA092}" type="pres">
      <dgm:prSet presAssocID="{5384BCB3-AF0B-E244-96C3-6CCBA45A81E3}" presName="oChild" presStyleLbl="fgAcc1" presStyleIdx="1" presStyleCnt="3" custScaleX="92874" custScaleY="112865">
        <dgm:presLayoutVars>
          <dgm:bulletEnabled val="1"/>
        </dgm:presLayoutVars>
      </dgm:prSet>
      <dgm:spPr/>
    </dgm:pt>
    <dgm:pt modelId="{518FAE7C-B11B-2F48-93CE-EA8FE8703039}" type="pres">
      <dgm:prSet presAssocID="{C4E7130D-FCC1-2941-B9A2-5057549E7246}" presName="outerSibTrans" presStyleCnt="0"/>
      <dgm:spPr/>
    </dgm:pt>
    <dgm:pt modelId="{0466B519-BD67-E64C-A017-BFF8956BF7B9}" type="pres">
      <dgm:prSet presAssocID="{B5CE3B60-FF18-154D-8491-C21821B1A544}" presName="oChild" presStyleLbl="fgAcc1" presStyleIdx="2" presStyleCnt="3" custScaleX="102144" custScaleY="112865">
        <dgm:presLayoutVars>
          <dgm:bulletEnabled val="1"/>
        </dgm:presLayoutVars>
      </dgm:prSet>
      <dgm:spPr/>
    </dgm:pt>
  </dgm:ptLst>
  <dgm:cxnLst>
    <dgm:cxn modelId="{3107170B-7EF1-6C47-A7FC-43D926B17685}" type="presOf" srcId="{AB96E7FB-3E82-2C41-82E9-C7107DC59E64}" destId="{8B48EDD3-DB5E-7841-9838-7B45F1B6FCF3}" srcOrd="0" destOrd="0" presId="urn:microsoft.com/office/officeart/2005/8/layout/target2"/>
    <dgm:cxn modelId="{2C3DB517-FE78-2E4E-B4C4-017D683D6EFE}" type="presOf" srcId="{E8C2B118-6BDC-7E48-B7D6-C66DE87139DA}" destId="{32606DC8-654F-EF46-B4B5-5C3B0D266A42}" srcOrd="0" destOrd="0" presId="urn:microsoft.com/office/officeart/2005/8/layout/target2"/>
    <dgm:cxn modelId="{A3AA8735-22CB-7A4B-88A4-B3A9F5CDB2D1}" srcId="{AB96E7FB-3E82-2C41-82E9-C7107DC59E64}" destId="{838C7FF3-B8BB-E54F-945D-DC7264F50BE6}" srcOrd="0" destOrd="0" parTransId="{F774FF3A-F76A-7745-97E3-9EE1661E8212}" sibTransId="{11A46697-C77E-FE4F-8165-7DA43613C3A9}"/>
    <dgm:cxn modelId="{BF1FF65B-D72B-1240-97C7-62ACBAFE12BD}" type="presOf" srcId="{5384BCB3-AF0B-E244-96C3-6CCBA45A81E3}" destId="{33A2B240-3BDD-4F42-B776-19B257CDA092}" srcOrd="0" destOrd="0" presId="urn:microsoft.com/office/officeart/2005/8/layout/target2"/>
    <dgm:cxn modelId="{E79882B7-9245-7C48-B923-129B43B20BD8}" srcId="{838C7FF3-B8BB-E54F-945D-DC7264F50BE6}" destId="{B5CE3B60-FF18-154D-8491-C21821B1A544}" srcOrd="2" destOrd="0" parTransId="{E0C60BBD-93C3-C548-9566-DAF2F34A425C}" sibTransId="{2C7CA52D-496F-7F40-86E4-1E29DC006C50}"/>
    <dgm:cxn modelId="{2828F1D5-4C23-694B-B4B9-D4B0C18CF5F7}" type="presOf" srcId="{838C7FF3-B8BB-E54F-945D-DC7264F50BE6}" destId="{7E8965CA-124C-5841-A1D7-8FE02BBA98D1}" srcOrd="0" destOrd="0" presId="urn:microsoft.com/office/officeart/2005/8/layout/target2"/>
    <dgm:cxn modelId="{427880E2-3C0C-B246-83F8-7DFAF52A1551}" type="presOf" srcId="{B5CE3B60-FF18-154D-8491-C21821B1A544}" destId="{0466B519-BD67-E64C-A017-BFF8956BF7B9}" srcOrd="0" destOrd="0" presId="urn:microsoft.com/office/officeart/2005/8/layout/target2"/>
    <dgm:cxn modelId="{869833F6-47B9-EC43-909F-E3E2FCD692B9}" srcId="{838C7FF3-B8BB-E54F-945D-DC7264F50BE6}" destId="{E8C2B118-6BDC-7E48-B7D6-C66DE87139DA}" srcOrd="0" destOrd="0" parTransId="{966BC0DE-BD16-6E4C-B9DC-30E2C72E1F9A}" sibTransId="{13ED3279-946C-E947-87C9-32CCE62D5695}"/>
    <dgm:cxn modelId="{5C7F35FD-51E9-0340-B7C3-E26042D693C7}" srcId="{838C7FF3-B8BB-E54F-945D-DC7264F50BE6}" destId="{5384BCB3-AF0B-E244-96C3-6CCBA45A81E3}" srcOrd="1" destOrd="0" parTransId="{AFCC2CE0-81EE-5D44-8AFC-FB39944F4945}" sibTransId="{C4E7130D-FCC1-2941-B9A2-5057549E7246}"/>
    <dgm:cxn modelId="{926A0CA9-B051-8C4C-85A9-A5107D0BF162}" type="presParOf" srcId="{8B48EDD3-DB5E-7841-9838-7B45F1B6FCF3}" destId="{48C758BD-1541-DF40-841E-32905E975CC5}" srcOrd="0" destOrd="0" presId="urn:microsoft.com/office/officeart/2005/8/layout/target2"/>
    <dgm:cxn modelId="{44CFF264-131C-7B4F-A664-D9103FB127C6}" type="presParOf" srcId="{48C758BD-1541-DF40-841E-32905E975CC5}" destId="{7E8965CA-124C-5841-A1D7-8FE02BBA98D1}" srcOrd="0" destOrd="0" presId="urn:microsoft.com/office/officeart/2005/8/layout/target2"/>
    <dgm:cxn modelId="{E01D8DF3-99A7-3443-97AE-1D79AFF8B72B}" type="presParOf" srcId="{48C758BD-1541-DF40-841E-32905E975CC5}" destId="{3B448893-5292-3C4E-A588-1862FA0EA339}" srcOrd="1" destOrd="0" presId="urn:microsoft.com/office/officeart/2005/8/layout/target2"/>
    <dgm:cxn modelId="{16379C95-97D9-1E4E-B82F-167E9CD2A169}" type="presParOf" srcId="{3B448893-5292-3C4E-A588-1862FA0EA339}" destId="{32606DC8-654F-EF46-B4B5-5C3B0D266A42}" srcOrd="0" destOrd="0" presId="urn:microsoft.com/office/officeart/2005/8/layout/target2"/>
    <dgm:cxn modelId="{67D70D14-3026-544D-B4BF-A2667C05443F}" type="presParOf" srcId="{3B448893-5292-3C4E-A588-1862FA0EA339}" destId="{BAC8A7F1-ABC0-1E49-9552-391656AAAD70}" srcOrd="1" destOrd="0" presId="urn:microsoft.com/office/officeart/2005/8/layout/target2"/>
    <dgm:cxn modelId="{BD1058BC-DCA4-DB4E-87F9-1E1F9469986F}" type="presParOf" srcId="{3B448893-5292-3C4E-A588-1862FA0EA339}" destId="{33A2B240-3BDD-4F42-B776-19B257CDA092}" srcOrd="2" destOrd="0" presId="urn:microsoft.com/office/officeart/2005/8/layout/target2"/>
    <dgm:cxn modelId="{3AD14C6D-2171-5542-8F96-0CA2B1ED69A3}" type="presParOf" srcId="{3B448893-5292-3C4E-A588-1862FA0EA339}" destId="{518FAE7C-B11B-2F48-93CE-EA8FE8703039}" srcOrd="3" destOrd="0" presId="urn:microsoft.com/office/officeart/2005/8/layout/target2"/>
    <dgm:cxn modelId="{C6771EFC-1E0C-EC4E-8AEA-83FB6887F9A2}" type="presParOf" srcId="{3B448893-5292-3C4E-A588-1862FA0EA339}" destId="{0466B519-BD67-E64C-A017-BFF8956BF7B9}" srcOrd="4"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F0B86CF-3BD1-0C41-9C2D-DF55A1B123AF}" type="doc">
      <dgm:prSet loTypeId="urn:microsoft.com/office/officeart/2005/8/layout/hProcess11" loCatId="process" qsTypeId="urn:microsoft.com/office/officeart/2005/8/quickstyle/simple4" qsCatId="simple" csTypeId="urn:microsoft.com/office/officeart/2005/8/colors/accent1_2" csCatId="accent1" phldr="1"/>
      <dgm:spPr/>
      <dgm:t>
        <a:bodyPr/>
        <a:lstStyle/>
        <a:p>
          <a:endParaRPr lang="en-US"/>
        </a:p>
      </dgm:t>
    </dgm:pt>
    <dgm:pt modelId="{943184AB-E686-264B-A52E-A56111949DE4}">
      <dgm:prSet custT="1"/>
      <dgm:spPr/>
      <dgm:t>
        <a:bodyPr/>
        <a:lstStyle/>
        <a:p>
          <a:pPr rtl="0"/>
          <a:r>
            <a:rPr lang="en-US" sz="1600" dirty="0"/>
            <a:t>Processor issues an I/O command to a module and then goes on to do some other useful work</a:t>
          </a:r>
        </a:p>
      </dgm:t>
    </dgm:pt>
    <dgm:pt modelId="{C6EAA304-D087-6449-91BF-6E5C24DFB089}" type="parTrans" cxnId="{60A4B2AD-C974-274C-9498-279D6B9ED8C4}">
      <dgm:prSet/>
      <dgm:spPr/>
      <dgm:t>
        <a:bodyPr/>
        <a:lstStyle/>
        <a:p>
          <a:endParaRPr lang="en-US"/>
        </a:p>
      </dgm:t>
    </dgm:pt>
    <dgm:pt modelId="{A458CAB3-E04B-834E-BB13-F93D030CF02A}" type="sibTrans" cxnId="{60A4B2AD-C974-274C-9498-279D6B9ED8C4}">
      <dgm:prSet/>
      <dgm:spPr/>
      <dgm:t>
        <a:bodyPr/>
        <a:lstStyle/>
        <a:p>
          <a:endParaRPr lang="en-US"/>
        </a:p>
      </dgm:t>
    </dgm:pt>
    <dgm:pt modelId="{98FD4C71-9608-1044-A588-E33EF801365B}">
      <dgm:prSet custT="1"/>
      <dgm:spPr/>
      <dgm:t>
        <a:bodyPr/>
        <a:lstStyle/>
        <a:p>
          <a:pPr rtl="0"/>
          <a:r>
            <a:rPr lang="en-NZ" sz="1600" dirty="0"/>
            <a:t>The processor executes the data transfer and then resumes its former processing</a:t>
          </a:r>
        </a:p>
      </dgm:t>
    </dgm:pt>
    <dgm:pt modelId="{F7ABC2D9-A14C-754E-AB08-293D3785F5EC}" type="parTrans" cxnId="{0B5701B8-8B6E-3A4C-925C-5F8EC83D55C9}">
      <dgm:prSet/>
      <dgm:spPr/>
      <dgm:t>
        <a:bodyPr/>
        <a:lstStyle/>
        <a:p>
          <a:endParaRPr lang="en-US"/>
        </a:p>
      </dgm:t>
    </dgm:pt>
    <dgm:pt modelId="{4005EB97-F874-2B44-B959-C894DAD09935}" type="sibTrans" cxnId="{0B5701B8-8B6E-3A4C-925C-5F8EC83D55C9}">
      <dgm:prSet/>
      <dgm:spPr/>
      <dgm:t>
        <a:bodyPr/>
        <a:lstStyle/>
        <a:p>
          <a:endParaRPr lang="en-US"/>
        </a:p>
      </dgm:t>
    </dgm:pt>
    <dgm:pt modelId="{D8023CC2-D9A3-AD45-A009-3C4933CB4067}">
      <dgm:prSet custT="1"/>
      <dgm:spPr/>
      <dgm:t>
        <a:bodyPr/>
        <a:lstStyle/>
        <a:p>
          <a:pPr rtl="0"/>
          <a:r>
            <a:rPr lang="en-US" sz="1600" dirty="0"/>
            <a:t>The I/O module will then interrupt the processor to request service when it is ready to exchange data with the processor</a:t>
          </a:r>
        </a:p>
      </dgm:t>
    </dgm:pt>
    <dgm:pt modelId="{4BAB3A52-4E1D-FD4A-B487-2D21733C0943}" type="sibTrans" cxnId="{B5258824-3747-E840-8E74-0418DE307044}">
      <dgm:prSet/>
      <dgm:spPr/>
      <dgm:t>
        <a:bodyPr/>
        <a:lstStyle/>
        <a:p>
          <a:endParaRPr lang="en-US"/>
        </a:p>
      </dgm:t>
    </dgm:pt>
    <dgm:pt modelId="{C605EDA5-5443-9F49-904A-DD467C0052D5}" type="parTrans" cxnId="{B5258824-3747-E840-8E74-0418DE307044}">
      <dgm:prSet/>
      <dgm:spPr/>
      <dgm:t>
        <a:bodyPr/>
        <a:lstStyle/>
        <a:p>
          <a:endParaRPr lang="en-US"/>
        </a:p>
      </dgm:t>
    </dgm:pt>
    <dgm:pt modelId="{8F9A7952-7CAC-CC4F-A62A-27614D880D3A}">
      <dgm:prSet custT="1"/>
      <dgm:spPr/>
      <dgm:t>
        <a:bodyPr/>
        <a:lstStyle/>
        <a:p>
          <a:pPr rtl="0"/>
          <a:r>
            <a:rPr lang="en-NZ" sz="1600" dirty="0"/>
            <a:t>More efficient than Programmed I/O but still requires active intervention of the processor to transfer data between memory and an I/O module</a:t>
          </a:r>
        </a:p>
      </dgm:t>
    </dgm:pt>
    <dgm:pt modelId="{04D2A909-2241-354E-BDBE-C090E308B8D0}" type="parTrans" cxnId="{8805479F-4932-3D49-8B65-78015E4E42C4}">
      <dgm:prSet/>
      <dgm:spPr/>
      <dgm:t>
        <a:bodyPr/>
        <a:lstStyle/>
        <a:p>
          <a:endParaRPr lang="en-US"/>
        </a:p>
      </dgm:t>
    </dgm:pt>
    <dgm:pt modelId="{633F52FC-A9C4-BC41-8D35-3A3C8B7CC902}" type="sibTrans" cxnId="{8805479F-4932-3D49-8B65-78015E4E42C4}">
      <dgm:prSet/>
      <dgm:spPr/>
      <dgm:t>
        <a:bodyPr/>
        <a:lstStyle/>
        <a:p>
          <a:endParaRPr lang="en-US"/>
        </a:p>
      </dgm:t>
    </dgm:pt>
    <dgm:pt modelId="{CD48599E-E54B-0D49-99CF-0D95C1AAEC4D}" type="pres">
      <dgm:prSet presAssocID="{FF0B86CF-3BD1-0C41-9C2D-DF55A1B123AF}" presName="Name0" presStyleCnt="0">
        <dgm:presLayoutVars>
          <dgm:dir/>
          <dgm:resizeHandles val="exact"/>
        </dgm:presLayoutVars>
      </dgm:prSet>
      <dgm:spPr/>
    </dgm:pt>
    <dgm:pt modelId="{97E0227D-6B09-8B4F-AABA-B17EFB065008}" type="pres">
      <dgm:prSet presAssocID="{FF0B86CF-3BD1-0C41-9C2D-DF55A1B123AF}" presName="arrow" presStyleLbl="bgShp" presStyleIdx="0" presStyleCnt="1"/>
      <dgm:spPr>
        <a:solidFill>
          <a:srgbClr val="A4740A"/>
        </a:solidFill>
      </dgm:spPr>
    </dgm:pt>
    <dgm:pt modelId="{672C7E63-0358-F543-9E77-9F377DE0D6EE}" type="pres">
      <dgm:prSet presAssocID="{FF0B86CF-3BD1-0C41-9C2D-DF55A1B123AF}" presName="points" presStyleCnt="0"/>
      <dgm:spPr/>
    </dgm:pt>
    <dgm:pt modelId="{31C2D38C-21F2-7244-8106-F0FEBD70769C}" type="pres">
      <dgm:prSet presAssocID="{943184AB-E686-264B-A52E-A56111949DE4}" presName="compositeA" presStyleCnt="0"/>
      <dgm:spPr/>
    </dgm:pt>
    <dgm:pt modelId="{D955B9FD-6178-B54D-A30E-A9A63325AAE2}" type="pres">
      <dgm:prSet presAssocID="{943184AB-E686-264B-A52E-A56111949DE4}" presName="textA" presStyleLbl="revTx" presStyleIdx="0" presStyleCnt="4">
        <dgm:presLayoutVars>
          <dgm:bulletEnabled val="1"/>
        </dgm:presLayoutVars>
      </dgm:prSet>
      <dgm:spPr/>
    </dgm:pt>
    <dgm:pt modelId="{2351F15B-9FB1-1547-B73C-BBE34FD7E7E7}" type="pres">
      <dgm:prSet presAssocID="{943184AB-E686-264B-A52E-A56111949DE4}" presName="circleA" presStyleLbl="node1" presStyleIdx="0" presStyleCnt="4"/>
      <dgm:spPr/>
    </dgm:pt>
    <dgm:pt modelId="{C12E62E3-096B-9D43-9A15-E64C29257D7F}" type="pres">
      <dgm:prSet presAssocID="{943184AB-E686-264B-A52E-A56111949DE4}" presName="spaceA" presStyleCnt="0"/>
      <dgm:spPr/>
    </dgm:pt>
    <dgm:pt modelId="{A0576CEC-9E09-A44F-AD57-33257452951A}" type="pres">
      <dgm:prSet presAssocID="{A458CAB3-E04B-834E-BB13-F93D030CF02A}" presName="space" presStyleCnt="0"/>
      <dgm:spPr/>
    </dgm:pt>
    <dgm:pt modelId="{CE337C9C-06E7-9A40-AE51-6D8EEA531CE8}" type="pres">
      <dgm:prSet presAssocID="{D8023CC2-D9A3-AD45-A009-3C4933CB4067}" presName="compositeB" presStyleCnt="0"/>
      <dgm:spPr/>
    </dgm:pt>
    <dgm:pt modelId="{6C128C76-A1F9-894B-8511-9BE2FC724C06}" type="pres">
      <dgm:prSet presAssocID="{D8023CC2-D9A3-AD45-A009-3C4933CB4067}" presName="textB" presStyleLbl="revTx" presStyleIdx="1" presStyleCnt="4" custScaleX="144086">
        <dgm:presLayoutVars>
          <dgm:bulletEnabled val="1"/>
        </dgm:presLayoutVars>
      </dgm:prSet>
      <dgm:spPr/>
    </dgm:pt>
    <dgm:pt modelId="{75F0CC56-C73E-D643-A82F-2E9DEC9EE171}" type="pres">
      <dgm:prSet presAssocID="{D8023CC2-D9A3-AD45-A009-3C4933CB4067}" presName="circleB" presStyleLbl="node1" presStyleIdx="1" presStyleCnt="4"/>
      <dgm:spPr/>
    </dgm:pt>
    <dgm:pt modelId="{7C16659B-4A59-8747-9CB8-86E1314C02D6}" type="pres">
      <dgm:prSet presAssocID="{D8023CC2-D9A3-AD45-A009-3C4933CB4067}" presName="spaceB" presStyleCnt="0"/>
      <dgm:spPr/>
    </dgm:pt>
    <dgm:pt modelId="{1A44CB8F-1F96-CF49-BC33-18F51A39FB9E}" type="pres">
      <dgm:prSet presAssocID="{4BAB3A52-4E1D-FD4A-B487-2D21733C0943}" presName="space" presStyleCnt="0"/>
      <dgm:spPr/>
    </dgm:pt>
    <dgm:pt modelId="{8DEA13D8-F70D-A049-9885-64A59353FC59}" type="pres">
      <dgm:prSet presAssocID="{98FD4C71-9608-1044-A588-E33EF801365B}" presName="compositeA" presStyleCnt="0"/>
      <dgm:spPr/>
    </dgm:pt>
    <dgm:pt modelId="{632F3586-5621-1748-B3C6-38FFD512AABB}" type="pres">
      <dgm:prSet presAssocID="{98FD4C71-9608-1044-A588-E33EF801365B}" presName="textA" presStyleLbl="revTx" presStyleIdx="2" presStyleCnt="4" custScaleX="110387">
        <dgm:presLayoutVars>
          <dgm:bulletEnabled val="1"/>
        </dgm:presLayoutVars>
      </dgm:prSet>
      <dgm:spPr/>
    </dgm:pt>
    <dgm:pt modelId="{F68CDA0D-9016-434B-B8D3-7DF0FD7E4CBA}" type="pres">
      <dgm:prSet presAssocID="{98FD4C71-9608-1044-A588-E33EF801365B}" presName="circleA" presStyleLbl="node1" presStyleIdx="2" presStyleCnt="4"/>
      <dgm:spPr/>
    </dgm:pt>
    <dgm:pt modelId="{94919C72-5CCC-8146-B904-DDD6DFA11C95}" type="pres">
      <dgm:prSet presAssocID="{98FD4C71-9608-1044-A588-E33EF801365B}" presName="spaceA" presStyleCnt="0"/>
      <dgm:spPr/>
    </dgm:pt>
    <dgm:pt modelId="{1D223050-84EE-344A-A498-E1A7E26D1A96}" type="pres">
      <dgm:prSet presAssocID="{4005EB97-F874-2B44-B959-C894DAD09935}" presName="space" presStyleCnt="0"/>
      <dgm:spPr/>
    </dgm:pt>
    <dgm:pt modelId="{AAAC1FB2-DED2-AF43-8C0F-3513EBDFE0DA}" type="pres">
      <dgm:prSet presAssocID="{8F9A7952-7CAC-CC4F-A62A-27614D880D3A}" presName="compositeB" presStyleCnt="0"/>
      <dgm:spPr/>
    </dgm:pt>
    <dgm:pt modelId="{56038B5B-54B4-FB46-B66D-2705D9B45E43}" type="pres">
      <dgm:prSet presAssocID="{8F9A7952-7CAC-CC4F-A62A-27614D880D3A}" presName="textB" presStyleLbl="revTx" presStyleIdx="3" presStyleCnt="4" custScaleX="153424">
        <dgm:presLayoutVars>
          <dgm:bulletEnabled val="1"/>
        </dgm:presLayoutVars>
      </dgm:prSet>
      <dgm:spPr/>
    </dgm:pt>
    <dgm:pt modelId="{6D6C04DB-180D-B94C-B89C-1A29077FA773}" type="pres">
      <dgm:prSet presAssocID="{8F9A7952-7CAC-CC4F-A62A-27614D880D3A}" presName="circleB" presStyleLbl="node1" presStyleIdx="3" presStyleCnt="4"/>
      <dgm:spPr/>
    </dgm:pt>
    <dgm:pt modelId="{7537A7F1-1858-A949-8C2F-74CD13FFA3E3}" type="pres">
      <dgm:prSet presAssocID="{8F9A7952-7CAC-CC4F-A62A-27614D880D3A}" presName="spaceB" presStyleCnt="0"/>
      <dgm:spPr/>
    </dgm:pt>
  </dgm:ptLst>
  <dgm:cxnLst>
    <dgm:cxn modelId="{AA6B4824-442A-6746-88DA-809E3113F07A}" type="presOf" srcId="{98FD4C71-9608-1044-A588-E33EF801365B}" destId="{632F3586-5621-1748-B3C6-38FFD512AABB}" srcOrd="0" destOrd="0" presId="urn:microsoft.com/office/officeart/2005/8/layout/hProcess11"/>
    <dgm:cxn modelId="{B5258824-3747-E840-8E74-0418DE307044}" srcId="{FF0B86CF-3BD1-0C41-9C2D-DF55A1B123AF}" destId="{D8023CC2-D9A3-AD45-A009-3C4933CB4067}" srcOrd="1" destOrd="0" parTransId="{C605EDA5-5443-9F49-904A-DD467C0052D5}" sibTransId="{4BAB3A52-4E1D-FD4A-B487-2D21733C0943}"/>
    <dgm:cxn modelId="{B6BC5069-35FF-5048-81D7-B9166E31AF62}" type="presOf" srcId="{FF0B86CF-3BD1-0C41-9C2D-DF55A1B123AF}" destId="{CD48599E-E54B-0D49-99CF-0D95C1AAEC4D}" srcOrd="0" destOrd="0" presId="urn:microsoft.com/office/officeart/2005/8/layout/hProcess11"/>
    <dgm:cxn modelId="{144D0A77-CA47-A246-B815-FA0AB9D9EE18}" type="presOf" srcId="{8F9A7952-7CAC-CC4F-A62A-27614D880D3A}" destId="{56038B5B-54B4-FB46-B66D-2705D9B45E43}" srcOrd="0" destOrd="0" presId="urn:microsoft.com/office/officeart/2005/8/layout/hProcess11"/>
    <dgm:cxn modelId="{8805479F-4932-3D49-8B65-78015E4E42C4}" srcId="{FF0B86CF-3BD1-0C41-9C2D-DF55A1B123AF}" destId="{8F9A7952-7CAC-CC4F-A62A-27614D880D3A}" srcOrd="3" destOrd="0" parTransId="{04D2A909-2241-354E-BDBE-C090E308B8D0}" sibTransId="{633F52FC-A9C4-BC41-8D35-3A3C8B7CC902}"/>
    <dgm:cxn modelId="{60A4B2AD-C974-274C-9498-279D6B9ED8C4}" srcId="{FF0B86CF-3BD1-0C41-9C2D-DF55A1B123AF}" destId="{943184AB-E686-264B-A52E-A56111949DE4}" srcOrd="0" destOrd="0" parTransId="{C6EAA304-D087-6449-91BF-6E5C24DFB089}" sibTransId="{A458CAB3-E04B-834E-BB13-F93D030CF02A}"/>
    <dgm:cxn modelId="{0B5701B8-8B6E-3A4C-925C-5F8EC83D55C9}" srcId="{FF0B86CF-3BD1-0C41-9C2D-DF55A1B123AF}" destId="{98FD4C71-9608-1044-A588-E33EF801365B}" srcOrd="2" destOrd="0" parTransId="{F7ABC2D9-A14C-754E-AB08-293D3785F5EC}" sibTransId="{4005EB97-F874-2B44-B959-C894DAD09935}"/>
    <dgm:cxn modelId="{057462BD-B335-9145-98CD-7FC4AC3C253C}" type="presOf" srcId="{943184AB-E686-264B-A52E-A56111949DE4}" destId="{D955B9FD-6178-B54D-A30E-A9A63325AAE2}" srcOrd="0" destOrd="0" presId="urn:microsoft.com/office/officeart/2005/8/layout/hProcess11"/>
    <dgm:cxn modelId="{9213C4CF-69D0-C446-9D6F-655AAB835797}" type="presOf" srcId="{D8023CC2-D9A3-AD45-A009-3C4933CB4067}" destId="{6C128C76-A1F9-894B-8511-9BE2FC724C06}" srcOrd="0" destOrd="0" presId="urn:microsoft.com/office/officeart/2005/8/layout/hProcess11"/>
    <dgm:cxn modelId="{6B110EB8-C62B-314B-A185-CDD0FC161748}" type="presParOf" srcId="{CD48599E-E54B-0D49-99CF-0D95C1AAEC4D}" destId="{97E0227D-6B09-8B4F-AABA-B17EFB065008}" srcOrd="0" destOrd="0" presId="urn:microsoft.com/office/officeart/2005/8/layout/hProcess11"/>
    <dgm:cxn modelId="{A9DBA8CD-84FB-5B4E-859D-3465E16B88BA}" type="presParOf" srcId="{CD48599E-E54B-0D49-99CF-0D95C1AAEC4D}" destId="{672C7E63-0358-F543-9E77-9F377DE0D6EE}" srcOrd="1" destOrd="0" presId="urn:microsoft.com/office/officeart/2005/8/layout/hProcess11"/>
    <dgm:cxn modelId="{4B3AA6C0-D816-A34C-AD62-9A7B8275B4AD}" type="presParOf" srcId="{672C7E63-0358-F543-9E77-9F377DE0D6EE}" destId="{31C2D38C-21F2-7244-8106-F0FEBD70769C}" srcOrd="0" destOrd="0" presId="urn:microsoft.com/office/officeart/2005/8/layout/hProcess11"/>
    <dgm:cxn modelId="{4D44D8C7-7E9E-1C49-A3E3-A6990547D19D}" type="presParOf" srcId="{31C2D38C-21F2-7244-8106-F0FEBD70769C}" destId="{D955B9FD-6178-B54D-A30E-A9A63325AAE2}" srcOrd="0" destOrd="0" presId="urn:microsoft.com/office/officeart/2005/8/layout/hProcess11"/>
    <dgm:cxn modelId="{37B47D4F-031F-F149-9D44-FE94C857A5D2}" type="presParOf" srcId="{31C2D38C-21F2-7244-8106-F0FEBD70769C}" destId="{2351F15B-9FB1-1547-B73C-BBE34FD7E7E7}" srcOrd="1" destOrd="0" presId="urn:microsoft.com/office/officeart/2005/8/layout/hProcess11"/>
    <dgm:cxn modelId="{4301845A-6842-1141-B64A-98ACFA2764FA}" type="presParOf" srcId="{31C2D38C-21F2-7244-8106-F0FEBD70769C}" destId="{C12E62E3-096B-9D43-9A15-E64C29257D7F}" srcOrd="2" destOrd="0" presId="urn:microsoft.com/office/officeart/2005/8/layout/hProcess11"/>
    <dgm:cxn modelId="{A19B98E4-D532-0E49-9573-B299467C0E37}" type="presParOf" srcId="{672C7E63-0358-F543-9E77-9F377DE0D6EE}" destId="{A0576CEC-9E09-A44F-AD57-33257452951A}" srcOrd="1" destOrd="0" presId="urn:microsoft.com/office/officeart/2005/8/layout/hProcess11"/>
    <dgm:cxn modelId="{29E5520C-7ABC-5742-B0A9-F5C75970756B}" type="presParOf" srcId="{672C7E63-0358-F543-9E77-9F377DE0D6EE}" destId="{CE337C9C-06E7-9A40-AE51-6D8EEA531CE8}" srcOrd="2" destOrd="0" presId="urn:microsoft.com/office/officeart/2005/8/layout/hProcess11"/>
    <dgm:cxn modelId="{934C7809-34C2-2B4A-9552-519599BD647E}" type="presParOf" srcId="{CE337C9C-06E7-9A40-AE51-6D8EEA531CE8}" destId="{6C128C76-A1F9-894B-8511-9BE2FC724C06}" srcOrd="0" destOrd="0" presId="urn:microsoft.com/office/officeart/2005/8/layout/hProcess11"/>
    <dgm:cxn modelId="{08479C15-6710-E74C-B3A1-86A4F4EC8C0C}" type="presParOf" srcId="{CE337C9C-06E7-9A40-AE51-6D8EEA531CE8}" destId="{75F0CC56-C73E-D643-A82F-2E9DEC9EE171}" srcOrd="1" destOrd="0" presId="urn:microsoft.com/office/officeart/2005/8/layout/hProcess11"/>
    <dgm:cxn modelId="{164E0375-6AB9-594E-9273-6E7C1B409BEA}" type="presParOf" srcId="{CE337C9C-06E7-9A40-AE51-6D8EEA531CE8}" destId="{7C16659B-4A59-8747-9CB8-86E1314C02D6}" srcOrd="2" destOrd="0" presId="urn:microsoft.com/office/officeart/2005/8/layout/hProcess11"/>
    <dgm:cxn modelId="{BB50D886-2988-6046-A4D0-F72BDEF46D27}" type="presParOf" srcId="{672C7E63-0358-F543-9E77-9F377DE0D6EE}" destId="{1A44CB8F-1F96-CF49-BC33-18F51A39FB9E}" srcOrd="3" destOrd="0" presId="urn:microsoft.com/office/officeart/2005/8/layout/hProcess11"/>
    <dgm:cxn modelId="{B8436949-5907-C948-82E6-B62883CEF37F}" type="presParOf" srcId="{672C7E63-0358-F543-9E77-9F377DE0D6EE}" destId="{8DEA13D8-F70D-A049-9885-64A59353FC59}" srcOrd="4" destOrd="0" presId="urn:microsoft.com/office/officeart/2005/8/layout/hProcess11"/>
    <dgm:cxn modelId="{FC8037D1-1B17-B24B-BBF9-C518AD5A445F}" type="presParOf" srcId="{8DEA13D8-F70D-A049-9885-64A59353FC59}" destId="{632F3586-5621-1748-B3C6-38FFD512AABB}" srcOrd="0" destOrd="0" presId="urn:microsoft.com/office/officeart/2005/8/layout/hProcess11"/>
    <dgm:cxn modelId="{2B66BB33-74B6-2C47-AADC-9EE5DF81E9DB}" type="presParOf" srcId="{8DEA13D8-F70D-A049-9885-64A59353FC59}" destId="{F68CDA0D-9016-434B-B8D3-7DF0FD7E4CBA}" srcOrd="1" destOrd="0" presId="urn:microsoft.com/office/officeart/2005/8/layout/hProcess11"/>
    <dgm:cxn modelId="{55F67386-F507-C642-B1C4-96FA739A9052}" type="presParOf" srcId="{8DEA13D8-F70D-A049-9885-64A59353FC59}" destId="{94919C72-5CCC-8146-B904-DDD6DFA11C95}" srcOrd="2" destOrd="0" presId="urn:microsoft.com/office/officeart/2005/8/layout/hProcess11"/>
    <dgm:cxn modelId="{D91E78E1-D585-5048-9CC7-08C9B2B424FF}" type="presParOf" srcId="{672C7E63-0358-F543-9E77-9F377DE0D6EE}" destId="{1D223050-84EE-344A-A498-E1A7E26D1A96}" srcOrd="5" destOrd="0" presId="urn:microsoft.com/office/officeart/2005/8/layout/hProcess11"/>
    <dgm:cxn modelId="{A2BBA8A8-176A-B548-BEBD-EDD08EF493E7}" type="presParOf" srcId="{672C7E63-0358-F543-9E77-9F377DE0D6EE}" destId="{AAAC1FB2-DED2-AF43-8C0F-3513EBDFE0DA}" srcOrd="6" destOrd="0" presId="urn:microsoft.com/office/officeart/2005/8/layout/hProcess11"/>
    <dgm:cxn modelId="{BDC4FBC9-AA03-8A48-B367-89E848BF7481}" type="presParOf" srcId="{AAAC1FB2-DED2-AF43-8C0F-3513EBDFE0DA}" destId="{56038B5B-54B4-FB46-B66D-2705D9B45E43}" srcOrd="0" destOrd="0" presId="urn:microsoft.com/office/officeart/2005/8/layout/hProcess11"/>
    <dgm:cxn modelId="{EAFF8E8F-463C-6945-960A-5DA41F8D9B9E}" type="presParOf" srcId="{AAAC1FB2-DED2-AF43-8C0F-3513EBDFE0DA}" destId="{6D6C04DB-180D-B94C-B89C-1A29077FA773}" srcOrd="1" destOrd="0" presId="urn:microsoft.com/office/officeart/2005/8/layout/hProcess11"/>
    <dgm:cxn modelId="{3355DD7A-9049-E540-9BCD-C0E98B029D00}" type="presParOf" srcId="{AAAC1FB2-DED2-AF43-8C0F-3513EBDFE0DA}" destId="{7537A7F1-1858-A949-8C2F-74CD13FFA3E3}"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639D8A3-43DA-1948-A67B-4327A3AEDB9F}"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F89C640C-B258-A94F-89D5-6AACB5953640}">
      <dgm:prSet/>
      <dgm:spPr/>
      <dgm:t>
        <a:bodyPr/>
        <a:lstStyle/>
        <a:p>
          <a:pPr rtl="0"/>
          <a:r>
            <a:rPr lang="en-US" dirty="0"/>
            <a:t>When the processor wishes to read or write data it issues a command to the DMA module containing:</a:t>
          </a:r>
        </a:p>
      </dgm:t>
    </dgm:pt>
    <dgm:pt modelId="{8F8FA120-5BAD-6244-81F9-5DCC5D92E331}" type="parTrans" cxnId="{A8DA017B-41BB-644C-BAAF-96A5E8F7A7E2}">
      <dgm:prSet/>
      <dgm:spPr/>
      <dgm:t>
        <a:bodyPr/>
        <a:lstStyle/>
        <a:p>
          <a:endParaRPr lang="en-US"/>
        </a:p>
      </dgm:t>
    </dgm:pt>
    <dgm:pt modelId="{5091CD62-2626-304B-B35B-A143787EEDCD}" type="sibTrans" cxnId="{A8DA017B-41BB-644C-BAAF-96A5E8F7A7E2}">
      <dgm:prSet/>
      <dgm:spPr/>
      <dgm:t>
        <a:bodyPr/>
        <a:lstStyle/>
        <a:p>
          <a:endParaRPr lang="en-US"/>
        </a:p>
      </dgm:t>
    </dgm:pt>
    <dgm:pt modelId="{F6721D9D-EFD0-384C-9B1E-45D8CD07D0EE}">
      <dgm:prSet/>
      <dgm:spPr>
        <a:solidFill>
          <a:schemeClr val="bg1">
            <a:lumMod val="95000"/>
          </a:schemeClr>
        </a:solidFill>
        <a:ln>
          <a:solidFill>
            <a:schemeClr val="accent1"/>
          </a:solidFill>
        </a:ln>
      </dgm:spPr>
      <dgm:t>
        <a:bodyPr/>
        <a:lstStyle/>
        <a:p>
          <a:pPr rtl="0"/>
          <a:r>
            <a:rPr lang="en-US" dirty="0"/>
            <a:t>whether a read or write is requested </a:t>
          </a:r>
        </a:p>
      </dgm:t>
    </dgm:pt>
    <dgm:pt modelId="{D38EBD97-7FDF-5F43-9160-62C436260B18}" type="parTrans" cxnId="{3835737E-E019-EC4F-B352-C0BF767738E4}">
      <dgm:prSet/>
      <dgm:spPr/>
      <dgm:t>
        <a:bodyPr/>
        <a:lstStyle/>
        <a:p>
          <a:endParaRPr lang="en-US"/>
        </a:p>
      </dgm:t>
    </dgm:pt>
    <dgm:pt modelId="{3AA5FBDB-0EFF-A948-B412-DF9BA9E4975D}" type="sibTrans" cxnId="{3835737E-E019-EC4F-B352-C0BF767738E4}">
      <dgm:prSet/>
      <dgm:spPr/>
      <dgm:t>
        <a:bodyPr/>
        <a:lstStyle/>
        <a:p>
          <a:endParaRPr lang="en-US"/>
        </a:p>
      </dgm:t>
    </dgm:pt>
    <dgm:pt modelId="{D224F5F0-34DB-5545-9004-D999F10B3C22}">
      <dgm:prSet/>
      <dgm:spPr>
        <a:solidFill>
          <a:schemeClr val="bg1">
            <a:lumMod val="95000"/>
          </a:schemeClr>
        </a:solidFill>
        <a:ln>
          <a:solidFill>
            <a:schemeClr val="accent1"/>
          </a:solidFill>
        </a:ln>
      </dgm:spPr>
      <dgm:t>
        <a:bodyPr/>
        <a:lstStyle/>
        <a:p>
          <a:pPr rtl="0"/>
          <a:r>
            <a:rPr lang="en-US" dirty="0"/>
            <a:t>the address of the I/O device involved</a:t>
          </a:r>
        </a:p>
      </dgm:t>
    </dgm:pt>
    <dgm:pt modelId="{90BC8B5E-286F-884C-95E8-ABA9DC374F6C}" type="parTrans" cxnId="{1248B69C-DE41-9A4E-B3DB-5F0BD5EDBE2B}">
      <dgm:prSet/>
      <dgm:spPr/>
      <dgm:t>
        <a:bodyPr/>
        <a:lstStyle/>
        <a:p>
          <a:endParaRPr lang="en-US"/>
        </a:p>
      </dgm:t>
    </dgm:pt>
    <dgm:pt modelId="{5A7E78B3-D729-C74A-BE60-D601A5967E9E}" type="sibTrans" cxnId="{1248B69C-DE41-9A4E-B3DB-5F0BD5EDBE2B}">
      <dgm:prSet/>
      <dgm:spPr/>
      <dgm:t>
        <a:bodyPr/>
        <a:lstStyle/>
        <a:p>
          <a:endParaRPr lang="en-US"/>
        </a:p>
      </dgm:t>
    </dgm:pt>
    <dgm:pt modelId="{6CAE0B0E-4793-EE44-95A1-C58F7887DD75}">
      <dgm:prSet/>
      <dgm:spPr>
        <a:solidFill>
          <a:schemeClr val="bg1">
            <a:lumMod val="95000"/>
          </a:schemeClr>
        </a:solidFill>
        <a:ln>
          <a:solidFill>
            <a:schemeClr val="accent1"/>
          </a:solidFill>
        </a:ln>
      </dgm:spPr>
      <dgm:t>
        <a:bodyPr/>
        <a:lstStyle/>
        <a:p>
          <a:pPr rtl="0"/>
          <a:r>
            <a:rPr lang="en-US" dirty="0"/>
            <a:t>the starting location in memory to read/write</a:t>
          </a:r>
        </a:p>
      </dgm:t>
    </dgm:pt>
    <dgm:pt modelId="{63BDAD42-939D-F84B-B4D7-DBD635899C18}" type="parTrans" cxnId="{8D687622-91BD-8E4F-BC61-269309585F46}">
      <dgm:prSet/>
      <dgm:spPr/>
      <dgm:t>
        <a:bodyPr/>
        <a:lstStyle/>
        <a:p>
          <a:endParaRPr lang="en-US"/>
        </a:p>
      </dgm:t>
    </dgm:pt>
    <dgm:pt modelId="{DC8FA4B7-D8C8-204F-A3A1-75F778D3315F}" type="sibTrans" cxnId="{8D687622-91BD-8E4F-BC61-269309585F46}">
      <dgm:prSet/>
      <dgm:spPr/>
      <dgm:t>
        <a:bodyPr/>
        <a:lstStyle/>
        <a:p>
          <a:endParaRPr lang="en-US"/>
        </a:p>
      </dgm:t>
    </dgm:pt>
    <dgm:pt modelId="{0DEF6720-5A35-1F4D-AE99-EEE7413A586B}">
      <dgm:prSet/>
      <dgm:spPr>
        <a:solidFill>
          <a:schemeClr val="bg1">
            <a:lumMod val="95000"/>
          </a:schemeClr>
        </a:solidFill>
        <a:ln>
          <a:solidFill>
            <a:schemeClr val="accent1"/>
          </a:solidFill>
        </a:ln>
      </dgm:spPr>
      <dgm:t>
        <a:bodyPr/>
        <a:lstStyle/>
        <a:p>
          <a:pPr rtl="0"/>
          <a:r>
            <a:rPr lang="en-US" dirty="0"/>
            <a:t>the number of words to be read/written</a:t>
          </a:r>
        </a:p>
      </dgm:t>
    </dgm:pt>
    <dgm:pt modelId="{371B5393-9BB3-D844-A6BA-41A602E229FC}" type="parTrans" cxnId="{43F5F701-5C9E-834C-BC2E-B7BB15BA690C}">
      <dgm:prSet/>
      <dgm:spPr/>
      <dgm:t>
        <a:bodyPr/>
        <a:lstStyle/>
        <a:p>
          <a:endParaRPr lang="en-US"/>
        </a:p>
      </dgm:t>
    </dgm:pt>
    <dgm:pt modelId="{7E48D897-6C0B-874F-A8B8-A7BAA32A85BC}" type="sibTrans" cxnId="{43F5F701-5C9E-834C-BC2E-B7BB15BA690C}">
      <dgm:prSet/>
      <dgm:spPr/>
      <dgm:t>
        <a:bodyPr/>
        <a:lstStyle/>
        <a:p>
          <a:endParaRPr lang="en-US"/>
        </a:p>
      </dgm:t>
    </dgm:pt>
    <dgm:pt modelId="{1EB828A1-9747-614C-8229-303A1BE44993}">
      <dgm:prSet/>
      <dgm:spPr>
        <a:solidFill>
          <a:schemeClr val="bg1">
            <a:lumMod val="95000"/>
          </a:schemeClr>
        </a:solidFill>
        <a:ln>
          <a:solidFill>
            <a:schemeClr val="accent1"/>
          </a:solidFill>
        </a:ln>
      </dgm:spPr>
      <dgm:t>
        <a:bodyPr/>
        <a:lstStyle/>
        <a:p>
          <a:pPr rtl="0"/>
          <a:endParaRPr lang="en-NZ" dirty="0"/>
        </a:p>
      </dgm:t>
    </dgm:pt>
    <dgm:pt modelId="{471BF28A-7E6B-1849-A6CD-BB2CC64988B0}" type="parTrans" cxnId="{1342D084-BB08-4546-B963-6FA119FC5624}">
      <dgm:prSet/>
      <dgm:spPr/>
      <dgm:t>
        <a:bodyPr/>
        <a:lstStyle/>
        <a:p>
          <a:endParaRPr lang="en-US"/>
        </a:p>
      </dgm:t>
    </dgm:pt>
    <dgm:pt modelId="{2344D804-4BC3-5C4B-AFF0-0646B2E8464A}" type="sibTrans" cxnId="{1342D084-BB08-4546-B963-6FA119FC5624}">
      <dgm:prSet/>
      <dgm:spPr/>
      <dgm:t>
        <a:bodyPr/>
        <a:lstStyle/>
        <a:p>
          <a:endParaRPr lang="en-US"/>
        </a:p>
      </dgm:t>
    </dgm:pt>
    <dgm:pt modelId="{198BB890-3133-E34F-9A29-9A161A15F1D1}" type="pres">
      <dgm:prSet presAssocID="{E639D8A3-43DA-1948-A67B-4327A3AEDB9F}" presName="Name0" presStyleCnt="0">
        <dgm:presLayoutVars>
          <dgm:dir/>
          <dgm:animLvl val="lvl"/>
          <dgm:resizeHandles val="exact"/>
        </dgm:presLayoutVars>
      </dgm:prSet>
      <dgm:spPr/>
    </dgm:pt>
    <dgm:pt modelId="{8780D908-14BC-8C4F-B8B5-A8EC6C6FD333}" type="pres">
      <dgm:prSet presAssocID="{F89C640C-B258-A94F-89D5-6AACB5953640}" presName="composite" presStyleCnt="0"/>
      <dgm:spPr/>
    </dgm:pt>
    <dgm:pt modelId="{E8F374D4-E010-1448-9581-DAC9505B7743}" type="pres">
      <dgm:prSet presAssocID="{F89C640C-B258-A94F-89D5-6AACB5953640}" presName="parTx" presStyleLbl="alignNode1" presStyleIdx="0" presStyleCnt="1">
        <dgm:presLayoutVars>
          <dgm:chMax val="0"/>
          <dgm:chPref val="0"/>
          <dgm:bulletEnabled val="1"/>
        </dgm:presLayoutVars>
      </dgm:prSet>
      <dgm:spPr/>
    </dgm:pt>
    <dgm:pt modelId="{755BED14-B317-D644-AE61-61E59E10D292}" type="pres">
      <dgm:prSet presAssocID="{F89C640C-B258-A94F-89D5-6AACB5953640}" presName="desTx" presStyleLbl="alignAccFollowNode1" presStyleIdx="0" presStyleCnt="1">
        <dgm:presLayoutVars>
          <dgm:bulletEnabled val="1"/>
        </dgm:presLayoutVars>
      </dgm:prSet>
      <dgm:spPr/>
    </dgm:pt>
  </dgm:ptLst>
  <dgm:cxnLst>
    <dgm:cxn modelId="{43F5F701-5C9E-834C-BC2E-B7BB15BA690C}" srcId="{F89C640C-B258-A94F-89D5-6AACB5953640}" destId="{0DEF6720-5A35-1F4D-AE99-EEE7413A586B}" srcOrd="3" destOrd="0" parTransId="{371B5393-9BB3-D844-A6BA-41A602E229FC}" sibTransId="{7E48D897-6C0B-874F-A8B8-A7BAA32A85BC}"/>
    <dgm:cxn modelId="{0AEDA207-BDD8-1C46-9012-D71CFD40669E}" type="presOf" srcId="{F89C640C-B258-A94F-89D5-6AACB5953640}" destId="{E8F374D4-E010-1448-9581-DAC9505B7743}" srcOrd="0" destOrd="0" presId="urn:microsoft.com/office/officeart/2005/8/layout/hList1"/>
    <dgm:cxn modelId="{8D687622-91BD-8E4F-BC61-269309585F46}" srcId="{F89C640C-B258-A94F-89D5-6AACB5953640}" destId="{6CAE0B0E-4793-EE44-95A1-C58F7887DD75}" srcOrd="2" destOrd="0" parTransId="{63BDAD42-939D-F84B-B4D7-DBD635899C18}" sibTransId="{DC8FA4B7-D8C8-204F-A3A1-75F778D3315F}"/>
    <dgm:cxn modelId="{94856834-FEEF-AD4F-8150-05E06144D668}" type="presOf" srcId="{F6721D9D-EFD0-384C-9B1E-45D8CD07D0EE}" destId="{755BED14-B317-D644-AE61-61E59E10D292}" srcOrd="0" destOrd="0" presId="urn:microsoft.com/office/officeart/2005/8/layout/hList1"/>
    <dgm:cxn modelId="{AEFBD339-A52E-EF4E-8BD9-3F7916F06FC3}" type="presOf" srcId="{0DEF6720-5A35-1F4D-AE99-EEE7413A586B}" destId="{755BED14-B317-D644-AE61-61E59E10D292}" srcOrd="0" destOrd="3" presId="urn:microsoft.com/office/officeart/2005/8/layout/hList1"/>
    <dgm:cxn modelId="{A8DA017B-41BB-644C-BAAF-96A5E8F7A7E2}" srcId="{E639D8A3-43DA-1948-A67B-4327A3AEDB9F}" destId="{F89C640C-B258-A94F-89D5-6AACB5953640}" srcOrd="0" destOrd="0" parTransId="{8F8FA120-5BAD-6244-81F9-5DCC5D92E331}" sibTransId="{5091CD62-2626-304B-B35B-A143787EEDCD}"/>
    <dgm:cxn modelId="{3835737E-E019-EC4F-B352-C0BF767738E4}" srcId="{F89C640C-B258-A94F-89D5-6AACB5953640}" destId="{F6721D9D-EFD0-384C-9B1E-45D8CD07D0EE}" srcOrd="0" destOrd="0" parTransId="{D38EBD97-7FDF-5F43-9160-62C436260B18}" sibTransId="{3AA5FBDB-0EFF-A948-B412-DF9BA9E4975D}"/>
    <dgm:cxn modelId="{1342D084-BB08-4546-B963-6FA119FC5624}" srcId="{F89C640C-B258-A94F-89D5-6AACB5953640}" destId="{1EB828A1-9747-614C-8229-303A1BE44993}" srcOrd="4" destOrd="0" parTransId="{471BF28A-7E6B-1849-A6CD-BB2CC64988B0}" sibTransId="{2344D804-4BC3-5C4B-AFF0-0646B2E8464A}"/>
    <dgm:cxn modelId="{5E9EA889-2723-4B40-8D17-3D3713D751D7}" type="presOf" srcId="{D224F5F0-34DB-5545-9004-D999F10B3C22}" destId="{755BED14-B317-D644-AE61-61E59E10D292}" srcOrd="0" destOrd="1" presId="urn:microsoft.com/office/officeart/2005/8/layout/hList1"/>
    <dgm:cxn modelId="{26FA948B-0418-2245-B617-1AD8B43DEE96}" type="presOf" srcId="{E639D8A3-43DA-1948-A67B-4327A3AEDB9F}" destId="{198BB890-3133-E34F-9A29-9A161A15F1D1}" srcOrd="0" destOrd="0" presId="urn:microsoft.com/office/officeart/2005/8/layout/hList1"/>
    <dgm:cxn modelId="{1248B69C-DE41-9A4E-B3DB-5F0BD5EDBE2B}" srcId="{F89C640C-B258-A94F-89D5-6AACB5953640}" destId="{D224F5F0-34DB-5545-9004-D999F10B3C22}" srcOrd="1" destOrd="0" parTransId="{90BC8B5E-286F-884C-95E8-ABA9DC374F6C}" sibTransId="{5A7E78B3-D729-C74A-BE60-D601A5967E9E}"/>
    <dgm:cxn modelId="{2D38FCA6-3192-0841-B7E4-B40FC8A0FDEF}" type="presOf" srcId="{1EB828A1-9747-614C-8229-303A1BE44993}" destId="{755BED14-B317-D644-AE61-61E59E10D292}" srcOrd="0" destOrd="4" presId="urn:microsoft.com/office/officeart/2005/8/layout/hList1"/>
    <dgm:cxn modelId="{CC0225D5-BFC3-9F47-86E3-B98D90A44AB2}" type="presOf" srcId="{6CAE0B0E-4793-EE44-95A1-C58F7887DD75}" destId="{755BED14-B317-D644-AE61-61E59E10D292}" srcOrd="0" destOrd="2" presId="urn:microsoft.com/office/officeart/2005/8/layout/hList1"/>
    <dgm:cxn modelId="{C42B0512-54D0-824C-AB47-6F8B2BCEC06D}" type="presParOf" srcId="{198BB890-3133-E34F-9A29-9A161A15F1D1}" destId="{8780D908-14BC-8C4F-B8B5-A8EC6C6FD333}" srcOrd="0" destOrd="0" presId="urn:microsoft.com/office/officeart/2005/8/layout/hList1"/>
    <dgm:cxn modelId="{D7F908F6-C573-A840-842D-788C8159E899}" type="presParOf" srcId="{8780D908-14BC-8C4F-B8B5-A8EC6C6FD333}" destId="{E8F374D4-E010-1448-9581-DAC9505B7743}" srcOrd="0" destOrd="0" presId="urn:microsoft.com/office/officeart/2005/8/layout/hList1"/>
    <dgm:cxn modelId="{5ECD68BB-EB3B-4040-8C7C-4D38E062BC0E}" type="presParOf" srcId="{8780D908-14BC-8C4F-B8B5-A8EC6C6FD333}" destId="{755BED14-B317-D644-AE61-61E59E10D29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F5B62A0-CE3B-5F4A-A1BA-04553DDB54DB}" type="doc">
      <dgm:prSet loTypeId="urn:microsoft.com/office/officeart/2005/8/layout/bProcess4" loCatId="process" qsTypeId="urn:microsoft.com/office/officeart/2005/8/quickstyle/simple4" qsCatId="simple" csTypeId="urn:microsoft.com/office/officeart/2005/8/colors/accent1_2" csCatId="accent1" phldr="1"/>
      <dgm:spPr/>
      <dgm:t>
        <a:bodyPr/>
        <a:lstStyle/>
        <a:p>
          <a:endParaRPr lang="en-US"/>
        </a:p>
      </dgm:t>
    </dgm:pt>
    <dgm:pt modelId="{E7C1FB02-03C4-434A-8A56-BF7B60B0B679}">
      <dgm:prSet/>
      <dgm:spPr/>
      <dgm:t>
        <a:bodyPr/>
        <a:lstStyle/>
        <a:p>
          <a:pPr rtl="0"/>
          <a:r>
            <a:rPr lang="en-US" dirty="0"/>
            <a:t>Performance</a:t>
          </a:r>
        </a:p>
      </dgm:t>
    </dgm:pt>
    <dgm:pt modelId="{B03A4C55-B70F-D34B-AE39-4229994311F7}" type="parTrans" cxnId="{A8724253-940A-4B40-B83A-000C93AC7921}">
      <dgm:prSet/>
      <dgm:spPr/>
      <dgm:t>
        <a:bodyPr/>
        <a:lstStyle/>
        <a:p>
          <a:endParaRPr lang="en-US"/>
        </a:p>
      </dgm:t>
    </dgm:pt>
    <dgm:pt modelId="{EDCF6AC3-3D70-7C4B-9F81-801EE614353A}" type="sibTrans" cxnId="{A8724253-940A-4B40-B83A-000C93AC7921}">
      <dgm:prSet/>
      <dgm:spPr>
        <a:solidFill>
          <a:schemeClr val="bg1"/>
        </a:solidFill>
        <a:ln>
          <a:solidFill>
            <a:schemeClr val="accent1">
              <a:alpha val="90000"/>
            </a:schemeClr>
          </a:solidFill>
        </a:ln>
      </dgm:spPr>
      <dgm:t>
        <a:bodyPr/>
        <a:lstStyle/>
        <a:p>
          <a:endParaRPr lang="en-US" dirty="0"/>
        </a:p>
      </dgm:t>
    </dgm:pt>
    <dgm:pt modelId="{F0719869-0A70-DA4E-BC78-A1998FAFE565}">
      <dgm:prSet/>
      <dgm:spPr/>
      <dgm:t>
        <a:bodyPr/>
        <a:lstStyle/>
        <a:p>
          <a:pPr rtl="0"/>
          <a:r>
            <a:rPr lang="en-US" dirty="0"/>
            <a:t>a system with multiple processors will yield greater performance if work can be done in parallel</a:t>
          </a:r>
        </a:p>
      </dgm:t>
    </dgm:pt>
    <dgm:pt modelId="{936C5351-23AA-E846-B110-6D31984AB1F9}" type="parTrans" cxnId="{2B78E48A-59BC-E145-B585-8667B0902828}">
      <dgm:prSet/>
      <dgm:spPr/>
      <dgm:t>
        <a:bodyPr/>
        <a:lstStyle/>
        <a:p>
          <a:endParaRPr lang="en-US"/>
        </a:p>
      </dgm:t>
    </dgm:pt>
    <dgm:pt modelId="{368F2C33-4E02-0943-ADED-B2BE5EBA032C}" type="sibTrans" cxnId="{2B78E48A-59BC-E145-B585-8667B0902828}">
      <dgm:prSet/>
      <dgm:spPr/>
      <dgm:t>
        <a:bodyPr/>
        <a:lstStyle/>
        <a:p>
          <a:endParaRPr lang="en-US"/>
        </a:p>
      </dgm:t>
    </dgm:pt>
    <dgm:pt modelId="{3FF9C8E6-CA62-A24F-BA0D-84451CDF4A22}">
      <dgm:prSet/>
      <dgm:spPr/>
      <dgm:t>
        <a:bodyPr/>
        <a:lstStyle/>
        <a:p>
          <a:pPr rtl="0"/>
          <a:r>
            <a:rPr lang="en-US" dirty="0"/>
            <a:t>Availability</a:t>
          </a:r>
        </a:p>
      </dgm:t>
    </dgm:pt>
    <dgm:pt modelId="{4DC4CAFC-2FEB-774F-B598-57A6768EAC4B}" type="parTrans" cxnId="{35AA5C8E-D378-4846-82A3-4B16CDA92A7D}">
      <dgm:prSet/>
      <dgm:spPr/>
      <dgm:t>
        <a:bodyPr/>
        <a:lstStyle/>
        <a:p>
          <a:endParaRPr lang="en-US"/>
        </a:p>
      </dgm:t>
    </dgm:pt>
    <dgm:pt modelId="{7541F988-1FFC-F24D-BA9C-19D301A8E7DD}" type="sibTrans" cxnId="{35AA5C8E-D378-4846-82A3-4B16CDA92A7D}">
      <dgm:prSet/>
      <dgm:spPr>
        <a:solidFill>
          <a:schemeClr val="bg1"/>
        </a:solidFill>
        <a:ln>
          <a:solidFill>
            <a:schemeClr val="accent1">
              <a:alpha val="90000"/>
            </a:schemeClr>
          </a:solidFill>
        </a:ln>
      </dgm:spPr>
      <dgm:t>
        <a:bodyPr/>
        <a:lstStyle/>
        <a:p>
          <a:endParaRPr lang="en-US" dirty="0"/>
        </a:p>
      </dgm:t>
    </dgm:pt>
    <dgm:pt modelId="{26B170FE-9DB6-FB42-B483-C27D33F9331D}">
      <dgm:prSet/>
      <dgm:spPr/>
      <dgm:t>
        <a:bodyPr/>
        <a:lstStyle/>
        <a:p>
          <a:pPr rtl="0"/>
          <a:r>
            <a:rPr lang="en-US" dirty="0"/>
            <a:t>the failure of a single processor does not halt the machine</a:t>
          </a:r>
        </a:p>
      </dgm:t>
    </dgm:pt>
    <dgm:pt modelId="{97AA75CD-DBBC-4D42-8CD8-71E632A2C1B8}" type="parTrans" cxnId="{4E9BEB37-44AB-E941-9468-95BB5D4BE64E}">
      <dgm:prSet/>
      <dgm:spPr/>
      <dgm:t>
        <a:bodyPr/>
        <a:lstStyle/>
        <a:p>
          <a:endParaRPr lang="en-US"/>
        </a:p>
      </dgm:t>
    </dgm:pt>
    <dgm:pt modelId="{CABBE03D-D385-8542-8D65-98E8EBD1822E}" type="sibTrans" cxnId="{4E9BEB37-44AB-E941-9468-95BB5D4BE64E}">
      <dgm:prSet/>
      <dgm:spPr/>
      <dgm:t>
        <a:bodyPr/>
        <a:lstStyle/>
        <a:p>
          <a:endParaRPr lang="en-US"/>
        </a:p>
      </dgm:t>
    </dgm:pt>
    <dgm:pt modelId="{45B86229-4C7C-8149-B0CA-E1DC43B6BD32}">
      <dgm:prSet/>
      <dgm:spPr/>
      <dgm:t>
        <a:bodyPr/>
        <a:lstStyle/>
        <a:p>
          <a:pPr rtl="0"/>
          <a:r>
            <a:rPr lang="en-US" dirty="0"/>
            <a:t>Incremental Growth</a:t>
          </a:r>
        </a:p>
      </dgm:t>
    </dgm:pt>
    <dgm:pt modelId="{BAA5497B-150F-AE44-876C-8DB3BA34E4D9}" type="parTrans" cxnId="{E647CAE8-B716-BE42-9366-0709332144ED}">
      <dgm:prSet/>
      <dgm:spPr/>
      <dgm:t>
        <a:bodyPr/>
        <a:lstStyle/>
        <a:p>
          <a:endParaRPr lang="en-US"/>
        </a:p>
      </dgm:t>
    </dgm:pt>
    <dgm:pt modelId="{4AD618F7-A81B-544D-B639-85D36E287274}" type="sibTrans" cxnId="{E647CAE8-B716-BE42-9366-0709332144ED}">
      <dgm:prSet/>
      <dgm:spPr>
        <a:solidFill>
          <a:schemeClr val="bg1"/>
        </a:solidFill>
        <a:ln>
          <a:solidFill>
            <a:schemeClr val="accent1">
              <a:alpha val="90000"/>
            </a:schemeClr>
          </a:solidFill>
        </a:ln>
      </dgm:spPr>
      <dgm:t>
        <a:bodyPr/>
        <a:lstStyle/>
        <a:p>
          <a:endParaRPr lang="en-US" dirty="0"/>
        </a:p>
      </dgm:t>
    </dgm:pt>
    <dgm:pt modelId="{7252DDE6-22C7-8940-8BA3-3C77E766407E}">
      <dgm:prSet/>
      <dgm:spPr/>
      <dgm:t>
        <a:bodyPr/>
        <a:lstStyle/>
        <a:p>
          <a:pPr rtl="0"/>
          <a:r>
            <a:rPr lang="en-US" dirty="0"/>
            <a:t>an additional processor can be added to enhance performance</a:t>
          </a:r>
        </a:p>
      </dgm:t>
    </dgm:pt>
    <dgm:pt modelId="{0E5C20E0-AE3D-CD4F-ADE5-225362F62DEE}" type="parTrans" cxnId="{8853887D-E2A1-0540-B2DC-EC34C0DCBC29}">
      <dgm:prSet/>
      <dgm:spPr/>
      <dgm:t>
        <a:bodyPr/>
        <a:lstStyle/>
        <a:p>
          <a:endParaRPr lang="en-US"/>
        </a:p>
      </dgm:t>
    </dgm:pt>
    <dgm:pt modelId="{4B838EFE-2BCD-014E-B40F-D4D787228DF5}" type="sibTrans" cxnId="{8853887D-E2A1-0540-B2DC-EC34C0DCBC29}">
      <dgm:prSet/>
      <dgm:spPr/>
      <dgm:t>
        <a:bodyPr/>
        <a:lstStyle/>
        <a:p>
          <a:endParaRPr lang="en-US"/>
        </a:p>
      </dgm:t>
    </dgm:pt>
    <dgm:pt modelId="{4515DE4F-954E-A74C-A52D-B54823E7E787}">
      <dgm:prSet/>
      <dgm:spPr/>
      <dgm:t>
        <a:bodyPr/>
        <a:lstStyle/>
        <a:p>
          <a:pPr rtl="0"/>
          <a:r>
            <a:rPr lang="en-US" dirty="0"/>
            <a:t>Scaling</a:t>
          </a:r>
        </a:p>
      </dgm:t>
    </dgm:pt>
    <dgm:pt modelId="{4B6A4A52-6A98-074D-9B49-B800B611AA28}" type="parTrans" cxnId="{A6CF6198-FAFA-F046-B859-6B019B6A01CC}">
      <dgm:prSet/>
      <dgm:spPr/>
      <dgm:t>
        <a:bodyPr/>
        <a:lstStyle/>
        <a:p>
          <a:endParaRPr lang="en-US"/>
        </a:p>
      </dgm:t>
    </dgm:pt>
    <dgm:pt modelId="{11E4FB1E-4D57-1145-9324-23F65AC54052}" type="sibTrans" cxnId="{A6CF6198-FAFA-F046-B859-6B019B6A01CC}">
      <dgm:prSet/>
      <dgm:spPr/>
      <dgm:t>
        <a:bodyPr/>
        <a:lstStyle/>
        <a:p>
          <a:endParaRPr lang="en-US"/>
        </a:p>
      </dgm:t>
    </dgm:pt>
    <dgm:pt modelId="{B69DF90F-044A-1148-8BFA-115632C71C7C}">
      <dgm:prSet/>
      <dgm:spPr/>
      <dgm:t>
        <a:bodyPr/>
        <a:lstStyle/>
        <a:p>
          <a:pPr rtl="0"/>
          <a:r>
            <a:rPr lang="en-US" dirty="0"/>
            <a:t>vendors can offer a range of products with different price and performance characteristics</a:t>
          </a:r>
        </a:p>
      </dgm:t>
    </dgm:pt>
    <dgm:pt modelId="{88D10DB5-C3A5-7349-BA34-8241F14A506A}" type="parTrans" cxnId="{4F4814BD-8B5C-2B4F-BE39-95BF6F75FCE4}">
      <dgm:prSet/>
      <dgm:spPr/>
      <dgm:t>
        <a:bodyPr/>
        <a:lstStyle/>
        <a:p>
          <a:endParaRPr lang="en-US"/>
        </a:p>
      </dgm:t>
    </dgm:pt>
    <dgm:pt modelId="{C9B26143-EB41-654F-8991-4BB5D13EF08D}" type="sibTrans" cxnId="{4F4814BD-8B5C-2B4F-BE39-95BF6F75FCE4}">
      <dgm:prSet/>
      <dgm:spPr/>
      <dgm:t>
        <a:bodyPr/>
        <a:lstStyle/>
        <a:p>
          <a:endParaRPr lang="en-US"/>
        </a:p>
      </dgm:t>
    </dgm:pt>
    <dgm:pt modelId="{33DB8B0C-8469-E043-9272-1BC16C98E1CF}" type="pres">
      <dgm:prSet presAssocID="{0F5B62A0-CE3B-5F4A-A1BA-04553DDB54DB}" presName="Name0" presStyleCnt="0">
        <dgm:presLayoutVars>
          <dgm:dir/>
          <dgm:resizeHandles/>
        </dgm:presLayoutVars>
      </dgm:prSet>
      <dgm:spPr/>
    </dgm:pt>
    <dgm:pt modelId="{4032870D-BB36-4446-A83B-A123B1257ADE}" type="pres">
      <dgm:prSet presAssocID="{E7C1FB02-03C4-434A-8A56-BF7B60B0B679}" presName="compNode" presStyleCnt="0"/>
      <dgm:spPr/>
    </dgm:pt>
    <dgm:pt modelId="{43573063-CA93-5444-9C05-D2E0C777AE8F}" type="pres">
      <dgm:prSet presAssocID="{E7C1FB02-03C4-434A-8A56-BF7B60B0B679}" presName="dummyConnPt" presStyleCnt="0"/>
      <dgm:spPr/>
    </dgm:pt>
    <dgm:pt modelId="{4F0A6739-89F1-9D49-9BCE-093F07891350}" type="pres">
      <dgm:prSet presAssocID="{E7C1FB02-03C4-434A-8A56-BF7B60B0B679}" presName="node" presStyleLbl="node1" presStyleIdx="0" presStyleCnt="4">
        <dgm:presLayoutVars>
          <dgm:bulletEnabled val="1"/>
        </dgm:presLayoutVars>
      </dgm:prSet>
      <dgm:spPr/>
    </dgm:pt>
    <dgm:pt modelId="{57156A5F-5C81-8041-AF06-2D774109E205}" type="pres">
      <dgm:prSet presAssocID="{EDCF6AC3-3D70-7C4B-9F81-801EE614353A}" presName="sibTrans" presStyleLbl="bgSibTrans2D1" presStyleIdx="0" presStyleCnt="3"/>
      <dgm:spPr/>
    </dgm:pt>
    <dgm:pt modelId="{9E9FEA06-477D-9247-A3C1-7585500A6BE8}" type="pres">
      <dgm:prSet presAssocID="{3FF9C8E6-CA62-A24F-BA0D-84451CDF4A22}" presName="compNode" presStyleCnt="0"/>
      <dgm:spPr/>
    </dgm:pt>
    <dgm:pt modelId="{348E7B86-0BB8-1C4A-97DB-B65C4A872086}" type="pres">
      <dgm:prSet presAssocID="{3FF9C8E6-CA62-A24F-BA0D-84451CDF4A22}" presName="dummyConnPt" presStyleCnt="0"/>
      <dgm:spPr/>
    </dgm:pt>
    <dgm:pt modelId="{E085D1BB-EE4A-EF41-8C95-AA24FBC9B667}" type="pres">
      <dgm:prSet presAssocID="{3FF9C8E6-CA62-A24F-BA0D-84451CDF4A22}" presName="node" presStyleLbl="node1" presStyleIdx="1" presStyleCnt="4">
        <dgm:presLayoutVars>
          <dgm:bulletEnabled val="1"/>
        </dgm:presLayoutVars>
      </dgm:prSet>
      <dgm:spPr/>
    </dgm:pt>
    <dgm:pt modelId="{2BE430A8-E5F4-514B-9379-D42B6BB62557}" type="pres">
      <dgm:prSet presAssocID="{7541F988-1FFC-F24D-BA9C-19D301A8E7DD}" presName="sibTrans" presStyleLbl="bgSibTrans2D1" presStyleIdx="1" presStyleCnt="3"/>
      <dgm:spPr/>
    </dgm:pt>
    <dgm:pt modelId="{E772A6A1-EFAA-4D4D-8681-A263D8747F77}" type="pres">
      <dgm:prSet presAssocID="{45B86229-4C7C-8149-B0CA-E1DC43B6BD32}" presName="compNode" presStyleCnt="0"/>
      <dgm:spPr/>
    </dgm:pt>
    <dgm:pt modelId="{147839DE-6B86-EF49-A851-39A624510500}" type="pres">
      <dgm:prSet presAssocID="{45B86229-4C7C-8149-B0CA-E1DC43B6BD32}" presName="dummyConnPt" presStyleCnt="0"/>
      <dgm:spPr/>
    </dgm:pt>
    <dgm:pt modelId="{9EEA4761-437E-2447-AEF1-80F6AEAAE1CD}" type="pres">
      <dgm:prSet presAssocID="{45B86229-4C7C-8149-B0CA-E1DC43B6BD32}" presName="node" presStyleLbl="node1" presStyleIdx="2" presStyleCnt="4">
        <dgm:presLayoutVars>
          <dgm:bulletEnabled val="1"/>
        </dgm:presLayoutVars>
      </dgm:prSet>
      <dgm:spPr/>
    </dgm:pt>
    <dgm:pt modelId="{E21EC75D-96AD-7C4A-8699-BE859CB688BE}" type="pres">
      <dgm:prSet presAssocID="{4AD618F7-A81B-544D-B639-85D36E287274}" presName="sibTrans" presStyleLbl="bgSibTrans2D1" presStyleIdx="2" presStyleCnt="3"/>
      <dgm:spPr/>
    </dgm:pt>
    <dgm:pt modelId="{BD6DFBA6-2BC7-3F48-9184-23CD2E4EACBF}" type="pres">
      <dgm:prSet presAssocID="{4515DE4F-954E-A74C-A52D-B54823E7E787}" presName="compNode" presStyleCnt="0"/>
      <dgm:spPr/>
    </dgm:pt>
    <dgm:pt modelId="{17B8C7FE-160A-6A4F-8528-D6C8900FF282}" type="pres">
      <dgm:prSet presAssocID="{4515DE4F-954E-A74C-A52D-B54823E7E787}" presName="dummyConnPt" presStyleCnt="0"/>
      <dgm:spPr/>
    </dgm:pt>
    <dgm:pt modelId="{90AC56CC-20EA-BC4D-9739-42C5F93BB9B9}" type="pres">
      <dgm:prSet presAssocID="{4515DE4F-954E-A74C-A52D-B54823E7E787}" presName="node" presStyleLbl="node1" presStyleIdx="3" presStyleCnt="4">
        <dgm:presLayoutVars>
          <dgm:bulletEnabled val="1"/>
        </dgm:presLayoutVars>
      </dgm:prSet>
      <dgm:spPr/>
    </dgm:pt>
  </dgm:ptLst>
  <dgm:cxnLst>
    <dgm:cxn modelId="{4E2E7C05-60BF-3B43-8712-C0573D671890}" type="presOf" srcId="{F0719869-0A70-DA4E-BC78-A1998FAFE565}" destId="{4F0A6739-89F1-9D49-9BCE-093F07891350}" srcOrd="0" destOrd="1" presId="urn:microsoft.com/office/officeart/2005/8/layout/bProcess4"/>
    <dgm:cxn modelId="{0E16EE1C-5100-5746-B200-BCF7781E109D}" type="presOf" srcId="{3FF9C8E6-CA62-A24F-BA0D-84451CDF4A22}" destId="{E085D1BB-EE4A-EF41-8C95-AA24FBC9B667}" srcOrd="0" destOrd="0" presId="urn:microsoft.com/office/officeart/2005/8/layout/bProcess4"/>
    <dgm:cxn modelId="{6C0A671F-E7AC-2D45-BEE0-889313E205B8}" type="presOf" srcId="{45B86229-4C7C-8149-B0CA-E1DC43B6BD32}" destId="{9EEA4761-437E-2447-AEF1-80F6AEAAE1CD}" srcOrd="0" destOrd="0" presId="urn:microsoft.com/office/officeart/2005/8/layout/bProcess4"/>
    <dgm:cxn modelId="{4E9BEB37-44AB-E941-9468-95BB5D4BE64E}" srcId="{3FF9C8E6-CA62-A24F-BA0D-84451CDF4A22}" destId="{26B170FE-9DB6-FB42-B483-C27D33F9331D}" srcOrd="0" destOrd="0" parTransId="{97AA75CD-DBBC-4D42-8CD8-71E632A2C1B8}" sibTransId="{CABBE03D-D385-8542-8D65-98E8EBD1822E}"/>
    <dgm:cxn modelId="{03B6513D-C2B4-5542-805F-D187036740BE}" type="presOf" srcId="{B69DF90F-044A-1148-8BFA-115632C71C7C}" destId="{90AC56CC-20EA-BC4D-9739-42C5F93BB9B9}" srcOrd="0" destOrd="1" presId="urn:microsoft.com/office/officeart/2005/8/layout/bProcess4"/>
    <dgm:cxn modelId="{DCB1506E-419E-B24C-B06A-25EC09BA680F}" type="presOf" srcId="{0F5B62A0-CE3B-5F4A-A1BA-04553DDB54DB}" destId="{33DB8B0C-8469-E043-9272-1BC16C98E1CF}" srcOrd="0" destOrd="0" presId="urn:microsoft.com/office/officeart/2005/8/layout/bProcess4"/>
    <dgm:cxn modelId="{7286F74E-48B6-F446-B927-8432307C7C67}" type="presOf" srcId="{4AD618F7-A81B-544D-B639-85D36E287274}" destId="{E21EC75D-96AD-7C4A-8699-BE859CB688BE}" srcOrd="0" destOrd="0" presId="urn:microsoft.com/office/officeart/2005/8/layout/bProcess4"/>
    <dgm:cxn modelId="{A8724253-940A-4B40-B83A-000C93AC7921}" srcId="{0F5B62A0-CE3B-5F4A-A1BA-04553DDB54DB}" destId="{E7C1FB02-03C4-434A-8A56-BF7B60B0B679}" srcOrd="0" destOrd="0" parTransId="{B03A4C55-B70F-D34B-AE39-4229994311F7}" sibTransId="{EDCF6AC3-3D70-7C4B-9F81-801EE614353A}"/>
    <dgm:cxn modelId="{8853887D-E2A1-0540-B2DC-EC34C0DCBC29}" srcId="{45B86229-4C7C-8149-B0CA-E1DC43B6BD32}" destId="{7252DDE6-22C7-8940-8BA3-3C77E766407E}" srcOrd="0" destOrd="0" parTransId="{0E5C20E0-AE3D-CD4F-ADE5-225362F62DEE}" sibTransId="{4B838EFE-2BCD-014E-B40F-D4D787228DF5}"/>
    <dgm:cxn modelId="{2B78E48A-59BC-E145-B585-8667B0902828}" srcId="{E7C1FB02-03C4-434A-8A56-BF7B60B0B679}" destId="{F0719869-0A70-DA4E-BC78-A1998FAFE565}" srcOrd="0" destOrd="0" parTransId="{936C5351-23AA-E846-B110-6D31984AB1F9}" sibTransId="{368F2C33-4E02-0943-ADED-B2BE5EBA032C}"/>
    <dgm:cxn modelId="{1064AC8B-8275-CA4B-829D-0D877E2016BE}" type="presOf" srcId="{26B170FE-9DB6-FB42-B483-C27D33F9331D}" destId="{E085D1BB-EE4A-EF41-8C95-AA24FBC9B667}" srcOrd="0" destOrd="1" presId="urn:microsoft.com/office/officeart/2005/8/layout/bProcess4"/>
    <dgm:cxn modelId="{35AA5C8E-D378-4846-82A3-4B16CDA92A7D}" srcId="{0F5B62A0-CE3B-5F4A-A1BA-04553DDB54DB}" destId="{3FF9C8E6-CA62-A24F-BA0D-84451CDF4A22}" srcOrd="1" destOrd="0" parTransId="{4DC4CAFC-2FEB-774F-B598-57A6768EAC4B}" sibTransId="{7541F988-1FFC-F24D-BA9C-19D301A8E7DD}"/>
    <dgm:cxn modelId="{49FED08F-8A59-8C41-AA98-9FC3F74CD4F9}" type="presOf" srcId="{EDCF6AC3-3D70-7C4B-9F81-801EE614353A}" destId="{57156A5F-5C81-8041-AF06-2D774109E205}" srcOrd="0" destOrd="0" presId="urn:microsoft.com/office/officeart/2005/8/layout/bProcess4"/>
    <dgm:cxn modelId="{A6CF6198-FAFA-F046-B859-6B019B6A01CC}" srcId="{0F5B62A0-CE3B-5F4A-A1BA-04553DDB54DB}" destId="{4515DE4F-954E-A74C-A52D-B54823E7E787}" srcOrd="3" destOrd="0" parTransId="{4B6A4A52-6A98-074D-9B49-B800B611AA28}" sibTransId="{11E4FB1E-4D57-1145-9324-23F65AC54052}"/>
    <dgm:cxn modelId="{575FE698-7E52-7740-8973-5F255F6411EB}" type="presOf" srcId="{7252DDE6-22C7-8940-8BA3-3C77E766407E}" destId="{9EEA4761-437E-2447-AEF1-80F6AEAAE1CD}" srcOrd="0" destOrd="1" presId="urn:microsoft.com/office/officeart/2005/8/layout/bProcess4"/>
    <dgm:cxn modelId="{1DE2BFB5-DA80-8540-BAE8-4372F7B22333}" type="presOf" srcId="{7541F988-1FFC-F24D-BA9C-19D301A8E7DD}" destId="{2BE430A8-E5F4-514B-9379-D42B6BB62557}" srcOrd="0" destOrd="0" presId="urn:microsoft.com/office/officeart/2005/8/layout/bProcess4"/>
    <dgm:cxn modelId="{4F4814BD-8B5C-2B4F-BE39-95BF6F75FCE4}" srcId="{4515DE4F-954E-A74C-A52D-B54823E7E787}" destId="{B69DF90F-044A-1148-8BFA-115632C71C7C}" srcOrd="0" destOrd="0" parTransId="{88D10DB5-C3A5-7349-BA34-8241F14A506A}" sibTransId="{C9B26143-EB41-654F-8991-4BB5D13EF08D}"/>
    <dgm:cxn modelId="{E647CAE8-B716-BE42-9366-0709332144ED}" srcId="{0F5B62A0-CE3B-5F4A-A1BA-04553DDB54DB}" destId="{45B86229-4C7C-8149-B0CA-E1DC43B6BD32}" srcOrd="2" destOrd="0" parTransId="{BAA5497B-150F-AE44-876C-8DB3BA34E4D9}" sibTransId="{4AD618F7-A81B-544D-B639-85D36E287274}"/>
    <dgm:cxn modelId="{A2613EE9-0E81-0243-82AB-6928C39C13BC}" type="presOf" srcId="{4515DE4F-954E-A74C-A52D-B54823E7E787}" destId="{90AC56CC-20EA-BC4D-9739-42C5F93BB9B9}" srcOrd="0" destOrd="0" presId="urn:microsoft.com/office/officeart/2005/8/layout/bProcess4"/>
    <dgm:cxn modelId="{CD9880F2-615D-D74F-B8E3-9DF14ABD6980}" type="presOf" srcId="{E7C1FB02-03C4-434A-8A56-BF7B60B0B679}" destId="{4F0A6739-89F1-9D49-9BCE-093F07891350}" srcOrd="0" destOrd="0" presId="urn:microsoft.com/office/officeart/2005/8/layout/bProcess4"/>
    <dgm:cxn modelId="{C9DBE3A2-8816-5143-A644-5E673DA8010A}" type="presParOf" srcId="{33DB8B0C-8469-E043-9272-1BC16C98E1CF}" destId="{4032870D-BB36-4446-A83B-A123B1257ADE}" srcOrd="0" destOrd="0" presId="urn:microsoft.com/office/officeart/2005/8/layout/bProcess4"/>
    <dgm:cxn modelId="{5C8160E8-664B-7449-AEDA-099D7CCA15C6}" type="presParOf" srcId="{4032870D-BB36-4446-A83B-A123B1257ADE}" destId="{43573063-CA93-5444-9C05-D2E0C777AE8F}" srcOrd="0" destOrd="0" presId="urn:microsoft.com/office/officeart/2005/8/layout/bProcess4"/>
    <dgm:cxn modelId="{9756B8E6-C99A-F943-889B-C637F760F683}" type="presParOf" srcId="{4032870D-BB36-4446-A83B-A123B1257ADE}" destId="{4F0A6739-89F1-9D49-9BCE-093F07891350}" srcOrd="1" destOrd="0" presId="urn:microsoft.com/office/officeart/2005/8/layout/bProcess4"/>
    <dgm:cxn modelId="{5E841270-A25C-3846-9865-F240C21F9DD6}" type="presParOf" srcId="{33DB8B0C-8469-E043-9272-1BC16C98E1CF}" destId="{57156A5F-5C81-8041-AF06-2D774109E205}" srcOrd="1" destOrd="0" presId="urn:microsoft.com/office/officeart/2005/8/layout/bProcess4"/>
    <dgm:cxn modelId="{BA30F045-AD9B-934B-9698-7F3C4B59FF23}" type="presParOf" srcId="{33DB8B0C-8469-E043-9272-1BC16C98E1CF}" destId="{9E9FEA06-477D-9247-A3C1-7585500A6BE8}" srcOrd="2" destOrd="0" presId="urn:microsoft.com/office/officeart/2005/8/layout/bProcess4"/>
    <dgm:cxn modelId="{31CD2024-0DFE-6642-976C-FB747127CDF7}" type="presParOf" srcId="{9E9FEA06-477D-9247-A3C1-7585500A6BE8}" destId="{348E7B86-0BB8-1C4A-97DB-B65C4A872086}" srcOrd="0" destOrd="0" presId="urn:microsoft.com/office/officeart/2005/8/layout/bProcess4"/>
    <dgm:cxn modelId="{30EAF542-6272-4C4A-B27B-26E1C9EFC6AB}" type="presParOf" srcId="{9E9FEA06-477D-9247-A3C1-7585500A6BE8}" destId="{E085D1BB-EE4A-EF41-8C95-AA24FBC9B667}" srcOrd="1" destOrd="0" presId="urn:microsoft.com/office/officeart/2005/8/layout/bProcess4"/>
    <dgm:cxn modelId="{31AA497A-45A3-5D46-B737-6B1A2C425E3D}" type="presParOf" srcId="{33DB8B0C-8469-E043-9272-1BC16C98E1CF}" destId="{2BE430A8-E5F4-514B-9379-D42B6BB62557}" srcOrd="3" destOrd="0" presId="urn:microsoft.com/office/officeart/2005/8/layout/bProcess4"/>
    <dgm:cxn modelId="{BA47E6A9-7562-2740-8B53-7335A7DE39AC}" type="presParOf" srcId="{33DB8B0C-8469-E043-9272-1BC16C98E1CF}" destId="{E772A6A1-EFAA-4D4D-8681-A263D8747F77}" srcOrd="4" destOrd="0" presId="urn:microsoft.com/office/officeart/2005/8/layout/bProcess4"/>
    <dgm:cxn modelId="{E76B7163-701A-E94B-983F-495580878AA3}" type="presParOf" srcId="{E772A6A1-EFAA-4D4D-8681-A263D8747F77}" destId="{147839DE-6B86-EF49-A851-39A624510500}" srcOrd="0" destOrd="0" presId="urn:microsoft.com/office/officeart/2005/8/layout/bProcess4"/>
    <dgm:cxn modelId="{71BBCD08-D447-AC47-AEC6-BDEAFCE7157C}" type="presParOf" srcId="{E772A6A1-EFAA-4D4D-8681-A263D8747F77}" destId="{9EEA4761-437E-2447-AEF1-80F6AEAAE1CD}" srcOrd="1" destOrd="0" presId="urn:microsoft.com/office/officeart/2005/8/layout/bProcess4"/>
    <dgm:cxn modelId="{F4C4C2BD-C600-5B4C-9C49-5FB48F46DC5F}" type="presParOf" srcId="{33DB8B0C-8469-E043-9272-1BC16C98E1CF}" destId="{E21EC75D-96AD-7C4A-8699-BE859CB688BE}" srcOrd="5" destOrd="0" presId="urn:microsoft.com/office/officeart/2005/8/layout/bProcess4"/>
    <dgm:cxn modelId="{35BAD49B-3644-6F46-B0D8-9CEC1D4B6AC1}" type="presParOf" srcId="{33DB8B0C-8469-E043-9272-1BC16C98E1CF}" destId="{BD6DFBA6-2BC7-3F48-9184-23CD2E4EACBF}" srcOrd="6" destOrd="0" presId="urn:microsoft.com/office/officeart/2005/8/layout/bProcess4"/>
    <dgm:cxn modelId="{9019885B-E9D8-DE44-8B3B-7883DB8E6699}" type="presParOf" srcId="{BD6DFBA6-2BC7-3F48-9184-23CD2E4EACBF}" destId="{17B8C7FE-160A-6A4F-8528-D6C8900FF282}" srcOrd="0" destOrd="0" presId="urn:microsoft.com/office/officeart/2005/8/layout/bProcess4"/>
    <dgm:cxn modelId="{16B94CB4-B317-BA4A-9EF0-7275302D8834}" type="presParOf" srcId="{BD6DFBA6-2BC7-3F48-9184-23CD2E4EACBF}" destId="{90AC56CC-20EA-BC4D-9739-42C5F93BB9B9}"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06A2E3-1043-9D46-A25F-90ADF1BF5E20}" type="doc">
      <dgm:prSet loTypeId="urn:microsoft.com/office/officeart/2005/8/layout/default#2" loCatId="list" qsTypeId="urn:microsoft.com/office/officeart/2005/8/quickstyle/simple4" qsCatId="simple" csTypeId="urn:microsoft.com/office/officeart/2005/8/colors/accent1_2" csCatId="accent1"/>
      <dgm:spPr/>
      <dgm:t>
        <a:bodyPr/>
        <a:lstStyle/>
        <a:p>
          <a:endParaRPr lang="en-US"/>
        </a:p>
      </dgm:t>
    </dgm:pt>
    <dgm:pt modelId="{211B828E-6174-D747-8D45-31F211622F30}">
      <dgm:prSet/>
      <dgm:spPr/>
      <dgm:t>
        <a:bodyPr/>
        <a:lstStyle/>
        <a:p>
          <a:pPr rtl="0"/>
          <a:r>
            <a:rPr lang="en-US" dirty="0"/>
            <a:t>Controls the operation of the computer</a:t>
          </a:r>
        </a:p>
      </dgm:t>
    </dgm:pt>
    <dgm:pt modelId="{D262110A-53C7-D04E-9899-94616493F444}" type="parTrans" cxnId="{0A9F465B-BCE9-1D46-AC40-955CFFE641FA}">
      <dgm:prSet/>
      <dgm:spPr/>
      <dgm:t>
        <a:bodyPr/>
        <a:lstStyle/>
        <a:p>
          <a:endParaRPr lang="en-US"/>
        </a:p>
      </dgm:t>
    </dgm:pt>
    <dgm:pt modelId="{D1D77116-E4EE-B248-98DC-CC50A1BF792F}" type="sibTrans" cxnId="{0A9F465B-BCE9-1D46-AC40-955CFFE641FA}">
      <dgm:prSet/>
      <dgm:spPr/>
      <dgm:t>
        <a:bodyPr/>
        <a:lstStyle/>
        <a:p>
          <a:endParaRPr lang="en-US"/>
        </a:p>
      </dgm:t>
    </dgm:pt>
    <dgm:pt modelId="{5F43A7C9-4D9F-D54F-82D7-4C7F6618EC72}">
      <dgm:prSet/>
      <dgm:spPr/>
      <dgm:t>
        <a:bodyPr/>
        <a:lstStyle/>
        <a:p>
          <a:pPr rtl="0"/>
          <a:r>
            <a:rPr lang="en-US" dirty="0"/>
            <a:t>Performs the data processing functions</a:t>
          </a:r>
        </a:p>
      </dgm:t>
    </dgm:pt>
    <dgm:pt modelId="{F6B8B4DF-DEC1-DD46-9450-5F52CCBEB5FB}" type="parTrans" cxnId="{C322C727-EDC1-5B42-81FC-BC9F2C2670D7}">
      <dgm:prSet/>
      <dgm:spPr/>
      <dgm:t>
        <a:bodyPr/>
        <a:lstStyle/>
        <a:p>
          <a:endParaRPr lang="en-US"/>
        </a:p>
      </dgm:t>
    </dgm:pt>
    <dgm:pt modelId="{EB084FCC-6BD8-4F47-A104-FAE3DD568DEC}" type="sibTrans" cxnId="{C322C727-EDC1-5B42-81FC-BC9F2C2670D7}">
      <dgm:prSet/>
      <dgm:spPr/>
      <dgm:t>
        <a:bodyPr/>
        <a:lstStyle/>
        <a:p>
          <a:endParaRPr lang="en-US"/>
        </a:p>
      </dgm:t>
    </dgm:pt>
    <dgm:pt modelId="{E6ACA15B-D42E-E24B-B4D7-4D933CAD95F5}">
      <dgm:prSet/>
      <dgm:spPr/>
      <dgm:t>
        <a:bodyPr/>
        <a:lstStyle/>
        <a:p>
          <a:pPr rtl="0"/>
          <a:r>
            <a:rPr lang="en-US" dirty="0"/>
            <a:t>Referred to as the </a:t>
          </a:r>
          <a:r>
            <a:rPr lang="en-US" i="1" dirty="0"/>
            <a:t>Central Processing Unit </a:t>
          </a:r>
          <a:r>
            <a:rPr lang="en-US" dirty="0"/>
            <a:t>(CPU)</a:t>
          </a:r>
        </a:p>
      </dgm:t>
    </dgm:pt>
    <dgm:pt modelId="{FD37EBE6-185D-CE4B-B255-F22213F2AC18}" type="parTrans" cxnId="{48C00C8E-9A5D-8A44-94D2-488E6370981A}">
      <dgm:prSet/>
      <dgm:spPr/>
      <dgm:t>
        <a:bodyPr/>
        <a:lstStyle/>
        <a:p>
          <a:endParaRPr lang="en-US"/>
        </a:p>
      </dgm:t>
    </dgm:pt>
    <dgm:pt modelId="{4FD171B1-434C-784F-938A-2595CC0C420D}" type="sibTrans" cxnId="{48C00C8E-9A5D-8A44-94D2-488E6370981A}">
      <dgm:prSet/>
      <dgm:spPr/>
      <dgm:t>
        <a:bodyPr/>
        <a:lstStyle/>
        <a:p>
          <a:endParaRPr lang="en-US"/>
        </a:p>
      </dgm:t>
    </dgm:pt>
    <dgm:pt modelId="{97CEFB03-0ACD-6E46-B3D3-4AF3F2AEFC9F}" type="pres">
      <dgm:prSet presAssocID="{6606A2E3-1043-9D46-A25F-90ADF1BF5E20}" presName="diagram" presStyleCnt="0">
        <dgm:presLayoutVars>
          <dgm:dir/>
          <dgm:resizeHandles val="exact"/>
        </dgm:presLayoutVars>
      </dgm:prSet>
      <dgm:spPr/>
    </dgm:pt>
    <dgm:pt modelId="{421477D8-87FB-CB46-800C-AF5BE18708CF}" type="pres">
      <dgm:prSet presAssocID="{211B828E-6174-D747-8D45-31F211622F30}" presName="node" presStyleLbl="node1" presStyleIdx="0" presStyleCnt="3" custLinFactNeighborX="-11426" custLinFactNeighborY="-103">
        <dgm:presLayoutVars>
          <dgm:bulletEnabled val="1"/>
        </dgm:presLayoutVars>
      </dgm:prSet>
      <dgm:spPr/>
    </dgm:pt>
    <dgm:pt modelId="{5B4C77BF-B560-244E-8C63-9174112AB3FD}" type="pres">
      <dgm:prSet presAssocID="{D1D77116-E4EE-B248-98DC-CC50A1BF792F}" presName="sibTrans" presStyleCnt="0"/>
      <dgm:spPr/>
    </dgm:pt>
    <dgm:pt modelId="{FB16DC6B-9AEC-7E4A-825E-4890CE4FF49B}" type="pres">
      <dgm:prSet presAssocID="{5F43A7C9-4D9F-D54F-82D7-4C7F6618EC72}" presName="node" presStyleLbl="node1" presStyleIdx="1" presStyleCnt="3" custLinFactNeighborX="10980" custLinFactNeighborY="-103">
        <dgm:presLayoutVars>
          <dgm:bulletEnabled val="1"/>
        </dgm:presLayoutVars>
      </dgm:prSet>
      <dgm:spPr/>
    </dgm:pt>
    <dgm:pt modelId="{96322CF8-6DD8-0B44-8A58-209DFBCF5C01}" type="pres">
      <dgm:prSet presAssocID="{EB084FCC-6BD8-4F47-A104-FAE3DD568DEC}" presName="sibTrans" presStyleCnt="0"/>
      <dgm:spPr/>
    </dgm:pt>
    <dgm:pt modelId="{C1868225-F9F8-5B4B-8DA1-9E5EAF33AFC1}" type="pres">
      <dgm:prSet presAssocID="{E6ACA15B-D42E-E24B-B4D7-4D933CAD95F5}" presName="node" presStyleLbl="node1" presStyleIdx="2" presStyleCnt="3" custLinFactNeighborX="11191" custLinFactNeighborY="-2626">
        <dgm:presLayoutVars>
          <dgm:bulletEnabled val="1"/>
        </dgm:presLayoutVars>
      </dgm:prSet>
      <dgm:spPr/>
    </dgm:pt>
  </dgm:ptLst>
  <dgm:cxnLst>
    <dgm:cxn modelId="{4F2DEC1C-EAD3-0246-AA71-1695873C1CCA}" type="presOf" srcId="{E6ACA15B-D42E-E24B-B4D7-4D933CAD95F5}" destId="{C1868225-F9F8-5B4B-8DA1-9E5EAF33AFC1}" srcOrd="0" destOrd="0" presId="urn:microsoft.com/office/officeart/2005/8/layout/default#2"/>
    <dgm:cxn modelId="{C322C727-EDC1-5B42-81FC-BC9F2C2670D7}" srcId="{6606A2E3-1043-9D46-A25F-90ADF1BF5E20}" destId="{5F43A7C9-4D9F-D54F-82D7-4C7F6618EC72}" srcOrd="1" destOrd="0" parTransId="{F6B8B4DF-DEC1-DD46-9450-5F52CCBEB5FB}" sibTransId="{EB084FCC-6BD8-4F47-A104-FAE3DD568DEC}"/>
    <dgm:cxn modelId="{3AF7A72D-2387-6C47-A70F-E1F796B647E6}" type="presOf" srcId="{6606A2E3-1043-9D46-A25F-90ADF1BF5E20}" destId="{97CEFB03-0ACD-6E46-B3D3-4AF3F2AEFC9F}" srcOrd="0" destOrd="0" presId="urn:microsoft.com/office/officeart/2005/8/layout/default#2"/>
    <dgm:cxn modelId="{0A9F465B-BCE9-1D46-AC40-955CFFE641FA}" srcId="{6606A2E3-1043-9D46-A25F-90ADF1BF5E20}" destId="{211B828E-6174-D747-8D45-31F211622F30}" srcOrd="0" destOrd="0" parTransId="{D262110A-53C7-D04E-9899-94616493F444}" sibTransId="{D1D77116-E4EE-B248-98DC-CC50A1BF792F}"/>
    <dgm:cxn modelId="{69BCB76B-8763-F14E-A48D-2633EDA45A05}" type="presOf" srcId="{211B828E-6174-D747-8D45-31F211622F30}" destId="{421477D8-87FB-CB46-800C-AF5BE18708CF}" srcOrd="0" destOrd="0" presId="urn:microsoft.com/office/officeart/2005/8/layout/default#2"/>
    <dgm:cxn modelId="{A238136E-AFC0-C74C-A145-A1CBF5648E86}" type="presOf" srcId="{5F43A7C9-4D9F-D54F-82D7-4C7F6618EC72}" destId="{FB16DC6B-9AEC-7E4A-825E-4890CE4FF49B}" srcOrd="0" destOrd="0" presId="urn:microsoft.com/office/officeart/2005/8/layout/default#2"/>
    <dgm:cxn modelId="{48C00C8E-9A5D-8A44-94D2-488E6370981A}" srcId="{6606A2E3-1043-9D46-A25F-90ADF1BF5E20}" destId="{E6ACA15B-D42E-E24B-B4D7-4D933CAD95F5}" srcOrd="2" destOrd="0" parTransId="{FD37EBE6-185D-CE4B-B255-F22213F2AC18}" sibTransId="{4FD171B1-434C-784F-938A-2595CC0C420D}"/>
    <dgm:cxn modelId="{1F5EE3DF-04A5-2946-ACA0-5C8520487C89}" type="presParOf" srcId="{97CEFB03-0ACD-6E46-B3D3-4AF3F2AEFC9F}" destId="{421477D8-87FB-CB46-800C-AF5BE18708CF}" srcOrd="0" destOrd="0" presId="urn:microsoft.com/office/officeart/2005/8/layout/default#2"/>
    <dgm:cxn modelId="{C801CDF4-1EFD-8D49-A1A6-B80D7E1EEC06}" type="presParOf" srcId="{97CEFB03-0ACD-6E46-B3D3-4AF3F2AEFC9F}" destId="{5B4C77BF-B560-244E-8C63-9174112AB3FD}" srcOrd="1" destOrd="0" presId="urn:microsoft.com/office/officeart/2005/8/layout/default#2"/>
    <dgm:cxn modelId="{774A2048-94F3-C946-8DA4-A5E8330A06C6}" type="presParOf" srcId="{97CEFB03-0ACD-6E46-B3D3-4AF3F2AEFC9F}" destId="{FB16DC6B-9AEC-7E4A-825E-4890CE4FF49B}" srcOrd="2" destOrd="0" presId="urn:microsoft.com/office/officeart/2005/8/layout/default#2"/>
    <dgm:cxn modelId="{C024FFD7-DF17-334A-BE37-C06E0ECA92F9}" type="presParOf" srcId="{97CEFB03-0ACD-6E46-B3D3-4AF3F2AEFC9F}" destId="{96322CF8-6DD8-0B44-8A58-209DFBCF5C01}" srcOrd="3" destOrd="0" presId="urn:microsoft.com/office/officeart/2005/8/layout/default#2"/>
    <dgm:cxn modelId="{753102E2-D019-8F4A-B59A-B537F9E63F1E}" type="presParOf" srcId="{97CEFB03-0ACD-6E46-B3D3-4AF3F2AEFC9F}" destId="{C1868225-F9F8-5B4B-8DA1-9E5EAF33AFC1}" srcOrd="4"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213B13-A9D0-2E41-AD45-11CE6B30FA63}" type="doc">
      <dgm:prSet loTypeId="urn:microsoft.com/office/officeart/2005/8/layout/hierarchy5" loCatId="hierarchy" qsTypeId="urn:microsoft.com/office/officeart/2005/8/quickstyle/simple4" qsCatId="simple" csTypeId="urn:microsoft.com/office/officeart/2005/8/colors/accent1_2" csCatId="accent1" phldr="1"/>
      <dgm:spPr/>
      <dgm:t>
        <a:bodyPr/>
        <a:lstStyle/>
        <a:p>
          <a:endParaRPr lang="en-US"/>
        </a:p>
      </dgm:t>
    </dgm:pt>
    <dgm:pt modelId="{EEFA41DF-5A8B-3D4D-97A0-FB4A48D62AEB}">
      <dgm:prSet custT="1"/>
      <dgm:spPr>
        <a:solidFill>
          <a:schemeClr val="bg1"/>
        </a:solidFill>
        <a:ln>
          <a:solidFill>
            <a:schemeClr val="accent1"/>
          </a:solidFill>
        </a:ln>
      </dgm:spPr>
      <dgm:t>
        <a:bodyPr/>
        <a:lstStyle/>
        <a:p>
          <a:pPr rtl="0"/>
          <a:r>
            <a:rPr lang="en-US" sz="3200" dirty="0">
              <a:solidFill>
                <a:schemeClr val="tx1"/>
              </a:solidFill>
            </a:rPr>
            <a:t>Moves data between the computer and  external environments such as:</a:t>
          </a:r>
        </a:p>
      </dgm:t>
    </dgm:pt>
    <dgm:pt modelId="{0E850D74-1A5F-3B42-90F5-BA9370A679D1}" type="parTrans" cxnId="{589D1413-7611-CB45-BDA8-966152F053BA}">
      <dgm:prSet/>
      <dgm:spPr/>
      <dgm:t>
        <a:bodyPr/>
        <a:lstStyle/>
        <a:p>
          <a:endParaRPr lang="en-US"/>
        </a:p>
      </dgm:t>
    </dgm:pt>
    <dgm:pt modelId="{8A364EA6-BC24-5246-8DBB-5E40E1A455F4}" type="sibTrans" cxnId="{589D1413-7611-CB45-BDA8-966152F053BA}">
      <dgm:prSet/>
      <dgm:spPr/>
      <dgm:t>
        <a:bodyPr/>
        <a:lstStyle/>
        <a:p>
          <a:endParaRPr lang="en-US"/>
        </a:p>
      </dgm:t>
    </dgm:pt>
    <dgm:pt modelId="{62798AD3-A234-374F-872D-8C94832D946E}">
      <dgm:prSet/>
      <dgm:spPr>
        <a:solidFill>
          <a:schemeClr val="bg1"/>
        </a:solidFill>
        <a:ln>
          <a:solidFill>
            <a:schemeClr val="accent1"/>
          </a:solidFill>
        </a:ln>
      </dgm:spPr>
      <dgm:t>
        <a:bodyPr/>
        <a:lstStyle/>
        <a:p>
          <a:pPr rtl="0"/>
          <a:r>
            <a:rPr lang="en-US" dirty="0">
              <a:solidFill>
                <a:schemeClr val="tx1"/>
              </a:solidFill>
            </a:rPr>
            <a:t>storage (e.g. hard drive)</a:t>
          </a:r>
        </a:p>
      </dgm:t>
    </dgm:pt>
    <dgm:pt modelId="{D597B50C-11BB-394D-B818-DA50C2C7943D}" type="parTrans" cxnId="{A69D36B7-6F1B-1E43-BF0D-63D7AA0F17BA}">
      <dgm:prSet/>
      <dgm:spPr/>
      <dgm:t>
        <a:bodyPr/>
        <a:lstStyle/>
        <a:p>
          <a:endParaRPr lang="en-US" dirty="0"/>
        </a:p>
      </dgm:t>
    </dgm:pt>
    <dgm:pt modelId="{ABFE6964-F7ED-9245-9D24-A747C1790289}" type="sibTrans" cxnId="{A69D36B7-6F1B-1E43-BF0D-63D7AA0F17BA}">
      <dgm:prSet/>
      <dgm:spPr/>
      <dgm:t>
        <a:bodyPr/>
        <a:lstStyle/>
        <a:p>
          <a:endParaRPr lang="en-US"/>
        </a:p>
      </dgm:t>
    </dgm:pt>
    <dgm:pt modelId="{4B479AE9-1E14-9B4B-B58C-2BE94915783B}">
      <dgm:prSet/>
      <dgm:spPr>
        <a:solidFill>
          <a:schemeClr val="bg1"/>
        </a:solidFill>
        <a:ln>
          <a:solidFill>
            <a:schemeClr val="accent1"/>
          </a:solidFill>
        </a:ln>
      </dgm:spPr>
      <dgm:t>
        <a:bodyPr/>
        <a:lstStyle/>
        <a:p>
          <a:pPr rtl="0"/>
          <a:r>
            <a:rPr lang="en-US" dirty="0">
              <a:solidFill>
                <a:schemeClr val="tx1"/>
              </a:solidFill>
            </a:rPr>
            <a:t>communications equipment</a:t>
          </a:r>
        </a:p>
      </dgm:t>
    </dgm:pt>
    <dgm:pt modelId="{9F53347B-0A37-9E47-8A36-A015DFA4688A}" type="parTrans" cxnId="{AB11E6F6-BAC8-AD43-B037-A4E36CB6552F}">
      <dgm:prSet/>
      <dgm:spPr/>
      <dgm:t>
        <a:bodyPr/>
        <a:lstStyle/>
        <a:p>
          <a:endParaRPr lang="en-US" dirty="0"/>
        </a:p>
      </dgm:t>
    </dgm:pt>
    <dgm:pt modelId="{1AD8A2FB-CD95-6442-9623-F46076432985}" type="sibTrans" cxnId="{AB11E6F6-BAC8-AD43-B037-A4E36CB6552F}">
      <dgm:prSet/>
      <dgm:spPr/>
      <dgm:t>
        <a:bodyPr/>
        <a:lstStyle/>
        <a:p>
          <a:endParaRPr lang="en-US"/>
        </a:p>
      </dgm:t>
    </dgm:pt>
    <dgm:pt modelId="{E00AFB1C-568F-9E45-BEB4-364298F15AA3}">
      <dgm:prSet/>
      <dgm:spPr>
        <a:solidFill>
          <a:schemeClr val="bg1"/>
        </a:solidFill>
        <a:ln>
          <a:solidFill>
            <a:schemeClr val="accent1"/>
          </a:solidFill>
        </a:ln>
      </dgm:spPr>
      <dgm:t>
        <a:bodyPr/>
        <a:lstStyle/>
        <a:p>
          <a:pPr rtl="0"/>
          <a:r>
            <a:rPr lang="en-US" dirty="0">
              <a:solidFill>
                <a:schemeClr val="tx1"/>
              </a:solidFill>
            </a:rPr>
            <a:t>terminals</a:t>
          </a:r>
        </a:p>
      </dgm:t>
    </dgm:pt>
    <dgm:pt modelId="{B09460E4-89CE-EB46-9D27-B834E60B077C}" type="parTrans" cxnId="{0DDDE72D-5141-E248-9662-5548498B977E}">
      <dgm:prSet/>
      <dgm:spPr/>
      <dgm:t>
        <a:bodyPr/>
        <a:lstStyle/>
        <a:p>
          <a:endParaRPr lang="en-US" dirty="0"/>
        </a:p>
      </dgm:t>
    </dgm:pt>
    <dgm:pt modelId="{9E0D131D-B2BE-6646-82BE-A97FE5C813A2}" type="sibTrans" cxnId="{0DDDE72D-5141-E248-9662-5548498B977E}">
      <dgm:prSet/>
      <dgm:spPr/>
      <dgm:t>
        <a:bodyPr/>
        <a:lstStyle/>
        <a:p>
          <a:endParaRPr lang="en-US"/>
        </a:p>
      </dgm:t>
    </dgm:pt>
    <dgm:pt modelId="{6D85F9F4-607F-AF45-9E26-9F3415EED225}" type="pres">
      <dgm:prSet presAssocID="{C6213B13-A9D0-2E41-AD45-11CE6B30FA63}" presName="mainComposite" presStyleCnt="0">
        <dgm:presLayoutVars>
          <dgm:chPref val="1"/>
          <dgm:dir/>
          <dgm:animOne val="branch"/>
          <dgm:animLvl val="lvl"/>
          <dgm:resizeHandles val="exact"/>
        </dgm:presLayoutVars>
      </dgm:prSet>
      <dgm:spPr/>
    </dgm:pt>
    <dgm:pt modelId="{3E49C39E-BA41-004A-BDF3-2968C3B52597}" type="pres">
      <dgm:prSet presAssocID="{C6213B13-A9D0-2E41-AD45-11CE6B30FA63}" presName="hierFlow" presStyleCnt="0"/>
      <dgm:spPr/>
    </dgm:pt>
    <dgm:pt modelId="{BBA44117-5936-4E47-A125-D2E628BB1173}" type="pres">
      <dgm:prSet presAssocID="{C6213B13-A9D0-2E41-AD45-11CE6B30FA63}" presName="hierChild1" presStyleCnt="0">
        <dgm:presLayoutVars>
          <dgm:chPref val="1"/>
          <dgm:animOne val="branch"/>
          <dgm:animLvl val="lvl"/>
        </dgm:presLayoutVars>
      </dgm:prSet>
      <dgm:spPr/>
    </dgm:pt>
    <dgm:pt modelId="{113F1D97-9E90-E740-AEDB-3443BAD9AB1F}" type="pres">
      <dgm:prSet presAssocID="{EEFA41DF-5A8B-3D4D-97A0-FB4A48D62AEB}" presName="Name17" presStyleCnt="0"/>
      <dgm:spPr/>
    </dgm:pt>
    <dgm:pt modelId="{F1D063C7-04B4-6B47-9C23-C6F87DF56C95}" type="pres">
      <dgm:prSet presAssocID="{EEFA41DF-5A8B-3D4D-97A0-FB4A48D62AEB}" presName="level1Shape" presStyleLbl="node0" presStyleIdx="0" presStyleCnt="1" custScaleX="124258" custScaleY="306299">
        <dgm:presLayoutVars>
          <dgm:chPref val="3"/>
        </dgm:presLayoutVars>
      </dgm:prSet>
      <dgm:spPr/>
    </dgm:pt>
    <dgm:pt modelId="{644C255F-5764-AD44-B363-582F0246F339}" type="pres">
      <dgm:prSet presAssocID="{EEFA41DF-5A8B-3D4D-97A0-FB4A48D62AEB}" presName="hierChild2" presStyleCnt="0"/>
      <dgm:spPr/>
    </dgm:pt>
    <dgm:pt modelId="{9F422072-8793-3945-A574-9BEF2CA9AF69}" type="pres">
      <dgm:prSet presAssocID="{D597B50C-11BB-394D-B818-DA50C2C7943D}" presName="Name25" presStyleLbl="parChTrans1D2" presStyleIdx="0" presStyleCnt="3"/>
      <dgm:spPr/>
    </dgm:pt>
    <dgm:pt modelId="{7DFDED8C-5B5E-3248-9C35-343FAC1D1ED5}" type="pres">
      <dgm:prSet presAssocID="{D597B50C-11BB-394D-B818-DA50C2C7943D}" presName="connTx" presStyleLbl="parChTrans1D2" presStyleIdx="0" presStyleCnt="3"/>
      <dgm:spPr/>
    </dgm:pt>
    <dgm:pt modelId="{CB0681EA-9380-414A-BDD5-5D45B14FAC23}" type="pres">
      <dgm:prSet presAssocID="{62798AD3-A234-374F-872D-8C94832D946E}" presName="Name30" presStyleCnt="0"/>
      <dgm:spPr/>
    </dgm:pt>
    <dgm:pt modelId="{27072FB2-AA70-0B42-8209-40CD36EC0342}" type="pres">
      <dgm:prSet presAssocID="{62798AD3-A234-374F-872D-8C94832D946E}" presName="level2Shape" presStyleLbl="node2" presStyleIdx="0" presStyleCnt="3"/>
      <dgm:spPr/>
    </dgm:pt>
    <dgm:pt modelId="{75968C84-FE25-F24E-A0DD-5BA3DEC2AA06}" type="pres">
      <dgm:prSet presAssocID="{62798AD3-A234-374F-872D-8C94832D946E}" presName="hierChild3" presStyleCnt="0"/>
      <dgm:spPr/>
    </dgm:pt>
    <dgm:pt modelId="{6B6E02F7-EF8A-014D-B232-4B4AF36796C0}" type="pres">
      <dgm:prSet presAssocID="{9F53347B-0A37-9E47-8A36-A015DFA4688A}" presName="Name25" presStyleLbl="parChTrans1D2" presStyleIdx="1" presStyleCnt="3"/>
      <dgm:spPr/>
    </dgm:pt>
    <dgm:pt modelId="{EE4943FE-39BA-C44A-9739-E30FFB19C540}" type="pres">
      <dgm:prSet presAssocID="{9F53347B-0A37-9E47-8A36-A015DFA4688A}" presName="connTx" presStyleLbl="parChTrans1D2" presStyleIdx="1" presStyleCnt="3"/>
      <dgm:spPr/>
    </dgm:pt>
    <dgm:pt modelId="{827DF238-F01B-AF4B-A736-02BFA401948D}" type="pres">
      <dgm:prSet presAssocID="{4B479AE9-1E14-9B4B-B58C-2BE94915783B}" presName="Name30" presStyleCnt="0"/>
      <dgm:spPr/>
    </dgm:pt>
    <dgm:pt modelId="{0A4B2E8D-11E8-0B43-B8E6-B0FC31F8806C}" type="pres">
      <dgm:prSet presAssocID="{4B479AE9-1E14-9B4B-B58C-2BE94915783B}" presName="level2Shape" presStyleLbl="node2" presStyleIdx="1" presStyleCnt="3"/>
      <dgm:spPr/>
    </dgm:pt>
    <dgm:pt modelId="{1C223557-383B-BE48-9ABE-D0A02DF0FC92}" type="pres">
      <dgm:prSet presAssocID="{4B479AE9-1E14-9B4B-B58C-2BE94915783B}" presName="hierChild3" presStyleCnt="0"/>
      <dgm:spPr/>
    </dgm:pt>
    <dgm:pt modelId="{6BEF47CA-0CBD-2B44-96A6-C027A82559FD}" type="pres">
      <dgm:prSet presAssocID="{B09460E4-89CE-EB46-9D27-B834E60B077C}" presName="Name25" presStyleLbl="parChTrans1D2" presStyleIdx="2" presStyleCnt="3"/>
      <dgm:spPr/>
    </dgm:pt>
    <dgm:pt modelId="{8FB34180-4636-BB45-9DD3-07197FCC8D9A}" type="pres">
      <dgm:prSet presAssocID="{B09460E4-89CE-EB46-9D27-B834E60B077C}" presName="connTx" presStyleLbl="parChTrans1D2" presStyleIdx="2" presStyleCnt="3"/>
      <dgm:spPr/>
    </dgm:pt>
    <dgm:pt modelId="{053071C9-6D24-774F-8CEB-FB100F3C4CE4}" type="pres">
      <dgm:prSet presAssocID="{E00AFB1C-568F-9E45-BEB4-364298F15AA3}" presName="Name30" presStyleCnt="0"/>
      <dgm:spPr/>
    </dgm:pt>
    <dgm:pt modelId="{71F696A8-4BBA-284A-A6A9-6E6BB10325F2}" type="pres">
      <dgm:prSet presAssocID="{E00AFB1C-568F-9E45-BEB4-364298F15AA3}" presName="level2Shape" presStyleLbl="node2" presStyleIdx="2" presStyleCnt="3"/>
      <dgm:spPr/>
    </dgm:pt>
    <dgm:pt modelId="{AAF27DB8-D460-4C43-B054-EB3140EA55A6}" type="pres">
      <dgm:prSet presAssocID="{E00AFB1C-568F-9E45-BEB4-364298F15AA3}" presName="hierChild3" presStyleCnt="0"/>
      <dgm:spPr/>
    </dgm:pt>
    <dgm:pt modelId="{7E4385E9-8DDD-9946-8CBF-7161DBE0DB0A}" type="pres">
      <dgm:prSet presAssocID="{C6213B13-A9D0-2E41-AD45-11CE6B30FA63}" presName="bgShapesFlow" presStyleCnt="0"/>
      <dgm:spPr/>
    </dgm:pt>
  </dgm:ptLst>
  <dgm:cxnLst>
    <dgm:cxn modelId="{4E8BCC0A-9B34-264C-8958-C0BCFC2BEBCD}" type="presOf" srcId="{4B479AE9-1E14-9B4B-B58C-2BE94915783B}" destId="{0A4B2E8D-11E8-0B43-B8E6-B0FC31F8806C}" srcOrd="0" destOrd="0" presId="urn:microsoft.com/office/officeart/2005/8/layout/hierarchy5"/>
    <dgm:cxn modelId="{589D1413-7611-CB45-BDA8-966152F053BA}" srcId="{C6213B13-A9D0-2E41-AD45-11CE6B30FA63}" destId="{EEFA41DF-5A8B-3D4D-97A0-FB4A48D62AEB}" srcOrd="0" destOrd="0" parTransId="{0E850D74-1A5F-3B42-90F5-BA9370A679D1}" sibTransId="{8A364EA6-BC24-5246-8DBB-5E40E1A455F4}"/>
    <dgm:cxn modelId="{43899724-4203-2E4B-9E7D-435C1478A384}" type="presOf" srcId="{B09460E4-89CE-EB46-9D27-B834E60B077C}" destId="{8FB34180-4636-BB45-9DD3-07197FCC8D9A}" srcOrd="1" destOrd="0" presId="urn:microsoft.com/office/officeart/2005/8/layout/hierarchy5"/>
    <dgm:cxn modelId="{0DDDE72D-5141-E248-9662-5548498B977E}" srcId="{EEFA41DF-5A8B-3D4D-97A0-FB4A48D62AEB}" destId="{E00AFB1C-568F-9E45-BEB4-364298F15AA3}" srcOrd="2" destOrd="0" parTransId="{B09460E4-89CE-EB46-9D27-B834E60B077C}" sibTransId="{9E0D131D-B2BE-6646-82BE-A97FE5C813A2}"/>
    <dgm:cxn modelId="{89545939-D653-F348-9BC1-8812F89B80EF}" type="presOf" srcId="{9F53347B-0A37-9E47-8A36-A015DFA4688A}" destId="{EE4943FE-39BA-C44A-9739-E30FFB19C540}" srcOrd="1" destOrd="0" presId="urn:microsoft.com/office/officeart/2005/8/layout/hierarchy5"/>
    <dgm:cxn modelId="{F32A126D-037E-B34E-8F86-CE432C36C73E}" type="presOf" srcId="{9F53347B-0A37-9E47-8A36-A015DFA4688A}" destId="{6B6E02F7-EF8A-014D-B232-4B4AF36796C0}" srcOrd="0" destOrd="0" presId="urn:microsoft.com/office/officeart/2005/8/layout/hierarchy5"/>
    <dgm:cxn modelId="{DE65F677-058C-F44D-B9AB-DD49843E1A76}" type="presOf" srcId="{E00AFB1C-568F-9E45-BEB4-364298F15AA3}" destId="{71F696A8-4BBA-284A-A6A9-6E6BB10325F2}" srcOrd="0" destOrd="0" presId="urn:microsoft.com/office/officeart/2005/8/layout/hierarchy5"/>
    <dgm:cxn modelId="{DB7BC4AA-9301-374F-A42C-C81D94B5952F}" type="presOf" srcId="{C6213B13-A9D0-2E41-AD45-11CE6B30FA63}" destId="{6D85F9F4-607F-AF45-9E26-9F3415EED225}" srcOrd="0" destOrd="0" presId="urn:microsoft.com/office/officeart/2005/8/layout/hierarchy5"/>
    <dgm:cxn modelId="{1A8CF6AA-B0F3-9244-A56D-CD03A214BB42}" type="presOf" srcId="{B09460E4-89CE-EB46-9D27-B834E60B077C}" destId="{6BEF47CA-0CBD-2B44-96A6-C027A82559FD}" srcOrd="0" destOrd="0" presId="urn:microsoft.com/office/officeart/2005/8/layout/hierarchy5"/>
    <dgm:cxn modelId="{A69D36B7-6F1B-1E43-BF0D-63D7AA0F17BA}" srcId="{EEFA41DF-5A8B-3D4D-97A0-FB4A48D62AEB}" destId="{62798AD3-A234-374F-872D-8C94832D946E}" srcOrd="0" destOrd="0" parTransId="{D597B50C-11BB-394D-B818-DA50C2C7943D}" sibTransId="{ABFE6964-F7ED-9245-9D24-A747C1790289}"/>
    <dgm:cxn modelId="{136350BB-A00D-8E43-9FBC-CD01B433F155}" type="presOf" srcId="{62798AD3-A234-374F-872D-8C94832D946E}" destId="{27072FB2-AA70-0B42-8209-40CD36EC0342}" srcOrd="0" destOrd="0" presId="urn:microsoft.com/office/officeart/2005/8/layout/hierarchy5"/>
    <dgm:cxn modelId="{ECA12FBF-FC4D-7B49-A67A-4FE523C5FC41}" type="presOf" srcId="{D597B50C-11BB-394D-B818-DA50C2C7943D}" destId="{9F422072-8793-3945-A574-9BEF2CA9AF69}" srcOrd="0" destOrd="0" presId="urn:microsoft.com/office/officeart/2005/8/layout/hierarchy5"/>
    <dgm:cxn modelId="{056E4FD8-7A82-2842-A67E-6DB7BBBE3EBA}" type="presOf" srcId="{EEFA41DF-5A8B-3D4D-97A0-FB4A48D62AEB}" destId="{F1D063C7-04B4-6B47-9C23-C6F87DF56C95}" srcOrd="0" destOrd="0" presId="urn:microsoft.com/office/officeart/2005/8/layout/hierarchy5"/>
    <dgm:cxn modelId="{AB11E6F6-BAC8-AD43-B037-A4E36CB6552F}" srcId="{EEFA41DF-5A8B-3D4D-97A0-FB4A48D62AEB}" destId="{4B479AE9-1E14-9B4B-B58C-2BE94915783B}" srcOrd="1" destOrd="0" parTransId="{9F53347B-0A37-9E47-8A36-A015DFA4688A}" sibTransId="{1AD8A2FB-CD95-6442-9623-F46076432985}"/>
    <dgm:cxn modelId="{DC4292FA-C50D-C54E-A793-22AA83E9B774}" type="presOf" srcId="{D597B50C-11BB-394D-B818-DA50C2C7943D}" destId="{7DFDED8C-5B5E-3248-9C35-343FAC1D1ED5}" srcOrd="1" destOrd="0" presId="urn:microsoft.com/office/officeart/2005/8/layout/hierarchy5"/>
    <dgm:cxn modelId="{C832C429-EDEC-2B40-90FD-5EE41960561C}" type="presParOf" srcId="{6D85F9F4-607F-AF45-9E26-9F3415EED225}" destId="{3E49C39E-BA41-004A-BDF3-2968C3B52597}" srcOrd="0" destOrd="0" presId="urn:microsoft.com/office/officeart/2005/8/layout/hierarchy5"/>
    <dgm:cxn modelId="{6B5AB48A-CE51-B04F-BCC2-34E6151598B7}" type="presParOf" srcId="{3E49C39E-BA41-004A-BDF3-2968C3B52597}" destId="{BBA44117-5936-4E47-A125-D2E628BB1173}" srcOrd="0" destOrd="0" presId="urn:microsoft.com/office/officeart/2005/8/layout/hierarchy5"/>
    <dgm:cxn modelId="{EF838792-D17B-A845-A123-D696815DF99F}" type="presParOf" srcId="{BBA44117-5936-4E47-A125-D2E628BB1173}" destId="{113F1D97-9E90-E740-AEDB-3443BAD9AB1F}" srcOrd="0" destOrd="0" presId="urn:microsoft.com/office/officeart/2005/8/layout/hierarchy5"/>
    <dgm:cxn modelId="{A04BCBA9-8862-2E48-97B9-7BBF0A8C2672}" type="presParOf" srcId="{113F1D97-9E90-E740-AEDB-3443BAD9AB1F}" destId="{F1D063C7-04B4-6B47-9C23-C6F87DF56C95}" srcOrd="0" destOrd="0" presId="urn:microsoft.com/office/officeart/2005/8/layout/hierarchy5"/>
    <dgm:cxn modelId="{5D443C9B-CCF0-8941-AF6F-402356C2498C}" type="presParOf" srcId="{113F1D97-9E90-E740-AEDB-3443BAD9AB1F}" destId="{644C255F-5764-AD44-B363-582F0246F339}" srcOrd="1" destOrd="0" presId="urn:microsoft.com/office/officeart/2005/8/layout/hierarchy5"/>
    <dgm:cxn modelId="{FAEE39E0-343B-554B-AA15-CB7237CE6E77}" type="presParOf" srcId="{644C255F-5764-AD44-B363-582F0246F339}" destId="{9F422072-8793-3945-A574-9BEF2CA9AF69}" srcOrd="0" destOrd="0" presId="urn:microsoft.com/office/officeart/2005/8/layout/hierarchy5"/>
    <dgm:cxn modelId="{CD82B3C7-6E6F-1D43-9EA9-78A20C3A8B1A}" type="presParOf" srcId="{9F422072-8793-3945-A574-9BEF2CA9AF69}" destId="{7DFDED8C-5B5E-3248-9C35-343FAC1D1ED5}" srcOrd="0" destOrd="0" presId="urn:microsoft.com/office/officeart/2005/8/layout/hierarchy5"/>
    <dgm:cxn modelId="{642532F1-45E6-E14B-B3AA-D0C1D9CE9BF7}" type="presParOf" srcId="{644C255F-5764-AD44-B363-582F0246F339}" destId="{CB0681EA-9380-414A-BDD5-5D45B14FAC23}" srcOrd="1" destOrd="0" presId="urn:microsoft.com/office/officeart/2005/8/layout/hierarchy5"/>
    <dgm:cxn modelId="{D12075A0-DF96-3E4F-AC4C-289746F5CE8D}" type="presParOf" srcId="{CB0681EA-9380-414A-BDD5-5D45B14FAC23}" destId="{27072FB2-AA70-0B42-8209-40CD36EC0342}" srcOrd="0" destOrd="0" presId="urn:microsoft.com/office/officeart/2005/8/layout/hierarchy5"/>
    <dgm:cxn modelId="{77E25EFF-9F8C-E54E-9486-C687434EE5E0}" type="presParOf" srcId="{CB0681EA-9380-414A-BDD5-5D45B14FAC23}" destId="{75968C84-FE25-F24E-A0DD-5BA3DEC2AA06}" srcOrd="1" destOrd="0" presId="urn:microsoft.com/office/officeart/2005/8/layout/hierarchy5"/>
    <dgm:cxn modelId="{DAC86E7A-71A8-0D45-84A8-0EACD81AFA11}" type="presParOf" srcId="{644C255F-5764-AD44-B363-582F0246F339}" destId="{6B6E02F7-EF8A-014D-B232-4B4AF36796C0}" srcOrd="2" destOrd="0" presId="urn:microsoft.com/office/officeart/2005/8/layout/hierarchy5"/>
    <dgm:cxn modelId="{E0BD5999-CE6C-9E42-99B9-15EC9429B30D}" type="presParOf" srcId="{6B6E02F7-EF8A-014D-B232-4B4AF36796C0}" destId="{EE4943FE-39BA-C44A-9739-E30FFB19C540}" srcOrd="0" destOrd="0" presId="urn:microsoft.com/office/officeart/2005/8/layout/hierarchy5"/>
    <dgm:cxn modelId="{31055325-FFF8-B647-BEDE-6458594DD4F6}" type="presParOf" srcId="{644C255F-5764-AD44-B363-582F0246F339}" destId="{827DF238-F01B-AF4B-A736-02BFA401948D}" srcOrd="3" destOrd="0" presId="urn:microsoft.com/office/officeart/2005/8/layout/hierarchy5"/>
    <dgm:cxn modelId="{282C01F4-B520-834A-AC7B-404D4C8374AB}" type="presParOf" srcId="{827DF238-F01B-AF4B-A736-02BFA401948D}" destId="{0A4B2E8D-11E8-0B43-B8E6-B0FC31F8806C}" srcOrd="0" destOrd="0" presId="urn:microsoft.com/office/officeart/2005/8/layout/hierarchy5"/>
    <dgm:cxn modelId="{B2A36F02-910F-2C4F-89AA-8BF209B5A317}" type="presParOf" srcId="{827DF238-F01B-AF4B-A736-02BFA401948D}" destId="{1C223557-383B-BE48-9ABE-D0A02DF0FC92}" srcOrd="1" destOrd="0" presId="urn:microsoft.com/office/officeart/2005/8/layout/hierarchy5"/>
    <dgm:cxn modelId="{CD5C42E2-89C5-E649-9255-FF1242C17E96}" type="presParOf" srcId="{644C255F-5764-AD44-B363-582F0246F339}" destId="{6BEF47CA-0CBD-2B44-96A6-C027A82559FD}" srcOrd="4" destOrd="0" presId="urn:microsoft.com/office/officeart/2005/8/layout/hierarchy5"/>
    <dgm:cxn modelId="{2D424DD3-3EB1-4D43-91B1-A8C9AF2857F7}" type="presParOf" srcId="{6BEF47CA-0CBD-2B44-96A6-C027A82559FD}" destId="{8FB34180-4636-BB45-9DD3-07197FCC8D9A}" srcOrd="0" destOrd="0" presId="urn:microsoft.com/office/officeart/2005/8/layout/hierarchy5"/>
    <dgm:cxn modelId="{06F9B33D-3FF6-1E4A-809A-AEE987FE87E9}" type="presParOf" srcId="{644C255F-5764-AD44-B363-582F0246F339}" destId="{053071C9-6D24-774F-8CEB-FB100F3C4CE4}" srcOrd="5" destOrd="0" presId="urn:microsoft.com/office/officeart/2005/8/layout/hierarchy5"/>
    <dgm:cxn modelId="{39B1759B-5914-2B4B-9786-F566C9CD61EE}" type="presParOf" srcId="{053071C9-6D24-774F-8CEB-FB100F3C4CE4}" destId="{71F696A8-4BBA-284A-A6A9-6E6BB10325F2}" srcOrd="0" destOrd="0" presId="urn:microsoft.com/office/officeart/2005/8/layout/hierarchy5"/>
    <dgm:cxn modelId="{4C1D4E5F-720C-1D4A-BE30-E54D9344DB35}" type="presParOf" srcId="{053071C9-6D24-774F-8CEB-FB100F3C4CE4}" destId="{AAF27DB8-D460-4C43-B054-EB3140EA55A6}" srcOrd="1" destOrd="0" presId="urn:microsoft.com/office/officeart/2005/8/layout/hierarchy5"/>
    <dgm:cxn modelId="{3E950B42-756B-FD4B-81FD-89AE7C3A22E6}" type="presParOf" srcId="{6D85F9F4-607F-AF45-9E26-9F3415EED225}" destId="{7E4385E9-8DDD-9946-8CBF-7161DBE0DB0A}"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99EE2F2-96E3-E94E-AAF2-CDDA508BAD94}" type="doc">
      <dgm:prSet loTypeId="urn:microsoft.com/office/officeart/2005/8/layout/hProcess9" loCatId="list" qsTypeId="urn:microsoft.com/office/officeart/2005/8/quickstyle/simple4" qsCatId="simple" csTypeId="urn:microsoft.com/office/officeart/2005/8/colors/accent1_2" csCatId="accent1" phldr="1"/>
      <dgm:spPr/>
      <dgm:t>
        <a:bodyPr/>
        <a:lstStyle/>
        <a:p>
          <a:endParaRPr lang="en-US"/>
        </a:p>
      </dgm:t>
    </dgm:pt>
    <dgm:pt modelId="{EC8F9867-988D-4B45-AAFF-E032C295F482}">
      <dgm:prSet/>
      <dgm:spPr/>
      <dgm:t>
        <a:bodyPr/>
        <a:lstStyle/>
        <a:p>
          <a:r>
            <a:rPr lang="en-US" dirty="0"/>
            <a:t>processor reads (fetches) instructions from memory</a:t>
          </a:r>
        </a:p>
      </dgm:t>
    </dgm:pt>
    <dgm:pt modelId="{15BBB3AD-BACE-824E-B823-9A0F8B0B731B}" type="parTrans" cxnId="{FF74B327-0DB8-9E46-9C2D-0EC4EB488474}">
      <dgm:prSet/>
      <dgm:spPr/>
      <dgm:t>
        <a:bodyPr/>
        <a:lstStyle/>
        <a:p>
          <a:endParaRPr lang="en-US"/>
        </a:p>
      </dgm:t>
    </dgm:pt>
    <dgm:pt modelId="{694342DE-2DFE-DA4D-B949-20B362624EF5}" type="sibTrans" cxnId="{FF74B327-0DB8-9E46-9C2D-0EC4EB488474}">
      <dgm:prSet/>
      <dgm:spPr/>
      <dgm:t>
        <a:bodyPr/>
        <a:lstStyle/>
        <a:p>
          <a:endParaRPr lang="en-US"/>
        </a:p>
      </dgm:t>
    </dgm:pt>
    <dgm:pt modelId="{CE52B32C-06C4-6443-AD16-DB864EB959C0}">
      <dgm:prSet/>
      <dgm:spPr/>
      <dgm:t>
        <a:bodyPr/>
        <a:lstStyle/>
        <a:p>
          <a:r>
            <a:rPr lang="en-US" dirty="0"/>
            <a:t>processor executes each instruction</a:t>
          </a:r>
        </a:p>
      </dgm:t>
    </dgm:pt>
    <dgm:pt modelId="{FB739005-8423-0B42-914A-553E152678D6}" type="parTrans" cxnId="{B55F1616-839C-AA48-8DFB-1AB748CEE23B}">
      <dgm:prSet/>
      <dgm:spPr/>
      <dgm:t>
        <a:bodyPr/>
        <a:lstStyle/>
        <a:p>
          <a:endParaRPr lang="en-US"/>
        </a:p>
      </dgm:t>
    </dgm:pt>
    <dgm:pt modelId="{AC400D9B-818A-D544-85DA-EA297AC9D299}" type="sibTrans" cxnId="{B55F1616-839C-AA48-8DFB-1AB748CEE23B}">
      <dgm:prSet/>
      <dgm:spPr/>
      <dgm:t>
        <a:bodyPr/>
        <a:lstStyle/>
        <a:p>
          <a:endParaRPr lang="en-US"/>
        </a:p>
      </dgm:t>
    </dgm:pt>
    <dgm:pt modelId="{43B9C9C2-F8C7-0749-9652-0164D1693909}" type="pres">
      <dgm:prSet presAssocID="{A99EE2F2-96E3-E94E-AAF2-CDDA508BAD94}" presName="CompostProcess" presStyleCnt="0">
        <dgm:presLayoutVars>
          <dgm:dir/>
          <dgm:resizeHandles val="exact"/>
        </dgm:presLayoutVars>
      </dgm:prSet>
      <dgm:spPr/>
    </dgm:pt>
    <dgm:pt modelId="{36DB873E-21A1-144A-9AD7-E6EBFB71C30C}" type="pres">
      <dgm:prSet presAssocID="{A99EE2F2-96E3-E94E-AAF2-CDDA508BAD94}" presName="arrow" presStyleLbl="bgShp" presStyleIdx="0" presStyleCnt="1"/>
      <dgm:spPr>
        <a:solidFill>
          <a:schemeClr val="bg1"/>
        </a:solidFill>
        <a:ln>
          <a:solidFill>
            <a:schemeClr val="accent1"/>
          </a:solidFill>
        </a:ln>
      </dgm:spPr>
    </dgm:pt>
    <dgm:pt modelId="{A586CFED-CCBF-DB4B-8AE1-64958958146A}" type="pres">
      <dgm:prSet presAssocID="{A99EE2F2-96E3-E94E-AAF2-CDDA508BAD94}" presName="linearProcess" presStyleCnt="0"/>
      <dgm:spPr/>
    </dgm:pt>
    <dgm:pt modelId="{559AD022-6B47-494A-989A-66B40C1EA3D9}" type="pres">
      <dgm:prSet presAssocID="{EC8F9867-988D-4B45-AAFF-E032C295F482}" presName="textNode" presStyleLbl="node1" presStyleIdx="0" presStyleCnt="2">
        <dgm:presLayoutVars>
          <dgm:bulletEnabled val="1"/>
        </dgm:presLayoutVars>
      </dgm:prSet>
      <dgm:spPr/>
    </dgm:pt>
    <dgm:pt modelId="{D0D10D6D-9B73-554F-B8B4-33FC07A77D56}" type="pres">
      <dgm:prSet presAssocID="{694342DE-2DFE-DA4D-B949-20B362624EF5}" presName="sibTrans" presStyleCnt="0"/>
      <dgm:spPr/>
    </dgm:pt>
    <dgm:pt modelId="{AA5A79E6-F2A8-FE46-95C5-F961763B77BB}" type="pres">
      <dgm:prSet presAssocID="{CE52B32C-06C4-6443-AD16-DB864EB959C0}" presName="textNode" presStyleLbl="node1" presStyleIdx="1" presStyleCnt="2">
        <dgm:presLayoutVars>
          <dgm:bulletEnabled val="1"/>
        </dgm:presLayoutVars>
      </dgm:prSet>
      <dgm:spPr/>
    </dgm:pt>
  </dgm:ptLst>
  <dgm:cxnLst>
    <dgm:cxn modelId="{B55F1616-839C-AA48-8DFB-1AB748CEE23B}" srcId="{A99EE2F2-96E3-E94E-AAF2-CDDA508BAD94}" destId="{CE52B32C-06C4-6443-AD16-DB864EB959C0}" srcOrd="1" destOrd="0" parTransId="{FB739005-8423-0B42-914A-553E152678D6}" sibTransId="{AC400D9B-818A-D544-85DA-EA297AC9D299}"/>
    <dgm:cxn modelId="{FF74B327-0DB8-9E46-9C2D-0EC4EB488474}" srcId="{A99EE2F2-96E3-E94E-AAF2-CDDA508BAD94}" destId="{EC8F9867-988D-4B45-AAFF-E032C295F482}" srcOrd="0" destOrd="0" parTransId="{15BBB3AD-BACE-824E-B823-9A0F8B0B731B}" sibTransId="{694342DE-2DFE-DA4D-B949-20B362624EF5}"/>
    <dgm:cxn modelId="{743F8849-E515-D143-A8E4-AD3DEDECCD47}" type="presOf" srcId="{CE52B32C-06C4-6443-AD16-DB864EB959C0}" destId="{AA5A79E6-F2A8-FE46-95C5-F961763B77BB}" srcOrd="0" destOrd="0" presId="urn:microsoft.com/office/officeart/2005/8/layout/hProcess9"/>
    <dgm:cxn modelId="{DBC5028D-802E-0844-8A19-213ECF561A26}" type="presOf" srcId="{EC8F9867-988D-4B45-AAFF-E032C295F482}" destId="{559AD022-6B47-494A-989A-66B40C1EA3D9}" srcOrd="0" destOrd="0" presId="urn:microsoft.com/office/officeart/2005/8/layout/hProcess9"/>
    <dgm:cxn modelId="{93E52592-810D-1943-9C80-4E5353568392}" type="presOf" srcId="{A99EE2F2-96E3-E94E-AAF2-CDDA508BAD94}" destId="{43B9C9C2-F8C7-0749-9652-0164D1693909}" srcOrd="0" destOrd="0" presId="urn:microsoft.com/office/officeart/2005/8/layout/hProcess9"/>
    <dgm:cxn modelId="{ADA15697-1C76-6540-A136-9E8F904349A5}" type="presParOf" srcId="{43B9C9C2-F8C7-0749-9652-0164D1693909}" destId="{36DB873E-21A1-144A-9AD7-E6EBFB71C30C}" srcOrd="0" destOrd="0" presId="urn:microsoft.com/office/officeart/2005/8/layout/hProcess9"/>
    <dgm:cxn modelId="{E0DCADAD-68A3-4946-8454-A514ED3F9EF8}" type="presParOf" srcId="{43B9C9C2-F8C7-0749-9652-0164D1693909}" destId="{A586CFED-CCBF-DB4B-8AE1-64958958146A}" srcOrd="1" destOrd="0" presId="urn:microsoft.com/office/officeart/2005/8/layout/hProcess9"/>
    <dgm:cxn modelId="{B3836562-6158-9948-895D-47FFFBF24286}" type="presParOf" srcId="{A586CFED-CCBF-DB4B-8AE1-64958958146A}" destId="{559AD022-6B47-494A-989A-66B40C1EA3D9}" srcOrd="0" destOrd="0" presId="urn:microsoft.com/office/officeart/2005/8/layout/hProcess9"/>
    <dgm:cxn modelId="{CE8ED8F8-04C0-5741-A566-59D4DB56165B}" type="presParOf" srcId="{A586CFED-CCBF-DB4B-8AE1-64958958146A}" destId="{D0D10D6D-9B73-554F-B8B4-33FC07A77D56}" srcOrd="1" destOrd="0" presId="urn:microsoft.com/office/officeart/2005/8/layout/hProcess9"/>
    <dgm:cxn modelId="{1FADC05C-E1FF-FA4F-AA44-F47E0C8CC613}" type="presParOf" srcId="{A586CFED-CCBF-DB4B-8AE1-64958958146A}" destId="{AA5A79E6-F2A8-FE46-95C5-F961763B77BB}"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007BB0-3A6D-B942-AE4B-A89E9F6F0971}"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1725039-EDE0-0241-BB1F-68A904D35115}">
      <dgm:prSet/>
      <dgm:spPr/>
      <dgm:t>
        <a:bodyPr/>
        <a:lstStyle/>
        <a:p>
          <a:pPr rtl="0"/>
          <a:r>
            <a:rPr lang="en-NZ" dirty="0"/>
            <a:t>An interrupt occurs while another interrupt is being processed</a:t>
          </a:r>
        </a:p>
      </dgm:t>
    </dgm:pt>
    <dgm:pt modelId="{EACA4E9E-5792-7C41-A0BD-E3ACCECF2D7B}" type="parTrans" cxnId="{EC1CFC9B-3971-2D46-8932-AB30BFDD981D}">
      <dgm:prSet/>
      <dgm:spPr/>
      <dgm:t>
        <a:bodyPr/>
        <a:lstStyle/>
        <a:p>
          <a:endParaRPr lang="en-US"/>
        </a:p>
      </dgm:t>
    </dgm:pt>
    <dgm:pt modelId="{DB0AAF0F-30D6-614C-B436-CC42338F5C78}" type="sibTrans" cxnId="{EC1CFC9B-3971-2D46-8932-AB30BFDD981D}">
      <dgm:prSet/>
      <dgm:spPr/>
      <dgm:t>
        <a:bodyPr/>
        <a:lstStyle/>
        <a:p>
          <a:endParaRPr lang="en-US"/>
        </a:p>
      </dgm:t>
    </dgm:pt>
    <dgm:pt modelId="{19EFBAB3-8C73-4B4E-BFD4-390288903C8D}">
      <dgm:prSet custT="1"/>
      <dgm:spPr>
        <a:solidFill>
          <a:schemeClr val="bg1"/>
        </a:solidFill>
        <a:ln>
          <a:solidFill>
            <a:schemeClr val="accent1"/>
          </a:solidFill>
        </a:ln>
      </dgm:spPr>
      <dgm:t>
        <a:bodyPr/>
        <a:lstStyle/>
        <a:p>
          <a:pPr rtl="0"/>
          <a:r>
            <a:rPr lang="en-US" sz="2600" dirty="0"/>
            <a:t>e.g. receiving data from a communications line and printing results at the same time</a:t>
          </a:r>
        </a:p>
      </dgm:t>
    </dgm:pt>
    <dgm:pt modelId="{AB70C653-986A-0A41-BF91-176B6CB57711}" type="parTrans" cxnId="{9ADDE226-1382-3142-A6CB-03D80A59193D}">
      <dgm:prSet/>
      <dgm:spPr/>
      <dgm:t>
        <a:bodyPr/>
        <a:lstStyle/>
        <a:p>
          <a:endParaRPr lang="en-US"/>
        </a:p>
      </dgm:t>
    </dgm:pt>
    <dgm:pt modelId="{21531D86-4A75-834D-B047-A359759A7B04}" type="sibTrans" cxnId="{9ADDE226-1382-3142-A6CB-03D80A59193D}">
      <dgm:prSet/>
      <dgm:spPr/>
      <dgm:t>
        <a:bodyPr/>
        <a:lstStyle/>
        <a:p>
          <a:endParaRPr lang="en-US"/>
        </a:p>
      </dgm:t>
    </dgm:pt>
    <dgm:pt modelId="{C034143B-51AE-A74F-A366-CED5E94A34DC}">
      <dgm:prSet/>
      <dgm:spPr/>
      <dgm:t>
        <a:bodyPr/>
        <a:lstStyle/>
        <a:p>
          <a:pPr rtl="0"/>
          <a:r>
            <a:rPr lang="en-NZ" dirty="0"/>
            <a:t>Two approaches:</a:t>
          </a:r>
        </a:p>
      </dgm:t>
    </dgm:pt>
    <dgm:pt modelId="{2C83A6C7-D690-1543-A630-D5F247466812}" type="parTrans" cxnId="{5F3207B6-466B-4248-9808-2EAD00D83004}">
      <dgm:prSet/>
      <dgm:spPr/>
      <dgm:t>
        <a:bodyPr/>
        <a:lstStyle/>
        <a:p>
          <a:endParaRPr lang="en-US"/>
        </a:p>
      </dgm:t>
    </dgm:pt>
    <dgm:pt modelId="{7FACD8FA-F9F3-784A-8D9D-62C74599412A}" type="sibTrans" cxnId="{5F3207B6-466B-4248-9808-2EAD00D83004}">
      <dgm:prSet/>
      <dgm:spPr/>
      <dgm:t>
        <a:bodyPr/>
        <a:lstStyle/>
        <a:p>
          <a:endParaRPr lang="en-US"/>
        </a:p>
      </dgm:t>
    </dgm:pt>
    <dgm:pt modelId="{7B979FB0-5748-5947-87A5-F4D24F0FB489}">
      <dgm:prSet custT="1"/>
      <dgm:spPr>
        <a:solidFill>
          <a:schemeClr val="bg1"/>
        </a:solidFill>
        <a:ln>
          <a:solidFill>
            <a:schemeClr val="accent1"/>
          </a:solidFill>
        </a:ln>
      </dgm:spPr>
      <dgm:t>
        <a:bodyPr/>
        <a:lstStyle/>
        <a:p>
          <a:pPr rtl="0"/>
          <a:r>
            <a:rPr lang="en-NZ" sz="2600" dirty="0"/>
            <a:t>disable interrupts while an interrupt is being processed</a:t>
          </a:r>
        </a:p>
      </dgm:t>
    </dgm:pt>
    <dgm:pt modelId="{56AEADFE-06B9-B34E-9098-01E8E588C57E}" type="parTrans" cxnId="{3B8B81F0-858B-884F-9FA3-B544C6E3CA08}">
      <dgm:prSet/>
      <dgm:spPr/>
      <dgm:t>
        <a:bodyPr/>
        <a:lstStyle/>
        <a:p>
          <a:endParaRPr lang="en-US"/>
        </a:p>
      </dgm:t>
    </dgm:pt>
    <dgm:pt modelId="{D2C7F174-6682-9947-AACC-2890FA793CB2}" type="sibTrans" cxnId="{3B8B81F0-858B-884F-9FA3-B544C6E3CA08}">
      <dgm:prSet/>
      <dgm:spPr/>
      <dgm:t>
        <a:bodyPr/>
        <a:lstStyle/>
        <a:p>
          <a:endParaRPr lang="en-US"/>
        </a:p>
      </dgm:t>
    </dgm:pt>
    <dgm:pt modelId="{C8AC9EE9-B6CC-7C46-B15E-2C7B9AEF8A70}">
      <dgm:prSet custT="1"/>
      <dgm:spPr>
        <a:solidFill>
          <a:schemeClr val="bg1"/>
        </a:solidFill>
        <a:ln>
          <a:solidFill>
            <a:schemeClr val="accent1"/>
          </a:solidFill>
        </a:ln>
      </dgm:spPr>
      <dgm:t>
        <a:bodyPr/>
        <a:lstStyle/>
        <a:p>
          <a:pPr rtl="0"/>
          <a:r>
            <a:rPr lang="en-US" sz="2600" dirty="0"/>
            <a:t>use a priority scheme</a:t>
          </a:r>
        </a:p>
      </dgm:t>
    </dgm:pt>
    <dgm:pt modelId="{0EEAC409-36B0-2947-BBD4-21BEE30775B9}" type="parTrans" cxnId="{368BF2E9-83B0-2D46-8C5A-D52EDE9812CF}">
      <dgm:prSet/>
      <dgm:spPr/>
      <dgm:t>
        <a:bodyPr/>
        <a:lstStyle/>
        <a:p>
          <a:endParaRPr lang="en-US"/>
        </a:p>
      </dgm:t>
    </dgm:pt>
    <dgm:pt modelId="{548D858A-F6C1-2E42-B8C6-F7CBA0C9A3E3}" type="sibTrans" cxnId="{368BF2E9-83B0-2D46-8C5A-D52EDE9812CF}">
      <dgm:prSet/>
      <dgm:spPr/>
      <dgm:t>
        <a:bodyPr/>
        <a:lstStyle/>
        <a:p>
          <a:endParaRPr lang="en-US"/>
        </a:p>
      </dgm:t>
    </dgm:pt>
    <dgm:pt modelId="{D5A35BEA-5153-D24B-B1DD-2371FF44373E}" type="pres">
      <dgm:prSet presAssocID="{69007BB0-3A6D-B942-AE4B-A89E9F6F0971}" presName="Name0" presStyleCnt="0">
        <dgm:presLayoutVars>
          <dgm:dir/>
          <dgm:animLvl val="lvl"/>
          <dgm:resizeHandles val="exact"/>
        </dgm:presLayoutVars>
      </dgm:prSet>
      <dgm:spPr/>
    </dgm:pt>
    <dgm:pt modelId="{78A52B61-466F-B14A-AC04-BAA0198028DA}" type="pres">
      <dgm:prSet presAssocID="{61725039-EDE0-0241-BB1F-68A904D35115}" presName="composite" presStyleCnt="0"/>
      <dgm:spPr/>
    </dgm:pt>
    <dgm:pt modelId="{A80F1619-2A2E-4440-879E-1CD49AE3B62E}" type="pres">
      <dgm:prSet presAssocID="{61725039-EDE0-0241-BB1F-68A904D35115}" presName="parTx" presStyleLbl="alignNode1" presStyleIdx="0" presStyleCnt="2">
        <dgm:presLayoutVars>
          <dgm:chMax val="0"/>
          <dgm:chPref val="0"/>
          <dgm:bulletEnabled val="1"/>
        </dgm:presLayoutVars>
      </dgm:prSet>
      <dgm:spPr/>
    </dgm:pt>
    <dgm:pt modelId="{EAEBF06E-CDBA-5D42-ACA0-CDB013F15D32}" type="pres">
      <dgm:prSet presAssocID="{61725039-EDE0-0241-BB1F-68A904D35115}" presName="desTx" presStyleLbl="alignAccFollowNode1" presStyleIdx="0" presStyleCnt="2">
        <dgm:presLayoutVars>
          <dgm:bulletEnabled val="1"/>
        </dgm:presLayoutVars>
      </dgm:prSet>
      <dgm:spPr/>
    </dgm:pt>
    <dgm:pt modelId="{1C923A7D-FF3A-FC49-821C-27A212E30EBF}" type="pres">
      <dgm:prSet presAssocID="{DB0AAF0F-30D6-614C-B436-CC42338F5C78}" presName="space" presStyleCnt="0"/>
      <dgm:spPr/>
    </dgm:pt>
    <dgm:pt modelId="{5307D3CF-80ED-384B-BC82-27D638A22E40}" type="pres">
      <dgm:prSet presAssocID="{C034143B-51AE-A74F-A366-CED5E94A34DC}" presName="composite" presStyleCnt="0"/>
      <dgm:spPr/>
    </dgm:pt>
    <dgm:pt modelId="{05EE9C55-7598-D34F-BE05-E40A82C0CF1B}" type="pres">
      <dgm:prSet presAssocID="{C034143B-51AE-A74F-A366-CED5E94A34DC}" presName="parTx" presStyleLbl="alignNode1" presStyleIdx="1" presStyleCnt="2">
        <dgm:presLayoutVars>
          <dgm:chMax val="0"/>
          <dgm:chPref val="0"/>
          <dgm:bulletEnabled val="1"/>
        </dgm:presLayoutVars>
      </dgm:prSet>
      <dgm:spPr/>
    </dgm:pt>
    <dgm:pt modelId="{2584F76F-3CB1-A44A-BC5D-6B2AE9488314}" type="pres">
      <dgm:prSet presAssocID="{C034143B-51AE-A74F-A366-CED5E94A34DC}" presName="desTx" presStyleLbl="alignAccFollowNode1" presStyleIdx="1" presStyleCnt="2">
        <dgm:presLayoutVars>
          <dgm:bulletEnabled val="1"/>
        </dgm:presLayoutVars>
      </dgm:prSet>
      <dgm:spPr/>
    </dgm:pt>
  </dgm:ptLst>
  <dgm:cxnLst>
    <dgm:cxn modelId="{F46A0B17-70D3-5341-BB53-E49E221AFA8F}" type="presOf" srcId="{61725039-EDE0-0241-BB1F-68A904D35115}" destId="{A80F1619-2A2E-4440-879E-1CD49AE3B62E}" srcOrd="0" destOrd="0" presId="urn:microsoft.com/office/officeart/2005/8/layout/hList1"/>
    <dgm:cxn modelId="{0BD26519-EF88-C84C-BF99-B5664EFC962C}" type="presOf" srcId="{19EFBAB3-8C73-4B4E-BFD4-390288903C8D}" destId="{EAEBF06E-CDBA-5D42-ACA0-CDB013F15D32}" srcOrd="0" destOrd="0" presId="urn:microsoft.com/office/officeart/2005/8/layout/hList1"/>
    <dgm:cxn modelId="{9ADDE226-1382-3142-A6CB-03D80A59193D}" srcId="{61725039-EDE0-0241-BB1F-68A904D35115}" destId="{19EFBAB3-8C73-4B4E-BFD4-390288903C8D}" srcOrd="0" destOrd="0" parTransId="{AB70C653-986A-0A41-BF91-176B6CB57711}" sibTransId="{21531D86-4A75-834D-B047-A359759A7B04}"/>
    <dgm:cxn modelId="{115B6332-2489-4D4D-9686-EC9CD015E505}" type="presOf" srcId="{C034143B-51AE-A74F-A366-CED5E94A34DC}" destId="{05EE9C55-7598-D34F-BE05-E40A82C0CF1B}" srcOrd="0" destOrd="0" presId="urn:microsoft.com/office/officeart/2005/8/layout/hList1"/>
    <dgm:cxn modelId="{EC1CFC9B-3971-2D46-8932-AB30BFDD981D}" srcId="{69007BB0-3A6D-B942-AE4B-A89E9F6F0971}" destId="{61725039-EDE0-0241-BB1F-68A904D35115}" srcOrd="0" destOrd="0" parTransId="{EACA4E9E-5792-7C41-A0BD-E3ACCECF2D7B}" sibTransId="{DB0AAF0F-30D6-614C-B436-CC42338F5C78}"/>
    <dgm:cxn modelId="{46B6AF9F-5310-7B45-9BFF-3B8CE7BD6BF6}" type="presOf" srcId="{7B979FB0-5748-5947-87A5-F4D24F0FB489}" destId="{2584F76F-3CB1-A44A-BC5D-6B2AE9488314}" srcOrd="0" destOrd="0" presId="urn:microsoft.com/office/officeart/2005/8/layout/hList1"/>
    <dgm:cxn modelId="{5F3207B6-466B-4248-9808-2EAD00D83004}" srcId="{69007BB0-3A6D-B942-AE4B-A89E9F6F0971}" destId="{C034143B-51AE-A74F-A366-CED5E94A34DC}" srcOrd="1" destOrd="0" parTransId="{2C83A6C7-D690-1543-A630-D5F247466812}" sibTransId="{7FACD8FA-F9F3-784A-8D9D-62C74599412A}"/>
    <dgm:cxn modelId="{368BF2E9-83B0-2D46-8C5A-D52EDE9812CF}" srcId="{C034143B-51AE-A74F-A366-CED5E94A34DC}" destId="{C8AC9EE9-B6CC-7C46-B15E-2C7B9AEF8A70}" srcOrd="1" destOrd="0" parTransId="{0EEAC409-36B0-2947-BBD4-21BEE30775B9}" sibTransId="{548D858A-F6C1-2E42-B8C6-F7CBA0C9A3E3}"/>
    <dgm:cxn modelId="{90183FEE-9F26-C64E-A4AE-ABE1B1B78026}" type="presOf" srcId="{69007BB0-3A6D-B942-AE4B-A89E9F6F0971}" destId="{D5A35BEA-5153-D24B-B1DD-2371FF44373E}" srcOrd="0" destOrd="0" presId="urn:microsoft.com/office/officeart/2005/8/layout/hList1"/>
    <dgm:cxn modelId="{75487FEF-DAAA-084B-BC37-A6646C75B3AE}" type="presOf" srcId="{C8AC9EE9-B6CC-7C46-B15E-2C7B9AEF8A70}" destId="{2584F76F-3CB1-A44A-BC5D-6B2AE9488314}" srcOrd="0" destOrd="1" presId="urn:microsoft.com/office/officeart/2005/8/layout/hList1"/>
    <dgm:cxn modelId="{3B8B81F0-858B-884F-9FA3-B544C6E3CA08}" srcId="{C034143B-51AE-A74F-A366-CED5E94A34DC}" destId="{7B979FB0-5748-5947-87A5-F4D24F0FB489}" srcOrd="0" destOrd="0" parTransId="{56AEADFE-06B9-B34E-9098-01E8E588C57E}" sibTransId="{D2C7F174-6682-9947-AACC-2890FA793CB2}"/>
    <dgm:cxn modelId="{627066A3-DE85-E54F-970A-F14696023ADF}" type="presParOf" srcId="{D5A35BEA-5153-D24B-B1DD-2371FF44373E}" destId="{78A52B61-466F-B14A-AC04-BAA0198028DA}" srcOrd="0" destOrd="0" presId="urn:microsoft.com/office/officeart/2005/8/layout/hList1"/>
    <dgm:cxn modelId="{C901B5C2-C561-4440-8416-0EA8F206F6B9}" type="presParOf" srcId="{78A52B61-466F-B14A-AC04-BAA0198028DA}" destId="{A80F1619-2A2E-4440-879E-1CD49AE3B62E}" srcOrd="0" destOrd="0" presId="urn:microsoft.com/office/officeart/2005/8/layout/hList1"/>
    <dgm:cxn modelId="{DF14B50A-DE29-EB40-906F-7D49B071022D}" type="presParOf" srcId="{78A52B61-466F-B14A-AC04-BAA0198028DA}" destId="{EAEBF06E-CDBA-5D42-ACA0-CDB013F15D32}" srcOrd="1" destOrd="0" presId="urn:microsoft.com/office/officeart/2005/8/layout/hList1"/>
    <dgm:cxn modelId="{AC339545-FB53-044D-8795-D835DC34389F}" type="presParOf" srcId="{D5A35BEA-5153-D24B-B1DD-2371FF44373E}" destId="{1C923A7D-FF3A-FC49-821C-27A212E30EBF}" srcOrd="1" destOrd="0" presId="urn:microsoft.com/office/officeart/2005/8/layout/hList1"/>
    <dgm:cxn modelId="{45AFB70F-C938-204B-AD70-C17CE6F3F876}" type="presParOf" srcId="{D5A35BEA-5153-D24B-B1DD-2371FF44373E}" destId="{5307D3CF-80ED-384B-BC82-27D638A22E40}" srcOrd="2" destOrd="0" presId="urn:microsoft.com/office/officeart/2005/8/layout/hList1"/>
    <dgm:cxn modelId="{1A9E3EBF-CF72-134A-8AE1-54864F9A3734}" type="presParOf" srcId="{5307D3CF-80ED-384B-BC82-27D638A22E40}" destId="{05EE9C55-7598-D34F-BE05-E40A82C0CF1B}" srcOrd="0" destOrd="0" presId="urn:microsoft.com/office/officeart/2005/8/layout/hList1"/>
    <dgm:cxn modelId="{E2C09DBC-4567-2F44-9C98-95162702F3DA}" type="presParOf" srcId="{5307D3CF-80ED-384B-BC82-27D638A22E40}" destId="{2584F76F-3CB1-A44A-BC5D-6B2AE948831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F75B3B3-68E8-074C-ABF0-337964E7A2D7}"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EE734E43-2709-9741-B02F-D5CE2AA11502}">
      <dgm:prSet/>
      <dgm:spPr/>
      <dgm:t>
        <a:bodyPr/>
        <a:lstStyle/>
        <a:p>
          <a:pPr rtl="0"/>
          <a:r>
            <a:rPr lang="en-US" dirty="0"/>
            <a:t>Faster access time = greater cost per bit</a:t>
          </a:r>
        </a:p>
      </dgm:t>
    </dgm:pt>
    <dgm:pt modelId="{BD836A13-6061-7447-81DE-5AC13302B04E}" type="parTrans" cxnId="{51E4ADD5-8772-9E46-85EB-62F8130F832B}">
      <dgm:prSet/>
      <dgm:spPr/>
      <dgm:t>
        <a:bodyPr/>
        <a:lstStyle/>
        <a:p>
          <a:endParaRPr lang="en-US"/>
        </a:p>
      </dgm:t>
    </dgm:pt>
    <dgm:pt modelId="{4AF61A00-579E-784C-9987-4FA25037B114}" type="sibTrans" cxnId="{51E4ADD5-8772-9E46-85EB-62F8130F832B}">
      <dgm:prSet/>
      <dgm:spPr/>
      <dgm:t>
        <a:bodyPr/>
        <a:lstStyle/>
        <a:p>
          <a:endParaRPr lang="en-US" dirty="0"/>
        </a:p>
      </dgm:t>
    </dgm:pt>
    <dgm:pt modelId="{FFA3272C-9CF1-1743-AE10-241542A803C6}">
      <dgm:prSet/>
      <dgm:spPr/>
      <dgm:t>
        <a:bodyPr/>
        <a:lstStyle/>
        <a:p>
          <a:pPr rtl="0"/>
          <a:r>
            <a:rPr lang="en-US" dirty="0"/>
            <a:t>Greater capacity = smaller cost per bit</a:t>
          </a:r>
        </a:p>
      </dgm:t>
    </dgm:pt>
    <dgm:pt modelId="{F3018DE2-8F42-2043-B43F-8A6A214B7E3D}" type="parTrans" cxnId="{8BBF3BCD-453B-7046-B382-2CB2C37DED70}">
      <dgm:prSet/>
      <dgm:spPr/>
      <dgm:t>
        <a:bodyPr/>
        <a:lstStyle/>
        <a:p>
          <a:endParaRPr lang="en-US"/>
        </a:p>
      </dgm:t>
    </dgm:pt>
    <dgm:pt modelId="{1C15254A-7675-5C4E-A30C-076850EA6603}" type="sibTrans" cxnId="{8BBF3BCD-453B-7046-B382-2CB2C37DED70}">
      <dgm:prSet/>
      <dgm:spPr/>
      <dgm:t>
        <a:bodyPr/>
        <a:lstStyle/>
        <a:p>
          <a:endParaRPr lang="en-US" dirty="0"/>
        </a:p>
      </dgm:t>
    </dgm:pt>
    <dgm:pt modelId="{67674154-E75E-F942-88B5-DC1BF507A229}">
      <dgm:prSet/>
      <dgm:spPr/>
      <dgm:t>
        <a:bodyPr/>
        <a:lstStyle/>
        <a:p>
          <a:pPr rtl="0"/>
          <a:r>
            <a:rPr lang="en-US" dirty="0"/>
            <a:t>Greater capacity = slower access speed</a:t>
          </a:r>
        </a:p>
      </dgm:t>
    </dgm:pt>
    <dgm:pt modelId="{45E092C4-CFB8-8F46-A0C4-CAEDBE0A7FC2}" type="parTrans" cxnId="{733FC643-7C5E-464D-A100-9DA14265CD9C}">
      <dgm:prSet/>
      <dgm:spPr/>
      <dgm:t>
        <a:bodyPr/>
        <a:lstStyle/>
        <a:p>
          <a:endParaRPr lang="en-US"/>
        </a:p>
      </dgm:t>
    </dgm:pt>
    <dgm:pt modelId="{BB78AD50-F6DD-E247-83D8-81D58E68FEE0}" type="sibTrans" cxnId="{733FC643-7C5E-464D-A100-9DA14265CD9C}">
      <dgm:prSet/>
      <dgm:spPr/>
      <dgm:t>
        <a:bodyPr/>
        <a:lstStyle/>
        <a:p>
          <a:endParaRPr lang="en-US"/>
        </a:p>
      </dgm:t>
    </dgm:pt>
    <dgm:pt modelId="{9D09E747-9C91-A545-8C6C-387D321A98DE}" type="pres">
      <dgm:prSet presAssocID="{EF75B3B3-68E8-074C-ABF0-337964E7A2D7}" presName="Name0" presStyleCnt="0">
        <dgm:presLayoutVars>
          <dgm:dir/>
          <dgm:animLvl val="lvl"/>
          <dgm:resizeHandles val="exact"/>
        </dgm:presLayoutVars>
      </dgm:prSet>
      <dgm:spPr/>
    </dgm:pt>
    <dgm:pt modelId="{8FB86F2A-AD6C-BD45-AE0B-7C1E36870D95}" type="pres">
      <dgm:prSet presAssocID="{EF75B3B3-68E8-074C-ABF0-337964E7A2D7}" presName="tSp" presStyleCnt="0"/>
      <dgm:spPr/>
    </dgm:pt>
    <dgm:pt modelId="{BBB1C1DC-3F8C-E744-A146-11995D5F2A04}" type="pres">
      <dgm:prSet presAssocID="{EF75B3B3-68E8-074C-ABF0-337964E7A2D7}" presName="bSp" presStyleCnt="0"/>
      <dgm:spPr/>
    </dgm:pt>
    <dgm:pt modelId="{95589FFC-4FE2-A04E-ADEF-C20320E28348}" type="pres">
      <dgm:prSet presAssocID="{EF75B3B3-68E8-074C-ABF0-337964E7A2D7}" presName="process" presStyleCnt="0"/>
      <dgm:spPr/>
    </dgm:pt>
    <dgm:pt modelId="{1901DA6F-EEBE-6548-A22B-B22212F1848F}" type="pres">
      <dgm:prSet presAssocID="{EE734E43-2709-9741-B02F-D5CE2AA11502}" presName="composite1" presStyleCnt="0"/>
      <dgm:spPr/>
    </dgm:pt>
    <dgm:pt modelId="{5EA74614-4123-254A-9D2E-601CE792C843}" type="pres">
      <dgm:prSet presAssocID="{EE734E43-2709-9741-B02F-D5CE2AA11502}" presName="dummyNode1" presStyleLbl="node1" presStyleIdx="0" presStyleCnt="3"/>
      <dgm:spPr/>
    </dgm:pt>
    <dgm:pt modelId="{64B009AE-7F49-DA49-A8EB-164A761D3040}" type="pres">
      <dgm:prSet presAssocID="{EE734E43-2709-9741-B02F-D5CE2AA11502}" presName="childNode1" presStyleLbl="bgAcc1" presStyleIdx="0" presStyleCnt="3">
        <dgm:presLayoutVars>
          <dgm:bulletEnabled val="1"/>
        </dgm:presLayoutVars>
      </dgm:prSet>
      <dgm:spPr/>
    </dgm:pt>
    <dgm:pt modelId="{5A466564-A561-4346-B434-EAC319F19458}" type="pres">
      <dgm:prSet presAssocID="{EE734E43-2709-9741-B02F-D5CE2AA11502}" presName="childNode1tx" presStyleLbl="bgAcc1" presStyleIdx="0" presStyleCnt="3">
        <dgm:presLayoutVars>
          <dgm:bulletEnabled val="1"/>
        </dgm:presLayoutVars>
      </dgm:prSet>
      <dgm:spPr/>
    </dgm:pt>
    <dgm:pt modelId="{668D22A7-3D23-E343-9B18-CEB3F7AC4D5C}" type="pres">
      <dgm:prSet presAssocID="{EE734E43-2709-9741-B02F-D5CE2AA11502}" presName="parentNode1" presStyleLbl="node1" presStyleIdx="0" presStyleCnt="3" custScaleX="98514" custScaleY="251879" custLinFactNeighborX="-10171" custLinFactNeighborY="-60986">
        <dgm:presLayoutVars>
          <dgm:chMax val="1"/>
          <dgm:bulletEnabled val="1"/>
        </dgm:presLayoutVars>
      </dgm:prSet>
      <dgm:spPr/>
    </dgm:pt>
    <dgm:pt modelId="{4C91A121-39C8-2B4A-BBA2-453F542806F6}" type="pres">
      <dgm:prSet presAssocID="{EE734E43-2709-9741-B02F-D5CE2AA11502}" presName="connSite1" presStyleCnt="0"/>
      <dgm:spPr/>
    </dgm:pt>
    <dgm:pt modelId="{A6AE483D-B00D-D84D-9EEC-E6AB4B40590C}" type="pres">
      <dgm:prSet presAssocID="{4AF61A00-579E-784C-9987-4FA25037B114}" presName="Name9" presStyleLbl="sibTrans2D1" presStyleIdx="0" presStyleCnt="2" custLinFactNeighborX="29315" custLinFactNeighborY="-12910"/>
      <dgm:spPr/>
    </dgm:pt>
    <dgm:pt modelId="{67989503-70A6-4C42-B592-A00C19759A24}" type="pres">
      <dgm:prSet presAssocID="{FFA3272C-9CF1-1743-AE10-241542A803C6}" presName="composite2" presStyleCnt="0"/>
      <dgm:spPr/>
    </dgm:pt>
    <dgm:pt modelId="{EE904DBD-51D3-2545-92D6-8F106EECC7AB}" type="pres">
      <dgm:prSet presAssocID="{FFA3272C-9CF1-1743-AE10-241542A803C6}" presName="dummyNode2" presStyleLbl="node1" presStyleIdx="0" presStyleCnt="3"/>
      <dgm:spPr/>
    </dgm:pt>
    <dgm:pt modelId="{B1C4A6A7-0C4A-7F48-A212-F6E515565B43}" type="pres">
      <dgm:prSet presAssocID="{FFA3272C-9CF1-1743-AE10-241542A803C6}" presName="childNode2" presStyleLbl="bgAcc1" presStyleIdx="1" presStyleCnt="3">
        <dgm:presLayoutVars>
          <dgm:bulletEnabled val="1"/>
        </dgm:presLayoutVars>
      </dgm:prSet>
      <dgm:spPr/>
    </dgm:pt>
    <dgm:pt modelId="{95629FE7-ACCF-8841-8CE8-892C215E32DF}" type="pres">
      <dgm:prSet presAssocID="{FFA3272C-9CF1-1743-AE10-241542A803C6}" presName="childNode2tx" presStyleLbl="bgAcc1" presStyleIdx="1" presStyleCnt="3">
        <dgm:presLayoutVars>
          <dgm:bulletEnabled val="1"/>
        </dgm:presLayoutVars>
      </dgm:prSet>
      <dgm:spPr/>
    </dgm:pt>
    <dgm:pt modelId="{3B6DD367-37DE-6F46-A02B-7B831D8AB759}" type="pres">
      <dgm:prSet presAssocID="{FFA3272C-9CF1-1743-AE10-241542A803C6}" presName="parentNode2" presStyleLbl="node1" presStyleIdx="1" presStyleCnt="3" custScaleX="133514" custScaleY="223598" custLinFactNeighborX="334" custLinFactNeighborY="49982">
        <dgm:presLayoutVars>
          <dgm:chMax val="0"/>
          <dgm:bulletEnabled val="1"/>
        </dgm:presLayoutVars>
      </dgm:prSet>
      <dgm:spPr/>
    </dgm:pt>
    <dgm:pt modelId="{21D59957-9E6E-1E46-BE22-CC26566F5145}" type="pres">
      <dgm:prSet presAssocID="{FFA3272C-9CF1-1743-AE10-241542A803C6}" presName="connSite2" presStyleCnt="0"/>
      <dgm:spPr/>
    </dgm:pt>
    <dgm:pt modelId="{36ED39BC-97BF-9649-BAD0-0858DA0CB2F8}" type="pres">
      <dgm:prSet presAssocID="{1C15254A-7675-5C4E-A30C-076850EA6603}" presName="Name18" presStyleLbl="sibTrans2D1" presStyleIdx="1" presStyleCnt="2" custLinFactNeighborX="25656" custLinFactNeighborY="15102"/>
      <dgm:spPr/>
    </dgm:pt>
    <dgm:pt modelId="{16CE3C6C-F6A4-764C-B5F6-0DE384C04B64}" type="pres">
      <dgm:prSet presAssocID="{67674154-E75E-F942-88B5-DC1BF507A229}" presName="composite1" presStyleCnt="0"/>
      <dgm:spPr/>
    </dgm:pt>
    <dgm:pt modelId="{D7ED7A17-806C-8945-9DDA-737D964302BB}" type="pres">
      <dgm:prSet presAssocID="{67674154-E75E-F942-88B5-DC1BF507A229}" presName="dummyNode1" presStyleLbl="node1" presStyleIdx="1" presStyleCnt="3"/>
      <dgm:spPr/>
    </dgm:pt>
    <dgm:pt modelId="{CDC9055E-B16C-434B-8EFE-433257F244D1}" type="pres">
      <dgm:prSet presAssocID="{67674154-E75E-F942-88B5-DC1BF507A229}" presName="childNode1" presStyleLbl="bgAcc1" presStyleIdx="2" presStyleCnt="3">
        <dgm:presLayoutVars>
          <dgm:bulletEnabled val="1"/>
        </dgm:presLayoutVars>
      </dgm:prSet>
      <dgm:spPr/>
    </dgm:pt>
    <dgm:pt modelId="{EAFC476A-F4CE-404A-B914-816A49FF0AB8}" type="pres">
      <dgm:prSet presAssocID="{67674154-E75E-F942-88B5-DC1BF507A229}" presName="childNode1tx" presStyleLbl="bgAcc1" presStyleIdx="2" presStyleCnt="3">
        <dgm:presLayoutVars>
          <dgm:bulletEnabled val="1"/>
        </dgm:presLayoutVars>
      </dgm:prSet>
      <dgm:spPr/>
    </dgm:pt>
    <dgm:pt modelId="{A5CAA5E9-0C84-0F4A-B7F9-9A2FB183C957}" type="pres">
      <dgm:prSet presAssocID="{67674154-E75E-F942-88B5-DC1BF507A229}" presName="parentNode1" presStyleLbl="node1" presStyleIdx="2" presStyleCnt="3" custScaleX="116854" custScaleY="198460" custLinFactNeighborX="-446" custLinFactNeighborY="-2661">
        <dgm:presLayoutVars>
          <dgm:chMax val="1"/>
          <dgm:bulletEnabled val="1"/>
        </dgm:presLayoutVars>
      </dgm:prSet>
      <dgm:spPr/>
    </dgm:pt>
    <dgm:pt modelId="{71C2D9E6-8F1A-5141-9A1A-DEE2C5D2FAA9}" type="pres">
      <dgm:prSet presAssocID="{67674154-E75E-F942-88B5-DC1BF507A229}" presName="connSite1" presStyleCnt="0"/>
      <dgm:spPr/>
    </dgm:pt>
  </dgm:ptLst>
  <dgm:cxnLst>
    <dgm:cxn modelId="{EB395B29-CE7F-864F-94D4-1F3EF0CE75C2}" type="presOf" srcId="{FFA3272C-9CF1-1743-AE10-241542A803C6}" destId="{3B6DD367-37DE-6F46-A02B-7B831D8AB759}" srcOrd="0" destOrd="0" presId="urn:microsoft.com/office/officeart/2005/8/layout/hProcess4"/>
    <dgm:cxn modelId="{E2F9B763-1F77-F240-86F0-B5B2D1AE727A}" type="presOf" srcId="{1C15254A-7675-5C4E-A30C-076850EA6603}" destId="{36ED39BC-97BF-9649-BAD0-0858DA0CB2F8}" srcOrd="0" destOrd="0" presId="urn:microsoft.com/office/officeart/2005/8/layout/hProcess4"/>
    <dgm:cxn modelId="{733FC643-7C5E-464D-A100-9DA14265CD9C}" srcId="{EF75B3B3-68E8-074C-ABF0-337964E7A2D7}" destId="{67674154-E75E-F942-88B5-DC1BF507A229}" srcOrd="2" destOrd="0" parTransId="{45E092C4-CFB8-8F46-A0C4-CAEDBE0A7FC2}" sibTransId="{BB78AD50-F6DD-E247-83D8-81D58E68FEE0}"/>
    <dgm:cxn modelId="{5E6DFF8F-22FE-3A48-8A70-D08901BF9153}" type="presOf" srcId="{67674154-E75E-F942-88B5-DC1BF507A229}" destId="{A5CAA5E9-0C84-0F4A-B7F9-9A2FB183C957}" srcOrd="0" destOrd="0" presId="urn:microsoft.com/office/officeart/2005/8/layout/hProcess4"/>
    <dgm:cxn modelId="{92DA7BB4-CACA-1A4E-8CA5-0EE5FDB78ED0}" type="presOf" srcId="{EF75B3B3-68E8-074C-ABF0-337964E7A2D7}" destId="{9D09E747-9C91-A545-8C6C-387D321A98DE}" srcOrd="0" destOrd="0" presId="urn:microsoft.com/office/officeart/2005/8/layout/hProcess4"/>
    <dgm:cxn modelId="{754C9FB6-8077-9546-9F41-F3C0F909A1C0}" type="presOf" srcId="{EE734E43-2709-9741-B02F-D5CE2AA11502}" destId="{668D22A7-3D23-E343-9B18-CEB3F7AC4D5C}" srcOrd="0" destOrd="0" presId="urn:microsoft.com/office/officeart/2005/8/layout/hProcess4"/>
    <dgm:cxn modelId="{37C7EFB9-6377-8044-BBCF-1165F173BB8A}" type="presOf" srcId="{4AF61A00-579E-784C-9987-4FA25037B114}" destId="{A6AE483D-B00D-D84D-9EEC-E6AB4B40590C}" srcOrd="0" destOrd="0" presId="urn:microsoft.com/office/officeart/2005/8/layout/hProcess4"/>
    <dgm:cxn modelId="{8BBF3BCD-453B-7046-B382-2CB2C37DED70}" srcId="{EF75B3B3-68E8-074C-ABF0-337964E7A2D7}" destId="{FFA3272C-9CF1-1743-AE10-241542A803C6}" srcOrd="1" destOrd="0" parTransId="{F3018DE2-8F42-2043-B43F-8A6A214B7E3D}" sibTransId="{1C15254A-7675-5C4E-A30C-076850EA6603}"/>
    <dgm:cxn modelId="{51E4ADD5-8772-9E46-85EB-62F8130F832B}" srcId="{EF75B3B3-68E8-074C-ABF0-337964E7A2D7}" destId="{EE734E43-2709-9741-B02F-D5CE2AA11502}" srcOrd="0" destOrd="0" parTransId="{BD836A13-6061-7447-81DE-5AC13302B04E}" sibTransId="{4AF61A00-579E-784C-9987-4FA25037B114}"/>
    <dgm:cxn modelId="{9F39F52C-82C5-C74E-A1AA-C871D78F20BC}" type="presParOf" srcId="{9D09E747-9C91-A545-8C6C-387D321A98DE}" destId="{8FB86F2A-AD6C-BD45-AE0B-7C1E36870D95}" srcOrd="0" destOrd="0" presId="urn:microsoft.com/office/officeart/2005/8/layout/hProcess4"/>
    <dgm:cxn modelId="{DD0A334F-7207-7841-A12F-7D62D6E92C7E}" type="presParOf" srcId="{9D09E747-9C91-A545-8C6C-387D321A98DE}" destId="{BBB1C1DC-3F8C-E744-A146-11995D5F2A04}" srcOrd="1" destOrd="0" presId="urn:microsoft.com/office/officeart/2005/8/layout/hProcess4"/>
    <dgm:cxn modelId="{AD4833AB-5344-4B48-9D07-743E7292DBC4}" type="presParOf" srcId="{9D09E747-9C91-A545-8C6C-387D321A98DE}" destId="{95589FFC-4FE2-A04E-ADEF-C20320E28348}" srcOrd="2" destOrd="0" presId="urn:microsoft.com/office/officeart/2005/8/layout/hProcess4"/>
    <dgm:cxn modelId="{1CA460EA-496A-584E-B2A6-5E1462E180BE}" type="presParOf" srcId="{95589FFC-4FE2-A04E-ADEF-C20320E28348}" destId="{1901DA6F-EEBE-6548-A22B-B22212F1848F}" srcOrd="0" destOrd="0" presId="urn:microsoft.com/office/officeart/2005/8/layout/hProcess4"/>
    <dgm:cxn modelId="{FC3ECB40-A21F-3745-A46A-106D6DBBCD8E}" type="presParOf" srcId="{1901DA6F-EEBE-6548-A22B-B22212F1848F}" destId="{5EA74614-4123-254A-9D2E-601CE792C843}" srcOrd="0" destOrd="0" presId="urn:microsoft.com/office/officeart/2005/8/layout/hProcess4"/>
    <dgm:cxn modelId="{F187DDA8-46DE-9A4C-BE2C-38E7107B512C}" type="presParOf" srcId="{1901DA6F-EEBE-6548-A22B-B22212F1848F}" destId="{64B009AE-7F49-DA49-A8EB-164A761D3040}" srcOrd="1" destOrd="0" presId="urn:microsoft.com/office/officeart/2005/8/layout/hProcess4"/>
    <dgm:cxn modelId="{D3809877-7A56-2B44-89F5-AA9F1DB4ECD6}" type="presParOf" srcId="{1901DA6F-EEBE-6548-A22B-B22212F1848F}" destId="{5A466564-A561-4346-B434-EAC319F19458}" srcOrd="2" destOrd="0" presId="urn:microsoft.com/office/officeart/2005/8/layout/hProcess4"/>
    <dgm:cxn modelId="{2D6D32B7-E6BA-7A4C-B59D-ECC8A1461056}" type="presParOf" srcId="{1901DA6F-EEBE-6548-A22B-B22212F1848F}" destId="{668D22A7-3D23-E343-9B18-CEB3F7AC4D5C}" srcOrd="3" destOrd="0" presId="urn:microsoft.com/office/officeart/2005/8/layout/hProcess4"/>
    <dgm:cxn modelId="{F31C0517-9221-F14F-B1AE-564DD5490DCB}" type="presParOf" srcId="{1901DA6F-EEBE-6548-A22B-B22212F1848F}" destId="{4C91A121-39C8-2B4A-BBA2-453F542806F6}" srcOrd="4" destOrd="0" presId="urn:microsoft.com/office/officeart/2005/8/layout/hProcess4"/>
    <dgm:cxn modelId="{927A5D5E-46CB-BF4B-A301-99F226BE156D}" type="presParOf" srcId="{95589FFC-4FE2-A04E-ADEF-C20320E28348}" destId="{A6AE483D-B00D-D84D-9EEC-E6AB4B40590C}" srcOrd="1" destOrd="0" presId="urn:microsoft.com/office/officeart/2005/8/layout/hProcess4"/>
    <dgm:cxn modelId="{EDF093B3-B6F9-8645-A18E-794B4F5C7B1F}" type="presParOf" srcId="{95589FFC-4FE2-A04E-ADEF-C20320E28348}" destId="{67989503-70A6-4C42-B592-A00C19759A24}" srcOrd="2" destOrd="0" presId="urn:microsoft.com/office/officeart/2005/8/layout/hProcess4"/>
    <dgm:cxn modelId="{C9D9B55F-7A47-274B-BC17-4D882AC6EAAC}" type="presParOf" srcId="{67989503-70A6-4C42-B592-A00C19759A24}" destId="{EE904DBD-51D3-2545-92D6-8F106EECC7AB}" srcOrd="0" destOrd="0" presId="urn:microsoft.com/office/officeart/2005/8/layout/hProcess4"/>
    <dgm:cxn modelId="{4178C245-0B33-7B4B-89F4-95E0B0A65F97}" type="presParOf" srcId="{67989503-70A6-4C42-B592-A00C19759A24}" destId="{B1C4A6A7-0C4A-7F48-A212-F6E515565B43}" srcOrd="1" destOrd="0" presId="urn:microsoft.com/office/officeart/2005/8/layout/hProcess4"/>
    <dgm:cxn modelId="{A2F5C221-A897-934F-9AFB-38749331509C}" type="presParOf" srcId="{67989503-70A6-4C42-B592-A00C19759A24}" destId="{95629FE7-ACCF-8841-8CE8-892C215E32DF}" srcOrd="2" destOrd="0" presId="urn:microsoft.com/office/officeart/2005/8/layout/hProcess4"/>
    <dgm:cxn modelId="{97D9DCFE-4948-C347-B3FF-95E83319E72F}" type="presParOf" srcId="{67989503-70A6-4C42-B592-A00C19759A24}" destId="{3B6DD367-37DE-6F46-A02B-7B831D8AB759}" srcOrd="3" destOrd="0" presId="urn:microsoft.com/office/officeart/2005/8/layout/hProcess4"/>
    <dgm:cxn modelId="{8804FC5F-C65F-5D4C-8D43-4B4B87DD2797}" type="presParOf" srcId="{67989503-70A6-4C42-B592-A00C19759A24}" destId="{21D59957-9E6E-1E46-BE22-CC26566F5145}" srcOrd="4" destOrd="0" presId="urn:microsoft.com/office/officeart/2005/8/layout/hProcess4"/>
    <dgm:cxn modelId="{8965480B-59A3-9044-837A-CD6359E42156}" type="presParOf" srcId="{95589FFC-4FE2-A04E-ADEF-C20320E28348}" destId="{36ED39BC-97BF-9649-BAD0-0858DA0CB2F8}" srcOrd="3" destOrd="0" presId="urn:microsoft.com/office/officeart/2005/8/layout/hProcess4"/>
    <dgm:cxn modelId="{BBE2A99E-3BE2-A44A-B52B-A1773D520B70}" type="presParOf" srcId="{95589FFC-4FE2-A04E-ADEF-C20320E28348}" destId="{16CE3C6C-F6A4-764C-B5F6-0DE384C04B64}" srcOrd="4" destOrd="0" presId="urn:microsoft.com/office/officeart/2005/8/layout/hProcess4"/>
    <dgm:cxn modelId="{7B43F77B-DEA7-F646-8E27-7EE71A2AC2BC}" type="presParOf" srcId="{16CE3C6C-F6A4-764C-B5F6-0DE384C04B64}" destId="{D7ED7A17-806C-8945-9DDA-737D964302BB}" srcOrd="0" destOrd="0" presId="urn:microsoft.com/office/officeart/2005/8/layout/hProcess4"/>
    <dgm:cxn modelId="{77DBEAC3-0B71-3642-9CE6-A98A33A8A6EC}" type="presParOf" srcId="{16CE3C6C-F6A4-764C-B5F6-0DE384C04B64}" destId="{CDC9055E-B16C-434B-8EFE-433257F244D1}" srcOrd="1" destOrd="0" presId="urn:microsoft.com/office/officeart/2005/8/layout/hProcess4"/>
    <dgm:cxn modelId="{1C880CDD-78AA-8C4C-8660-4F5370F95D41}" type="presParOf" srcId="{16CE3C6C-F6A4-764C-B5F6-0DE384C04B64}" destId="{EAFC476A-F4CE-404A-B914-816A49FF0AB8}" srcOrd="2" destOrd="0" presId="urn:microsoft.com/office/officeart/2005/8/layout/hProcess4"/>
    <dgm:cxn modelId="{51421515-A23A-E74A-B17E-BBE04C50E52E}" type="presParOf" srcId="{16CE3C6C-F6A4-764C-B5F6-0DE384C04B64}" destId="{A5CAA5E9-0C84-0F4A-B7F9-9A2FB183C957}" srcOrd="3" destOrd="0" presId="urn:microsoft.com/office/officeart/2005/8/layout/hProcess4"/>
    <dgm:cxn modelId="{66E51874-DDCD-A941-A6FB-978C3DF36F92}" type="presParOf" srcId="{16CE3C6C-F6A4-764C-B5F6-0DE384C04B64}" destId="{71C2D9E6-8F1A-5141-9A1A-DEE2C5D2FAA9}"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9C0B980-160C-CD47-9E1D-9D9734FBA703}" type="doc">
      <dgm:prSet loTypeId="urn:microsoft.com/office/officeart/2005/8/layout/lProcess3" loCatId="process" qsTypeId="urn:microsoft.com/office/officeart/2005/8/quickstyle/simple4" qsCatId="simple" csTypeId="urn:microsoft.com/office/officeart/2005/8/colors/accent1_2" csCatId="accent1" phldr="1"/>
      <dgm:spPr/>
      <dgm:t>
        <a:bodyPr/>
        <a:lstStyle/>
        <a:p>
          <a:endParaRPr lang="en-US"/>
        </a:p>
      </dgm:t>
    </dgm:pt>
    <dgm:pt modelId="{175B0D45-A947-2B48-8402-F380B0D27260}">
      <dgm:prSet phldrT="[Text]"/>
      <dgm:spPr/>
      <dgm:t>
        <a:bodyPr/>
        <a:lstStyle/>
        <a:p>
          <a:r>
            <a:rPr lang="en-US" b="1" dirty="0">
              <a:solidFill>
                <a:schemeClr val="bg1"/>
              </a:solidFill>
            </a:rPr>
            <a:t>Secondary Memory</a:t>
          </a:r>
          <a:endParaRPr lang="en-US" dirty="0">
            <a:solidFill>
              <a:schemeClr val="bg1"/>
            </a:solidFill>
          </a:endParaRPr>
        </a:p>
      </dgm:t>
    </dgm:pt>
    <dgm:pt modelId="{AB5B8FAE-28D1-3E4B-87B6-159E83F52300}" type="parTrans" cxnId="{0F2616E1-C618-5641-B03D-3D0727383C37}">
      <dgm:prSet/>
      <dgm:spPr/>
      <dgm:t>
        <a:bodyPr/>
        <a:lstStyle/>
        <a:p>
          <a:endParaRPr lang="en-US"/>
        </a:p>
      </dgm:t>
    </dgm:pt>
    <dgm:pt modelId="{DCCC82D3-F28C-EF45-AF62-02CC708720FC}" type="sibTrans" cxnId="{0F2616E1-C618-5641-B03D-3D0727383C37}">
      <dgm:prSet/>
      <dgm:spPr/>
      <dgm:t>
        <a:bodyPr/>
        <a:lstStyle/>
        <a:p>
          <a:endParaRPr lang="en-US"/>
        </a:p>
      </dgm:t>
    </dgm:pt>
    <dgm:pt modelId="{54892FE1-425C-544B-BC60-F285FB536EA1}">
      <dgm:prSet phldrT="[Text]"/>
      <dgm:spPr>
        <a:solidFill>
          <a:schemeClr val="bg1"/>
        </a:solidFill>
      </dgm:spPr>
      <dgm:t>
        <a:bodyPr/>
        <a:lstStyle/>
        <a:p>
          <a:r>
            <a:rPr lang="en-US" b="1" i="0" dirty="0">
              <a:solidFill>
                <a:schemeClr val="accent1">
                  <a:lumMod val="75000"/>
                </a:schemeClr>
              </a:solidFill>
            </a:rPr>
            <a:t>Also referred to as auxiliary memory</a:t>
          </a:r>
        </a:p>
      </dgm:t>
    </dgm:pt>
    <dgm:pt modelId="{9CEB1B48-DD97-B040-B27D-196838701348}" type="parTrans" cxnId="{A7D7A6BC-AA89-DB47-A641-B3EDC2E9E7A3}">
      <dgm:prSet/>
      <dgm:spPr/>
      <dgm:t>
        <a:bodyPr/>
        <a:lstStyle/>
        <a:p>
          <a:endParaRPr lang="en-US" dirty="0"/>
        </a:p>
      </dgm:t>
    </dgm:pt>
    <dgm:pt modelId="{EC7D2A08-CF63-DD43-8424-B09209E4D504}" type="sibTrans" cxnId="{A7D7A6BC-AA89-DB47-A641-B3EDC2E9E7A3}">
      <dgm:prSet/>
      <dgm:spPr/>
      <dgm:t>
        <a:bodyPr/>
        <a:lstStyle/>
        <a:p>
          <a:endParaRPr lang="en-US"/>
        </a:p>
      </dgm:t>
    </dgm:pt>
    <dgm:pt modelId="{0BCDDA9E-BCBA-A547-B425-05BBDFA55B70}">
      <dgm:prSet/>
      <dgm:spPr>
        <a:solidFill>
          <a:schemeClr val="bg1"/>
        </a:solidFill>
      </dgm:spPr>
      <dgm:t>
        <a:bodyPr/>
        <a:lstStyle/>
        <a:p>
          <a:r>
            <a:rPr lang="en-US" b="1" i="0" dirty="0">
              <a:solidFill>
                <a:schemeClr val="accent1">
                  <a:lumMod val="75000"/>
                </a:schemeClr>
              </a:solidFill>
            </a:rPr>
            <a:t>external</a:t>
          </a:r>
        </a:p>
      </dgm:t>
    </dgm:pt>
    <dgm:pt modelId="{95E09E98-5716-834F-A8A8-22B0095F04AB}" type="parTrans" cxnId="{D9902C3E-9DB1-A743-AFDD-2CB082C7328B}">
      <dgm:prSet/>
      <dgm:spPr/>
      <dgm:t>
        <a:bodyPr/>
        <a:lstStyle/>
        <a:p>
          <a:endParaRPr lang="en-US" dirty="0"/>
        </a:p>
      </dgm:t>
    </dgm:pt>
    <dgm:pt modelId="{4C91F34A-33D9-E843-A930-A51B24EF2C6D}" type="sibTrans" cxnId="{D9902C3E-9DB1-A743-AFDD-2CB082C7328B}">
      <dgm:prSet/>
      <dgm:spPr/>
      <dgm:t>
        <a:bodyPr/>
        <a:lstStyle/>
        <a:p>
          <a:endParaRPr lang="en-US"/>
        </a:p>
      </dgm:t>
    </dgm:pt>
    <dgm:pt modelId="{F967E9AC-D9D9-344C-B086-D9FCB33D0AFF}">
      <dgm:prSet/>
      <dgm:spPr>
        <a:solidFill>
          <a:schemeClr val="bg1"/>
        </a:solidFill>
      </dgm:spPr>
      <dgm:t>
        <a:bodyPr/>
        <a:lstStyle/>
        <a:p>
          <a:r>
            <a:rPr lang="en-US" b="1" i="0" dirty="0">
              <a:solidFill>
                <a:schemeClr val="accent1">
                  <a:lumMod val="75000"/>
                </a:schemeClr>
              </a:solidFill>
            </a:rPr>
            <a:t>nonvolatile</a:t>
          </a:r>
        </a:p>
      </dgm:t>
    </dgm:pt>
    <dgm:pt modelId="{FE77EDD4-D9D0-2844-A7EB-75EAD9B1E0A5}" type="parTrans" cxnId="{8AC56509-0070-A340-9C60-BD8473AA528C}">
      <dgm:prSet/>
      <dgm:spPr/>
      <dgm:t>
        <a:bodyPr/>
        <a:lstStyle/>
        <a:p>
          <a:endParaRPr lang="en-US" dirty="0"/>
        </a:p>
      </dgm:t>
    </dgm:pt>
    <dgm:pt modelId="{BAB18CC8-3A4D-304F-8AAB-1901AE38D975}" type="sibTrans" cxnId="{8AC56509-0070-A340-9C60-BD8473AA528C}">
      <dgm:prSet/>
      <dgm:spPr/>
      <dgm:t>
        <a:bodyPr/>
        <a:lstStyle/>
        <a:p>
          <a:endParaRPr lang="en-US"/>
        </a:p>
      </dgm:t>
    </dgm:pt>
    <dgm:pt modelId="{BF181567-7121-4542-A101-01B592EB901F}">
      <dgm:prSet/>
      <dgm:spPr>
        <a:solidFill>
          <a:schemeClr val="bg1"/>
        </a:solidFill>
      </dgm:spPr>
      <dgm:t>
        <a:bodyPr/>
        <a:lstStyle/>
        <a:p>
          <a:r>
            <a:rPr lang="en-US" b="1" i="0" dirty="0">
              <a:solidFill>
                <a:schemeClr val="accent1">
                  <a:lumMod val="75000"/>
                </a:schemeClr>
              </a:solidFill>
            </a:rPr>
            <a:t>used to store program and data files</a:t>
          </a:r>
        </a:p>
      </dgm:t>
    </dgm:pt>
    <dgm:pt modelId="{20FEDE42-B839-AF47-B50D-6D25ADD594DB}" type="parTrans" cxnId="{C48A06AB-ABD4-E74D-AC31-A8353A980372}">
      <dgm:prSet/>
      <dgm:spPr/>
      <dgm:t>
        <a:bodyPr/>
        <a:lstStyle/>
        <a:p>
          <a:endParaRPr lang="en-US" dirty="0"/>
        </a:p>
      </dgm:t>
    </dgm:pt>
    <dgm:pt modelId="{4C37D257-8050-F34F-B393-493A8DF9C3C6}" type="sibTrans" cxnId="{C48A06AB-ABD4-E74D-AC31-A8353A980372}">
      <dgm:prSet/>
      <dgm:spPr/>
      <dgm:t>
        <a:bodyPr/>
        <a:lstStyle/>
        <a:p>
          <a:endParaRPr lang="en-US"/>
        </a:p>
      </dgm:t>
    </dgm:pt>
    <dgm:pt modelId="{1352029B-DF4D-9142-B301-2F7B2DA2D33D}" type="pres">
      <dgm:prSet presAssocID="{89C0B980-160C-CD47-9E1D-9D9734FBA703}" presName="Name0" presStyleCnt="0">
        <dgm:presLayoutVars>
          <dgm:chPref val="3"/>
          <dgm:dir/>
          <dgm:animLvl val="lvl"/>
          <dgm:resizeHandles/>
        </dgm:presLayoutVars>
      </dgm:prSet>
      <dgm:spPr/>
    </dgm:pt>
    <dgm:pt modelId="{27C3054F-8C9C-C042-93B3-EA802A868F59}" type="pres">
      <dgm:prSet presAssocID="{175B0D45-A947-2B48-8402-F380B0D27260}" presName="horFlow" presStyleCnt="0"/>
      <dgm:spPr/>
    </dgm:pt>
    <dgm:pt modelId="{6840D052-5EFA-D046-A639-AD21F883913E}" type="pres">
      <dgm:prSet presAssocID="{175B0D45-A947-2B48-8402-F380B0D27260}" presName="bigChev" presStyleLbl="node1" presStyleIdx="0" presStyleCnt="1" custScaleX="113275" custScaleY="139351" custLinFactY="-18275" custLinFactNeighborX="33885" custLinFactNeighborY="-100000"/>
      <dgm:spPr/>
    </dgm:pt>
    <dgm:pt modelId="{0F2C831E-5F32-8140-B86C-99A7452D5117}" type="pres">
      <dgm:prSet presAssocID="{9CEB1B48-DD97-B040-B27D-196838701348}" presName="parTrans" presStyleCnt="0"/>
      <dgm:spPr/>
    </dgm:pt>
    <dgm:pt modelId="{F74A3067-0BE3-F34A-964B-C151F7DE1B35}" type="pres">
      <dgm:prSet presAssocID="{54892FE1-425C-544B-BC60-F285FB536EA1}" presName="node" presStyleLbl="alignAccFollowNode1" presStyleIdx="0" presStyleCnt="1" custScaleX="184066" custScaleY="237841" custLinFactX="-8049" custLinFactY="12260" custLinFactNeighborX="-100000" custLinFactNeighborY="100000">
        <dgm:presLayoutVars>
          <dgm:bulletEnabled val="1"/>
        </dgm:presLayoutVars>
      </dgm:prSet>
      <dgm:spPr/>
    </dgm:pt>
  </dgm:ptLst>
  <dgm:cxnLst>
    <dgm:cxn modelId="{14E0A106-3A8E-074E-9355-FD7D34C2D993}" type="presOf" srcId="{0BCDDA9E-BCBA-A547-B425-05BBDFA55B70}" destId="{F74A3067-0BE3-F34A-964B-C151F7DE1B35}" srcOrd="0" destOrd="1" presId="urn:microsoft.com/office/officeart/2005/8/layout/lProcess3"/>
    <dgm:cxn modelId="{8AC56509-0070-A340-9C60-BD8473AA528C}" srcId="{54892FE1-425C-544B-BC60-F285FB536EA1}" destId="{F967E9AC-D9D9-344C-B086-D9FCB33D0AFF}" srcOrd="1" destOrd="0" parTransId="{FE77EDD4-D9D0-2844-A7EB-75EAD9B1E0A5}" sibTransId="{BAB18CC8-3A4D-304F-8AAB-1901AE38D975}"/>
    <dgm:cxn modelId="{D9902C3E-9DB1-A743-AFDD-2CB082C7328B}" srcId="{54892FE1-425C-544B-BC60-F285FB536EA1}" destId="{0BCDDA9E-BCBA-A547-B425-05BBDFA55B70}" srcOrd="0" destOrd="0" parTransId="{95E09E98-5716-834F-A8A8-22B0095F04AB}" sibTransId="{4C91F34A-33D9-E843-A930-A51B24EF2C6D}"/>
    <dgm:cxn modelId="{01E6586D-F8DA-F243-81B9-4B15BC35AE43}" type="presOf" srcId="{54892FE1-425C-544B-BC60-F285FB536EA1}" destId="{F74A3067-0BE3-F34A-964B-C151F7DE1B35}" srcOrd="0" destOrd="0" presId="urn:microsoft.com/office/officeart/2005/8/layout/lProcess3"/>
    <dgm:cxn modelId="{70F51B56-0AA9-5F42-9885-F58CDA6FCF0A}" type="presOf" srcId="{BF181567-7121-4542-A101-01B592EB901F}" destId="{F74A3067-0BE3-F34A-964B-C151F7DE1B35}" srcOrd="0" destOrd="3" presId="urn:microsoft.com/office/officeart/2005/8/layout/lProcess3"/>
    <dgm:cxn modelId="{C48A06AB-ABD4-E74D-AC31-A8353A980372}" srcId="{54892FE1-425C-544B-BC60-F285FB536EA1}" destId="{BF181567-7121-4542-A101-01B592EB901F}" srcOrd="2" destOrd="0" parTransId="{20FEDE42-B839-AF47-B50D-6D25ADD594DB}" sibTransId="{4C37D257-8050-F34F-B393-493A8DF9C3C6}"/>
    <dgm:cxn modelId="{58E890AF-4B3A-B04B-9B99-594754178B97}" type="presOf" srcId="{175B0D45-A947-2B48-8402-F380B0D27260}" destId="{6840D052-5EFA-D046-A639-AD21F883913E}" srcOrd="0" destOrd="0" presId="urn:microsoft.com/office/officeart/2005/8/layout/lProcess3"/>
    <dgm:cxn modelId="{A7D7A6BC-AA89-DB47-A641-B3EDC2E9E7A3}" srcId="{175B0D45-A947-2B48-8402-F380B0D27260}" destId="{54892FE1-425C-544B-BC60-F285FB536EA1}" srcOrd="0" destOrd="0" parTransId="{9CEB1B48-DD97-B040-B27D-196838701348}" sibTransId="{EC7D2A08-CF63-DD43-8424-B09209E4D504}"/>
    <dgm:cxn modelId="{C3DE36C5-569C-B942-8022-E59FA18F893B}" type="presOf" srcId="{F967E9AC-D9D9-344C-B086-D9FCB33D0AFF}" destId="{F74A3067-0BE3-F34A-964B-C151F7DE1B35}" srcOrd="0" destOrd="2" presId="urn:microsoft.com/office/officeart/2005/8/layout/lProcess3"/>
    <dgm:cxn modelId="{CF88C6C8-9888-5346-91C8-5BC72DCA6A12}" type="presOf" srcId="{89C0B980-160C-CD47-9E1D-9D9734FBA703}" destId="{1352029B-DF4D-9142-B301-2F7B2DA2D33D}" srcOrd="0" destOrd="0" presId="urn:microsoft.com/office/officeart/2005/8/layout/lProcess3"/>
    <dgm:cxn modelId="{0F2616E1-C618-5641-B03D-3D0727383C37}" srcId="{89C0B980-160C-CD47-9E1D-9D9734FBA703}" destId="{175B0D45-A947-2B48-8402-F380B0D27260}" srcOrd="0" destOrd="0" parTransId="{AB5B8FAE-28D1-3E4B-87B6-159E83F52300}" sibTransId="{DCCC82D3-F28C-EF45-AF62-02CC708720FC}"/>
    <dgm:cxn modelId="{007B9EF9-352B-D847-B114-B5ACBCBC80E2}" type="presParOf" srcId="{1352029B-DF4D-9142-B301-2F7B2DA2D33D}" destId="{27C3054F-8C9C-C042-93B3-EA802A868F59}" srcOrd="0" destOrd="0" presId="urn:microsoft.com/office/officeart/2005/8/layout/lProcess3"/>
    <dgm:cxn modelId="{C703CBBA-61AF-8E45-8055-8F0E285E5C4F}" type="presParOf" srcId="{27C3054F-8C9C-C042-93B3-EA802A868F59}" destId="{6840D052-5EFA-D046-A639-AD21F883913E}" srcOrd="0" destOrd="0" presId="urn:microsoft.com/office/officeart/2005/8/layout/lProcess3"/>
    <dgm:cxn modelId="{1CA379FC-0B06-9A4D-A50B-5A18CBB5B69C}" type="presParOf" srcId="{27C3054F-8C9C-C042-93B3-EA802A868F59}" destId="{0F2C831E-5F32-8140-B86C-99A7452D5117}" srcOrd="1" destOrd="0" presId="urn:microsoft.com/office/officeart/2005/8/layout/lProcess3"/>
    <dgm:cxn modelId="{A0CB84B1-6F1D-9747-A68E-7D7EF296B94E}" type="presParOf" srcId="{27C3054F-8C9C-C042-93B3-EA802A868F59}" destId="{F74A3067-0BE3-F34A-964B-C151F7DE1B35}" srcOrd="2"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89B8AD7-DAEA-D54A-89DB-CF3FCB220AD0}" type="doc">
      <dgm:prSet loTypeId="urn:microsoft.com/office/officeart/2005/8/layout/radial5" loCatId="relationship" qsTypeId="urn:microsoft.com/office/officeart/2005/8/quickstyle/simple4" qsCatId="simple" csTypeId="urn:microsoft.com/office/officeart/2005/8/colors/accent1_2" csCatId="accent1" phldr="1"/>
      <dgm:spPr/>
      <dgm:t>
        <a:bodyPr/>
        <a:lstStyle/>
        <a:p>
          <a:endParaRPr lang="en-US"/>
        </a:p>
      </dgm:t>
    </dgm:pt>
    <dgm:pt modelId="{F4400882-3102-2841-AC76-D4D425E98448}">
      <dgm:prSet phldrT="[Text]"/>
      <dgm:spPr>
        <a:solidFill>
          <a:schemeClr val="bg1">
            <a:alpha val="90000"/>
          </a:schemeClr>
        </a:solidFill>
        <a:ln>
          <a:solidFill>
            <a:schemeClr val="accent1">
              <a:alpha val="90000"/>
            </a:schemeClr>
          </a:solidFill>
        </a:ln>
        <a:effectLst>
          <a:glow rad="88900">
            <a:schemeClr val="accent1">
              <a:alpha val="75000"/>
            </a:schemeClr>
          </a:glow>
          <a:softEdge rad="50800"/>
        </a:effectLst>
      </dgm:spPr>
      <dgm:t>
        <a:bodyPr/>
        <a:lstStyle/>
        <a:p>
          <a:r>
            <a:rPr lang="en-NZ" dirty="0">
              <a:solidFill>
                <a:schemeClr val="tx1"/>
              </a:solidFill>
            </a:rPr>
            <a:t>Main categories are:</a:t>
          </a:r>
          <a:endParaRPr lang="en-US" dirty="0">
            <a:solidFill>
              <a:schemeClr val="tx1"/>
            </a:solidFill>
          </a:endParaRPr>
        </a:p>
      </dgm:t>
    </dgm:pt>
    <dgm:pt modelId="{D95CA7E7-133F-9741-A6DF-633D50EBD490}" type="parTrans" cxnId="{BE16F6DD-BB8D-734D-AA14-370601B0EA94}">
      <dgm:prSet/>
      <dgm:spPr/>
      <dgm:t>
        <a:bodyPr/>
        <a:lstStyle/>
        <a:p>
          <a:endParaRPr lang="en-US"/>
        </a:p>
      </dgm:t>
    </dgm:pt>
    <dgm:pt modelId="{B10BE6F1-5DFC-4642-B07E-8E5E9DFA0F95}" type="sibTrans" cxnId="{BE16F6DD-BB8D-734D-AA14-370601B0EA94}">
      <dgm:prSet/>
      <dgm:spPr/>
      <dgm:t>
        <a:bodyPr/>
        <a:lstStyle/>
        <a:p>
          <a:endParaRPr lang="en-US"/>
        </a:p>
      </dgm:t>
    </dgm:pt>
    <dgm:pt modelId="{70599669-D876-F14A-8B24-210DD8FDDEAC}">
      <dgm:prSet custT="1"/>
      <dgm:spPr>
        <a:solidFill>
          <a:schemeClr val="bg1">
            <a:alpha val="90000"/>
          </a:schemeClr>
        </a:solidFill>
        <a:ln>
          <a:solidFill>
            <a:schemeClr val="accent1">
              <a:alpha val="90000"/>
            </a:schemeClr>
          </a:solidFill>
        </a:ln>
        <a:effectLst>
          <a:glow rad="88900">
            <a:schemeClr val="accent1">
              <a:alpha val="75000"/>
            </a:schemeClr>
          </a:glow>
          <a:softEdge rad="50800"/>
        </a:effectLst>
      </dgm:spPr>
      <dgm:t>
        <a:bodyPr/>
        <a:lstStyle/>
        <a:p>
          <a:r>
            <a:rPr lang="en-NZ" sz="1800" dirty="0">
              <a:solidFill>
                <a:schemeClr val="tx1"/>
              </a:solidFill>
            </a:rPr>
            <a:t>cache size</a:t>
          </a:r>
        </a:p>
      </dgm:t>
    </dgm:pt>
    <dgm:pt modelId="{7958A09B-5EEE-DC46-8C36-9B68BE9ED5D0}" type="parTrans" cxnId="{25200577-C5CE-1D41-B819-D085362B608E}">
      <dgm:prSet/>
      <dgm:spPr>
        <a:solidFill>
          <a:schemeClr val="tx1">
            <a:lumMod val="85000"/>
            <a:lumOff val="15000"/>
            <a:alpha val="90000"/>
          </a:schemeClr>
        </a:solidFill>
        <a:ln>
          <a:noFill/>
        </a:ln>
      </dgm:spPr>
      <dgm:t>
        <a:bodyPr/>
        <a:lstStyle/>
        <a:p>
          <a:endParaRPr lang="en-US" dirty="0"/>
        </a:p>
      </dgm:t>
    </dgm:pt>
    <dgm:pt modelId="{1A3BBB1E-F0C5-6D4E-91BB-966E506EE4C6}" type="sibTrans" cxnId="{25200577-C5CE-1D41-B819-D085362B608E}">
      <dgm:prSet/>
      <dgm:spPr/>
      <dgm:t>
        <a:bodyPr/>
        <a:lstStyle/>
        <a:p>
          <a:endParaRPr lang="en-US"/>
        </a:p>
      </dgm:t>
    </dgm:pt>
    <dgm:pt modelId="{AAE1D245-610A-1943-9BA3-BE1C5A496E9A}">
      <dgm:prSet custT="1"/>
      <dgm:spPr>
        <a:solidFill>
          <a:schemeClr val="bg1">
            <a:alpha val="90000"/>
          </a:schemeClr>
        </a:solidFill>
        <a:ln>
          <a:solidFill>
            <a:schemeClr val="accent1">
              <a:alpha val="90000"/>
            </a:schemeClr>
          </a:solidFill>
        </a:ln>
        <a:effectLst>
          <a:glow rad="88900">
            <a:schemeClr val="accent1">
              <a:alpha val="75000"/>
            </a:schemeClr>
          </a:glow>
          <a:softEdge rad="50800"/>
        </a:effectLst>
      </dgm:spPr>
      <dgm:t>
        <a:bodyPr/>
        <a:lstStyle/>
        <a:p>
          <a:r>
            <a:rPr lang="en-NZ" sz="1800" dirty="0">
              <a:solidFill>
                <a:schemeClr val="tx1"/>
              </a:solidFill>
            </a:rPr>
            <a:t>block size</a:t>
          </a:r>
        </a:p>
      </dgm:t>
    </dgm:pt>
    <dgm:pt modelId="{831C031B-1632-5047-9EF0-E9A260FEEA5E}" type="parTrans" cxnId="{7D4AC27D-FAFB-8642-99FD-9DCDB568C5FE}">
      <dgm:prSet/>
      <dgm:spPr>
        <a:solidFill>
          <a:schemeClr val="tx1">
            <a:lumMod val="85000"/>
            <a:lumOff val="15000"/>
            <a:alpha val="90000"/>
          </a:schemeClr>
        </a:solidFill>
        <a:ln>
          <a:noFill/>
        </a:ln>
      </dgm:spPr>
      <dgm:t>
        <a:bodyPr/>
        <a:lstStyle/>
        <a:p>
          <a:endParaRPr lang="en-US" dirty="0"/>
        </a:p>
      </dgm:t>
    </dgm:pt>
    <dgm:pt modelId="{67708E05-F8EE-2040-A3BA-AD055D2D81A8}" type="sibTrans" cxnId="{7D4AC27D-FAFB-8642-99FD-9DCDB568C5FE}">
      <dgm:prSet/>
      <dgm:spPr/>
      <dgm:t>
        <a:bodyPr/>
        <a:lstStyle/>
        <a:p>
          <a:endParaRPr lang="en-US"/>
        </a:p>
      </dgm:t>
    </dgm:pt>
    <dgm:pt modelId="{BBD80658-9F24-5947-B228-734210C01F19}">
      <dgm:prSet custT="1"/>
      <dgm:spPr>
        <a:solidFill>
          <a:schemeClr val="bg1">
            <a:alpha val="90000"/>
          </a:schemeClr>
        </a:solidFill>
        <a:ln>
          <a:solidFill>
            <a:schemeClr val="accent1">
              <a:alpha val="90000"/>
            </a:schemeClr>
          </a:solidFill>
        </a:ln>
        <a:effectLst>
          <a:glow rad="88900">
            <a:schemeClr val="accent1">
              <a:alpha val="75000"/>
            </a:schemeClr>
          </a:glow>
          <a:softEdge rad="50800"/>
        </a:effectLst>
      </dgm:spPr>
      <dgm:t>
        <a:bodyPr/>
        <a:lstStyle/>
        <a:p>
          <a:r>
            <a:rPr lang="en-NZ" sz="1800" dirty="0">
              <a:solidFill>
                <a:schemeClr val="tx1"/>
              </a:solidFill>
            </a:rPr>
            <a:t>mapping function</a:t>
          </a:r>
        </a:p>
      </dgm:t>
    </dgm:pt>
    <dgm:pt modelId="{CAC393E0-2B35-074D-97A7-114F50E1E562}" type="parTrans" cxnId="{30149AEA-B13E-BD42-9C22-658464C522D3}">
      <dgm:prSet/>
      <dgm:spPr>
        <a:solidFill>
          <a:schemeClr val="tx1">
            <a:lumMod val="85000"/>
            <a:lumOff val="15000"/>
            <a:alpha val="90000"/>
          </a:schemeClr>
        </a:solidFill>
        <a:ln>
          <a:noFill/>
        </a:ln>
      </dgm:spPr>
      <dgm:t>
        <a:bodyPr/>
        <a:lstStyle/>
        <a:p>
          <a:endParaRPr lang="en-US" dirty="0"/>
        </a:p>
      </dgm:t>
    </dgm:pt>
    <dgm:pt modelId="{24BFB6C2-298D-974E-9971-17BFD0C401AB}" type="sibTrans" cxnId="{30149AEA-B13E-BD42-9C22-658464C522D3}">
      <dgm:prSet/>
      <dgm:spPr/>
      <dgm:t>
        <a:bodyPr/>
        <a:lstStyle/>
        <a:p>
          <a:endParaRPr lang="en-US"/>
        </a:p>
      </dgm:t>
    </dgm:pt>
    <dgm:pt modelId="{815460D6-468F-734A-B619-7537C568DCFD}">
      <dgm:prSet custT="1"/>
      <dgm:spPr>
        <a:solidFill>
          <a:schemeClr val="bg1">
            <a:alpha val="90000"/>
          </a:schemeClr>
        </a:solidFill>
        <a:ln>
          <a:solidFill>
            <a:schemeClr val="accent1">
              <a:alpha val="90000"/>
            </a:schemeClr>
          </a:solidFill>
        </a:ln>
        <a:effectLst>
          <a:glow rad="88900">
            <a:schemeClr val="accent1">
              <a:alpha val="75000"/>
            </a:schemeClr>
          </a:glow>
          <a:softEdge rad="50800"/>
        </a:effectLst>
      </dgm:spPr>
      <dgm:t>
        <a:bodyPr/>
        <a:lstStyle/>
        <a:p>
          <a:r>
            <a:rPr lang="en-NZ" sz="1800" dirty="0">
              <a:solidFill>
                <a:schemeClr val="tx1"/>
              </a:solidFill>
            </a:rPr>
            <a:t>write policy</a:t>
          </a:r>
        </a:p>
      </dgm:t>
    </dgm:pt>
    <dgm:pt modelId="{2242F9F8-DD62-F949-9905-D5E5314B0D8C}" type="parTrans" cxnId="{01D23C76-8F09-2A4F-A9A3-1A2BB9E5B42F}">
      <dgm:prSet/>
      <dgm:spPr>
        <a:solidFill>
          <a:schemeClr val="tx1">
            <a:lumMod val="85000"/>
            <a:lumOff val="15000"/>
            <a:alpha val="90000"/>
          </a:schemeClr>
        </a:solidFill>
        <a:ln>
          <a:noFill/>
        </a:ln>
      </dgm:spPr>
      <dgm:t>
        <a:bodyPr/>
        <a:lstStyle/>
        <a:p>
          <a:endParaRPr lang="en-US" dirty="0"/>
        </a:p>
      </dgm:t>
    </dgm:pt>
    <dgm:pt modelId="{EF41D69E-DF3F-A148-8DB4-B3907EAD721F}" type="sibTrans" cxnId="{01D23C76-8F09-2A4F-A9A3-1A2BB9E5B42F}">
      <dgm:prSet/>
      <dgm:spPr/>
      <dgm:t>
        <a:bodyPr/>
        <a:lstStyle/>
        <a:p>
          <a:endParaRPr lang="en-US"/>
        </a:p>
      </dgm:t>
    </dgm:pt>
    <dgm:pt modelId="{D7DEF92A-37B4-7842-88BF-9F910CA37D06}">
      <dgm:prSet custT="1"/>
      <dgm:spPr>
        <a:solidFill>
          <a:schemeClr val="bg1">
            <a:alpha val="90000"/>
          </a:schemeClr>
        </a:solidFill>
        <a:ln>
          <a:solidFill>
            <a:schemeClr val="accent1">
              <a:alpha val="90000"/>
            </a:schemeClr>
          </a:solidFill>
        </a:ln>
        <a:effectLst>
          <a:glow rad="88900">
            <a:schemeClr val="accent1">
              <a:alpha val="75000"/>
            </a:schemeClr>
          </a:glow>
          <a:softEdge rad="50800"/>
        </a:effectLst>
      </dgm:spPr>
      <dgm:t>
        <a:bodyPr/>
        <a:lstStyle/>
        <a:p>
          <a:r>
            <a:rPr lang="en-NZ" sz="1800" dirty="0">
              <a:solidFill>
                <a:schemeClr val="tx1"/>
              </a:solidFill>
            </a:rPr>
            <a:t>number of cache levels</a:t>
          </a:r>
        </a:p>
      </dgm:t>
    </dgm:pt>
    <dgm:pt modelId="{7FC038B7-9BC1-554B-A8E9-E3B01C1E8AE7}" type="parTrans" cxnId="{804C3C44-0CF8-144C-A063-3F4D714C9B4C}">
      <dgm:prSet/>
      <dgm:spPr>
        <a:solidFill>
          <a:schemeClr val="tx1">
            <a:lumMod val="85000"/>
            <a:lumOff val="15000"/>
            <a:alpha val="90000"/>
          </a:schemeClr>
        </a:solidFill>
        <a:ln>
          <a:noFill/>
        </a:ln>
      </dgm:spPr>
      <dgm:t>
        <a:bodyPr/>
        <a:lstStyle/>
        <a:p>
          <a:endParaRPr lang="en-US" dirty="0"/>
        </a:p>
      </dgm:t>
    </dgm:pt>
    <dgm:pt modelId="{C4B177B5-0B79-A244-8B2A-F03F96122B7D}" type="sibTrans" cxnId="{804C3C44-0CF8-144C-A063-3F4D714C9B4C}">
      <dgm:prSet/>
      <dgm:spPr/>
      <dgm:t>
        <a:bodyPr/>
        <a:lstStyle/>
        <a:p>
          <a:endParaRPr lang="en-US"/>
        </a:p>
      </dgm:t>
    </dgm:pt>
    <dgm:pt modelId="{850F11DE-6849-0E48-AD42-1256F3F3DC8D}">
      <dgm:prSet custT="1"/>
      <dgm:spPr>
        <a:solidFill>
          <a:schemeClr val="bg1">
            <a:alpha val="90000"/>
          </a:schemeClr>
        </a:solidFill>
        <a:ln>
          <a:solidFill>
            <a:schemeClr val="accent1">
              <a:alpha val="90000"/>
            </a:schemeClr>
          </a:solidFill>
        </a:ln>
        <a:effectLst>
          <a:glow rad="88900">
            <a:schemeClr val="accent1">
              <a:alpha val="75000"/>
            </a:schemeClr>
          </a:glow>
          <a:softEdge rad="50800"/>
        </a:effectLst>
      </dgm:spPr>
      <dgm:t>
        <a:bodyPr/>
        <a:lstStyle/>
        <a:p>
          <a:r>
            <a:rPr lang="en-NZ" sz="1600" dirty="0">
              <a:solidFill>
                <a:schemeClr val="tx1"/>
              </a:solidFill>
            </a:rPr>
            <a:t>replacement algorithm</a:t>
          </a:r>
        </a:p>
      </dgm:t>
    </dgm:pt>
    <dgm:pt modelId="{DEAE0287-2433-FB49-9465-F186181BCEDD}" type="parTrans" cxnId="{FCA42294-4E9A-054C-BE3F-1DA02F2F19EA}">
      <dgm:prSet/>
      <dgm:spPr>
        <a:solidFill>
          <a:schemeClr val="tx1">
            <a:lumMod val="85000"/>
            <a:lumOff val="15000"/>
            <a:alpha val="90000"/>
          </a:schemeClr>
        </a:solidFill>
        <a:ln>
          <a:noFill/>
        </a:ln>
      </dgm:spPr>
      <dgm:t>
        <a:bodyPr/>
        <a:lstStyle/>
        <a:p>
          <a:endParaRPr lang="en-US" dirty="0"/>
        </a:p>
      </dgm:t>
    </dgm:pt>
    <dgm:pt modelId="{52E01428-7F84-574A-A109-FE977F37A38B}" type="sibTrans" cxnId="{FCA42294-4E9A-054C-BE3F-1DA02F2F19EA}">
      <dgm:prSet/>
      <dgm:spPr/>
      <dgm:t>
        <a:bodyPr/>
        <a:lstStyle/>
        <a:p>
          <a:endParaRPr lang="en-US"/>
        </a:p>
      </dgm:t>
    </dgm:pt>
    <dgm:pt modelId="{61EAFA89-4509-1641-BFF1-11EF1EB030CE}" type="pres">
      <dgm:prSet presAssocID="{089B8AD7-DAEA-D54A-89DB-CF3FCB220AD0}" presName="Name0" presStyleCnt="0">
        <dgm:presLayoutVars>
          <dgm:chMax val="1"/>
          <dgm:dir/>
          <dgm:animLvl val="ctr"/>
          <dgm:resizeHandles val="exact"/>
        </dgm:presLayoutVars>
      </dgm:prSet>
      <dgm:spPr/>
    </dgm:pt>
    <dgm:pt modelId="{3FA397E1-7C52-9E40-B934-14D19DD40891}" type="pres">
      <dgm:prSet presAssocID="{F4400882-3102-2841-AC76-D4D425E98448}" presName="centerShape" presStyleLbl="node0" presStyleIdx="0" presStyleCnt="1"/>
      <dgm:spPr/>
    </dgm:pt>
    <dgm:pt modelId="{0CE9912B-CB3D-474A-8CC6-7D0D15FCC68A}" type="pres">
      <dgm:prSet presAssocID="{7958A09B-5EEE-DC46-8C36-9B68BE9ED5D0}" presName="parTrans" presStyleLbl="sibTrans2D1" presStyleIdx="0" presStyleCnt="6"/>
      <dgm:spPr/>
    </dgm:pt>
    <dgm:pt modelId="{4CE99F9E-979C-1E49-A03B-C814662FFDA9}" type="pres">
      <dgm:prSet presAssocID="{7958A09B-5EEE-DC46-8C36-9B68BE9ED5D0}" presName="connectorText" presStyleLbl="sibTrans2D1" presStyleIdx="0" presStyleCnt="6"/>
      <dgm:spPr/>
    </dgm:pt>
    <dgm:pt modelId="{BD27A3AF-D2CF-A047-B6F7-04098E8CD5CB}" type="pres">
      <dgm:prSet presAssocID="{70599669-D876-F14A-8B24-210DD8FDDEAC}" presName="node" presStyleLbl="node1" presStyleIdx="0" presStyleCnt="6">
        <dgm:presLayoutVars>
          <dgm:bulletEnabled val="1"/>
        </dgm:presLayoutVars>
      </dgm:prSet>
      <dgm:spPr/>
    </dgm:pt>
    <dgm:pt modelId="{47B684DF-B714-1E42-B923-713D0524893F}" type="pres">
      <dgm:prSet presAssocID="{831C031B-1632-5047-9EF0-E9A260FEEA5E}" presName="parTrans" presStyleLbl="sibTrans2D1" presStyleIdx="1" presStyleCnt="6"/>
      <dgm:spPr/>
    </dgm:pt>
    <dgm:pt modelId="{A5878825-8F01-D94A-B4FF-5EE703B3FA90}" type="pres">
      <dgm:prSet presAssocID="{831C031B-1632-5047-9EF0-E9A260FEEA5E}" presName="connectorText" presStyleLbl="sibTrans2D1" presStyleIdx="1" presStyleCnt="6"/>
      <dgm:spPr/>
    </dgm:pt>
    <dgm:pt modelId="{4B2B8829-71AB-AF43-83AA-885F4124C847}" type="pres">
      <dgm:prSet presAssocID="{AAE1D245-610A-1943-9BA3-BE1C5A496E9A}" presName="node" presStyleLbl="node1" presStyleIdx="1" presStyleCnt="6">
        <dgm:presLayoutVars>
          <dgm:bulletEnabled val="1"/>
        </dgm:presLayoutVars>
      </dgm:prSet>
      <dgm:spPr/>
    </dgm:pt>
    <dgm:pt modelId="{289654D2-F4F8-B54C-BB11-89463C432F13}" type="pres">
      <dgm:prSet presAssocID="{CAC393E0-2B35-074D-97A7-114F50E1E562}" presName="parTrans" presStyleLbl="sibTrans2D1" presStyleIdx="2" presStyleCnt="6"/>
      <dgm:spPr/>
    </dgm:pt>
    <dgm:pt modelId="{A2AFE4C9-A432-0240-8108-D2B30ECD2494}" type="pres">
      <dgm:prSet presAssocID="{CAC393E0-2B35-074D-97A7-114F50E1E562}" presName="connectorText" presStyleLbl="sibTrans2D1" presStyleIdx="2" presStyleCnt="6"/>
      <dgm:spPr/>
    </dgm:pt>
    <dgm:pt modelId="{B9FC0CC6-5794-8D44-9D5C-EF8A2B28FD16}" type="pres">
      <dgm:prSet presAssocID="{BBD80658-9F24-5947-B228-734210C01F19}" presName="node" presStyleLbl="node1" presStyleIdx="2" presStyleCnt="6">
        <dgm:presLayoutVars>
          <dgm:bulletEnabled val="1"/>
        </dgm:presLayoutVars>
      </dgm:prSet>
      <dgm:spPr/>
    </dgm:pt>
    <dgm:pt modelId="{EECDA9A7-212F-1046-9A38-3512EA3050BC}" type="pres">
      <dgm:prSet presAssocID="{DEAE0287-2433-FB49-9465-F186181BCEDD}" presName="parTrans" presStyleLbl="sibTrans2D1" presStyleIdx="3" presStyleCnt="6"/>
      <dgm:spPr/>
    </dgm:pt>
    <dgm:pt modelId="{831E6BFA-7515-A141-B84F-8148019BF6BB}" type="pres">
      <dgm:prSet presAssocID="{DEAE0287-2433-FB49-9465-F186181BCEDD}" presName="connectorText" presStyleLbl="sibTrans2D1" presStyleIdx="3" presStyleCnt="6"/>
      <dgm:spPr/>
    </dgm:pt>
    <dgm:pt modelId="{BCB8DC9A-CEC1-7E4E-9C78-9534F2EC03C1}" type="pres">
      <dgm:prSet presAssocID="{850F11DE-6849-0E48-AD42-1256F3F3DC8D}" presName="node" presStyleLbl="node1" presStyleIdx="3" presStyleCnt="6">
        <dgm:presLayoutVars>
          <dgm:bulletEnabled val="1"/>
        </dgm:presLayoutVars>
      </dgm:prSet>
      <dgm:spPr/>
    </dgm:pt>
    <dgm:pt modelId="{99D146F3-C688-5848-9F3C-93A81D825FF9}" type="pres">
      <dgm:prSet presAssocID="{2242F9F8-DD62-F949-9905-D5E5314B0D8C}" presName="parTrans" presStyleLbl="sibTrans2D1" presStyleIdx="4" presStyleCnt="6"/>
      <dgm:spPr/>
    </dgm:pt>
    <dgm:pt modelId="{5E21C6B1-1337-DE41-8E05-4D27118E142B}" type="pres">
      <dgm:prSet presAssocID="{2242F9F8-DD62-F949-9905-D5E5314B0D8C}" presName="connectorText" presStyleLbl="sibTrans2D1" presStyleIdx="4" presStyleCnt="6"/>
      <dgm:spPr/>
    </dgm:pt>
    <dgm:pt modelId="{E2DB8AD2-B770-244C-848D-9975C9B2F8B3}" type="pres">
      <dgm:prSet presAssocID="{815460D6-468F-734A-B619-7537C568DCFD}" presName="node" presStyleLbl="node1" presStyleIdx="4" presStyleCnt="6">
        <dgm:presLayoutVars>
          <dgm:bulletEnabled val="1"/>
        </dgm:presLayoutVars>
      </dgm:prSet>
      <dgm:spPr/>
    </dgm:pt>
    <dgm:pt modelId="{1E9B6624-6511-B947-8BEE-05DEAFFDBF83}" type="pres">
      <dgm:prSet presAssocID="{7FC038B7-9BC1-554B-A8E9-E3B01C1E8AE7}" presName="parTrans" presStyleLbl="sibTrans2D1" presStyleIdx="5" presStyleCnt="6"/>
      <dgm:spPr/>
    </dgm:pt>
    <dgm:pt modelId="{C470BF10-7558-604C-B5AE-FBC0380BB45F}" type="pres">
      <dgm:prSet presAssocID="{7FC038B7-9BC1-554B-A8E9-E3B01C1E8AE7}" presName="connectorText" presStyleLbl="sibTrans2D1" presStyleIdx="5" presStyleCnt="6"/>
      <dgm:spPr/>
    </dgm:pt>
    <dgm:pt modelId="{0BE5F01D-D17C-D44A-A17A-17F1E6D7771F}" type="pres">
      <dgm:prSet presAssocID="{D7DEF92A-37B4-7842-88BF-9F910CA37D06}" presName="node" presStyleLbl="node1" presStyleIdx="5" presStyleCnt="6">
        <dgm:presLayoutVars>
          <dgm:bulletEnabled val="1"/>
        </dgm:presLayoutVars>
      </dgm:prSet>
      <dgm:spPr/>
    </dgm:pt>
  </dgm:ptLst>
  <dgm:cxnLst>
    <dgm:cxn modelId="{E15B4505-8586-BA45-9B94-093423E1433C}" type="presOf" srcId="{815460D6-468F-734A-B619-7537C568DCFD}" destId="{E2DB8AD2-B770-244C-848D-9975C9B2F8B3}" srcOrd="0" destOrd="0" presId="urn:microsoft.com/office/officeart/2005/8/layout/radial5"/>
    <dgm:cxn modelId="{A598890E-B9BE-C541-946D-8F2CD2F59B3A}" type="presOf" srcId="{831C031B-1632-5047-9EF0-E9A260FEEA5E}" destId="{47B684DF-B714-1E42-B923-713D0524893F}" srcOrd="0" destOrd="0" presId="urn:microsoft.com/office/officeart/2005/8/layout/radial5"/>
    <dgm:cxn modelId="{3F8A6A10-0418-0C40-B236-27CCF1F3CDFA}" type="presOf" srcId="{F4400882-3102-2841-AC76-D4D425E98448}" destId="{3FA397E1-7C52-9E40-B934-14D19DD40891}" srcOrd="0" destOrd="0" presId="urn:microsoft.com/office/officeart/2005/8/layout/radial5"/>
    <dgm:cxn modelId="{CE96F323-037D-6745-9613-F3A05BFB900C}" type="presOf" srcId="{7FC038B7-9BC1-554B-A8E9-E3B01C1E8AE7}" destId="{1E9B6624-6511-B947-8BEE-05DEAFFDBF83}" srcOrd="0" destOrd="0" presId="urn:microsoft.com/office/officeart/2005/8/layout/radial5"/>
    <dgm:cxn modelId="{991FFC3F-E50F-3F4F-9EAB-9EB8DD8EB53D}" type="presOf" srcId="{DEAE0287-2433-FB49-9465-F186181BCEDD}" destId="{831E6BFA-7515-A141-B84F-8148019BF6BB}" srcOrd="1" destOrd="0" presId="urn:microsoft.com/office/officeart/2005/8/layout/radial5"/>
    <dgm:cxn modelId="{D7576962-97B8-8740-9740-9020064A93B2}" type="presOf" srcId="{CAC393E0-2B35-074D-97A7-114F50E1E562}" destId="{289654D2-F4F8-B54C-BB11-89463C432F13}" srcOrd="0" destOrd="0" presId="urn:microsoft.com/office/officeart/2005/8/layout/radial5"/>
    <dgm:cxn modelId="{804C3C44-0CF8-144C-A063-3F4D714C9B4C}" srcId="{F4400882-3102-2841-AC76-D4D425E98448}" destId="{D7DEF92A-37B4-7842-88BF-9F910CA37D06}" srcOrd="5" destOrd="0" parTransId="{7FC038B7-9BC1-554B-A8E9-E3B01C1E8AE7}" sibTransId="{C4B177B5-0B79-A244-8B2A-F03F96122B7D}"/>
    <dgm:cxn modelId="{10A8454D-5A66-774B-A123-4ED642516DC2}" type="presOf" srcId="{7958A09B-5EEE-DC46-8C36-9B68BE9ED5D0}" destId="{4CE99F9E-979C-1E49-A03B-C814662FFDA9}" srcOrd="1" destOrd="0" presId="urn:microsoft.com/office/officeart/2005/8/layout/radial5"/>
    <dgm:cxn modelId="{61B5594F-FDEC-5641-8738-460A4A55C92C}" type="presOf" srcId="{CAC393E0-2B35-074D-97A7-114F50E1E562}" destId="{A2AFE4C9-A432-0240-8108-D2B30ECD2494}" srcOrd="1" destOrd="0" presId="urn:microsoft.com/office/officeart/2005/8/layout/radial5"/>
    <dgm:cxn modelId="{E04C9C50-2D15-7245-9F7B-2C3E740B0947}" type="presOf" srcId="{D7DEF92A-37B4-7842-88BF-9F910CA37D06}" destId="{0BE5F01D-D17C-D44A-A17A-17F1E6D7771F}" srcOrd="0" destOrd="0" presId="urn:microsoft.com/office/officeart/2005/8/layout/radial5"/>
    <dgm:cxn modelId="{A9127055-8D6A-234D-B750-8345F0CDE523}" type="presOf" srcId="{2242F9F8-DD62-F949-9905-D5E5314B0D8C}" destId="{99D146F3-C688-5848-9F3C-93A81D825FF9}" srcOrd="0" destOrd="0" presId="urn:microsoft.com/office/officeart/2005/8/layout/radial5"/>
    <dgm:cxn modelId="{01D23C76-8F09-2A4F-A9A3-1A2BB9E5B42F}" srcId="{F4400882-3102-2841-AC76-D4D425E98448}" destId="{815460D6-468F-734A-B619-7537C568DCFD}" srcOrd="4" destOrd="0" parTransId="{2242F9F8-DD62-F949-9905-D5E5314B0D8C}" sibTransId="{EF41D69E-DF3F-A148-8DB4-B3907EAD721F}"/>
    <dgm:cxn modelId="{25200577-C5CE-1D41-B819-D085362B608E}" srcId="{F4400882-3102-2841-AC76-D4D425E98448}" destId="{70599669-D876-F14A-8B24-210DD8FDDEAC}" srcOrd="0" destOrd="0" parTransId="{7958A09B-5EEE-DC46-8C36-9B68BE9ED5D0}" sibTransId="{1A3BBB1E-F0C5-6D4E-91BB-966E506EE4C6}"/>
    <dgm:cxn modelId="{DA3D3B7D-E5E1-744D-8622-1D1AABE81984}" type="presOf" srcId="{7958A09B-5EEE-DC46-8C36-9B68BE9ED5D0}" destId="{0CE9912B-CB3D-474A-8CC6-7D0D15FCC68A}" srcOrd="0" destOrd="0" presId="urn:microsoft.com/office/officeart/2005/8/layout/radial5"/>
    <dgm:cxn modelId="{7D4AC27D-FAFB-8642-99FD-9DCDB568C5FE}" srcId="{F4400882-3102-2841-AC76-D4D425E98448}" destId="{AAE1D245-610A-1943-9BA3-BE1C5A496E9A}" srcOrd="1" destOrd="0" parTransId="{831C031B-1632-5047-9EF0-E9A260FEEA5E}" sibTransId="{67708E05-F8EE-2040-A3BA-AD055D2D81A8}"/>
    <dgm:cxn modelId="{03AE3F86-D8CE-E841-9E4F-9C8BB478338D}" type="presOf" srcId="{BBD80658-9F24-5947-B228-734210C01F19}" destId="{B9FC0CC6-5794-8D44-9D5C-EF8A2B28FD16}" srcOrd="0" destOrd="0" presId="urn:microsoft.com/office/officeart/2005/8/layout/radial5"/>
    <dgm:cxn modelId="{8AC16786-8A01-8D4A-AA09-29DA3667C560}" type="presOf" srcId="{831C031B-1632-5047-9EF0-E9A260FEEA5E}" destId="{A5878825-8F01-D94A-B4FF-5EE703B3FA90}" srcOrd="1" destOrd="0" presId="urn:microsoft.com/office/officeart/2005/8/layout/radial5"/>
    <dgm:cxn modelId="{FCA42294-4E9A-054C-BE3F-1DA02F2F19EA}" srcId="{F4400882-3102-2841-AC76-D4D425E98448}" destId="{850F11DE-6849-0E48-AD42-1256F3F3DC8D}" srcOrd="3" destOrd="0" parTransId="{DEAE0287-2433-FB49-9465-F186181BCEDD}" sibTransId="{52E01428-7F84-574A-A109-FE977F37A38B}"/>
    <dgm:cxn modelId="{67F52E9E-3001-D448-AA0F-4CDF10B0EFCE}" type="presOf" srcId="{850F11DE-6849-0E48-AD42-1256F3F3DC8D}" destId="{BCB8DC9A-CEC1-7E4E-9C78-9534F2EC03C1}" srcOrd="0" destOrd="0" presId="urn:microsoft.com/office/officeart/2005/8/layout/radial5"/>
    <dgm:cxn modelId="{3249F4A2-0365-734E-AB0B-F2AA2D6F868D}" type="presOf" srcId="{2242F9F8-DD62-F949-9905-D5E5314B0D8C}" destId="{5E21C6B1-1337-DE41-8E05-4D27118E142B}" srcOrd="1" destOrd="0" presId="urn:microsoft.com/office/officeart/2005/8/layout/radial5"/>
    <dgm:cxn modelId="{0C54E9A5-81ED-314B-986C-300F67D9A56E}" type="presOf" srcId="{7FC038B7-9BC1-554B-A8E9-E3B01C1E8AE7}" destId="{C470BF10-7558-604C-B5AE-FBC0380BB45F}" srcOrd="1" destOrd="0" presId="urn:microsoft.com/office/officeart/2005/8/layout/radial5"/>
    <dgm:cxn modelId="{F431EEB5-363D-4545-B4D6-5E57D9501ADD}" type="presOf" srcId="{AAE1D245-610A-1943-9BA3-BE1C5A496E9A}" destId="{4B2B8829-71AB-AF43-83AA-885F4124C847}" srcOrd="0" destOrd="0" presId="urn:microsoft.com/office/officeart/2005/8/layout/radial5"/>
    <dgm:cxn modelId="{96D80FC3-133A-6043-B418-73EB0EC1360B}" type="presOf" srcId="{DEAE0287-2433-FB49-9465-F186181BCEDD}" destId="{EECDA9A7-212F-1046-9A38-3512EA3050BC}" srcOrd="0" destOrd="0" presId="urn:microsoft.com/office/officeart/2005/8/layout/radial5"/>
    <dgm:cxn modelId="{7E5E4ECB-7F8D-8849-A1CC-102A9B2F906E}" type="presOf" srcId="{089B8AD7-DAEA-D54A-89DB-CF3FCB220AD0}" destId="{61EAFA89-4509-1641-BFF1-11EF1EB030CE}" srcOrd="0" destOrd="0" presId="urn:microsoft.com/office/officeart/2005/8/layout/radial5"/>
    <dgm:cxn modelId="{BE16F6DD-BB8D-734D-AA14-370601B0EA94}" srcId="{089B8AD7-DAEA-D54A-89DB-CF3FCB220AD0}" destId="{F4400882-3102-2841-AC76-D4D425E98448}" srcOrd="0" destOrd="0" parTransId="{D95CA7E7-133F-9741-A6DF-633D50EBD490}" sibTransId="{B10BE6F1-5DFC-4642-B07E-8E5E9DFA0F95}"/>
    <dgm:cxn modelId="{30149AEA-B13E-BD42-9C22-658464C522D3}" srcId="{F4400882-3102-2841-AC76-D4D425E98448}" destId="{BBD80658-9F24-5947-B228-734210C01F19}" srcOrd="2" destOrd="0" parTransId="{CAC393E0-2B35-074D-97A7-114F50E1E562}" sibTransId="{24BFB6C2-298D-974E-9971-17BFD0C401AB}"/>
    <dgm:cxn modelId="{D13D57FA-AAE9-6D49-9304-AC03977F2C78}" type="presOf" srcId="{70599669-D876-F14A-8B24-210DD8FDDEAC}" destId="{BD27A3AF-D2CF-A047-B6F7-04098E8CD5CB}" srcOrd="0" destOrd="0" presId="urn:microsoft.com/office/officeart/2005/8/layout/radial5"/>
    <dgm:cxn modelId="{1F71FABD-6BD5-664B-AF92-8AA7038AE8E4}" type="presParOf" srcId="{61EAFA89-4509-1641-BFF1-11EF1EB030CE}" destId="{3FA397E1-7C52-9E40-B934-14D19DD40891}" srcOrd="0" destOrd="0" presId="urn:microsoft.com/office/officeart/2005/8/layout/radial5"/>
    <dgm:cxn modelId="{E167DFBE-F2A6-1946-B916-4FCDBACB5A04}" type="presParOf" srcId="{61EAFA89-4509-1641-BFF1-11EF1EB030CE}" destId="{0CE9912B-CB3D-474A-8CC6-7D0D15FCC68A}" srcOrd="1" destOrd="0" presId="urn:microsoft.com/office/officeart/2005/8/layout/radial5"/>
    <dgm:cxn modelId="{B482EC76-8796-BA42-9B45-EC3551FCB49A}" type="presParOf" srcId="{0CE9912B-CB3D-474A-8CC6-7D0D15FCC68A}" destId="{4CE99F9E-979C-1E49-A03B-C814662FFDA9}" srcOrd="0" destOrd="0" presId="urn:microsoft.com/office/officeart/2005/8/layout/radial5"/>
    <dgm:cxn modelId="{33908D12-FC5B-D742-B8E7-4A7B5E15C618}" type="presParOf" srcId="{61EAFA89-4509-1641-BFF1-11EF1EB030CE}" destId="{BD27A3AF-D2CF-A047-B6F7-04098E8CD5CB}" srcOrd="2" destOrd="0" presId="urn:microsoft.com/office/officeart/2005/8/layout/radial5"/>
    <dgm:cxn modelId="{9E4CA25A-CB10-2841-9582-6D09035DC3C2}" type="presParOf" srcId="{61EAFA89-4509-1641-BFF1-11EF1EB030CE}" destId="{47B684DF-B714-1E42-B923-713D0524893F}" srcOrd="3" destOrd="0" presId="urn:microsoft.com/office/officeart/2005/8/layout/radial5"/>
    <dgm:cxn modelId="{AF466C60-4B6C-C744-9719-E5FE424510C0}" type="presParOf" srcId="{47B684DF-B714-1E42-B923-713D0524893F}" destId="{A5878825-8F01-D94A-B4FF-5EE703B3FA90}" srcOrd="0" destOrd="0" presId="urn:microsoft.com/office/officeart/2005/8/layout/radial5"/>
    <dgm:cxn modelId="{C0E53774-410B-384D-9402-BB0FAEE258E2}" type="presParOf" srcId="{61EAFA89-4509-1641-BFF1-11EF1EB030CE}" destId="{4B2B8829-71AB-AF43-83AA-885F4124C847}" srcOrd="4" destOrd="0" presId="urn:microsoft.com/office/officeart/2005/8/layout/radial5"/>
    <dgm:cxn modelId="{2AE7584F-A2AA-284B-B4E2-7DF200B7C2CC}" type="presParOf" srcId="{61EAFA89-4509-1641-BFF1-11EF1EB030CE}" destId="{289654D2-F4F8-B54C-BB11-89463C432F13}" srcOrd="5" destOrd="0" presId="urn:microsoft.com/office/officeart/2005/8/layout/radial5"/>
    <dgm:cxn modelId="{4F50EF8A-FDCE-1644-96D7-845ADD6045D7}" type="presParOf" srcId="{289654D2-F4F8-B54C-BB11-89463C432F13}" destId="{A2AFE4C9-A432-0240-8108-D2B30ECD2494}" srcOrd="0" destOrd="0" presId="urn:microsoft.com/office/officeart/2005/8/layout/radial5"/>
    <dgm:cxn modelId="{B66AF8F6-E081-4B47-9BFF-A881C3D78EF4}" type="presParOf" srcId="{61EAFA89-4509-1641-BFF1-11EF1EB030CE}" destId="{B9FC0CC6-5794-8D44-9D5C-EF8A2B28FD16}" srcOrd="6" destOrd="0" presId="urn:microsoft.com/office/officeart/2005/8/layout/radial5"/>
    <dgm:cxn modelId="{4E62B348-33D5-454C-AD7D-387C60314715}" type="presParOf" srcId="{61EAFA89-4509-1641-BFF1-11EF1EB030CE}" destId="{EECDA9A7-212F-1046-9A38-3512EA3050BC}" srcOrd="7" destOrd="0" presId="urn:microsoft.com/office/officeart/2005/8/layout/radial5"/>
    <dgm:cxn modelId="{5607FEAE-F6D0-634E-ADF0-0273BAC87BD4}" type="presParOf" srcId="{EECDA9A7-212F-1046-9A38-3512EA3050BC}" destId="{831E6BFA-7515-A141-B84F-8148019BF6BB}" srcOrd="0" destOrd="0" presId="urn:microsoft.com/office/officeart/2005/8/layout/radial5"/>
    <dgm:cxn modelId="{3BDF3F9A-2384-D249-A419-3902232074E1}" type="presParOf" srcId="{61EAFA89-4509-1641-BFF1-11EF1EB030CE}" destId="{BCB8DC9A-CEC1-7E4E-9C78-9534F2EC03C1}" srcOrd="8" destOrd="0" presId="urn:microsoft.com/office/officeart/2005/8/layout/radial5"/>
    <dgm:cxn modelId="{2F5857A9-F7C4-6945-8D99-8290864EBC42}" type="presParOf" srcId="{61EAFA89-4509-1641-BFF1-11EF1EB030CE}" destId="{99D146F3-C688-5848-9F3C-93A81D825FF9}" srcOrd="9" destOrd="0" presId="urn:microsoft.com/office/officeart/2005/8/layout/radial5"/>
    <dgm:cxn modelId="{F8827084-A41D-F443-BD83-0D0C3F803EB9}" type="presParOf" srcId="{99D146F3-C688-5848-9F3C-93A81D825FF9}" destId="{5E21C6B1-1337-DE41-8E05-4D27118E142B}" srcOrd="0" destOrd="0" presId="urn:microsoft.com/office/officeart/2005/8/layout/radial5"/>
    <dgm:cxn modelId="{C978D983-91C4-B64F-A63D-57B1C855B45B}" type="presParOf" srcId="{61EAFA89-4509-1641-BFF1-11EF1EB030CE}" destId="{E2DB8AD2-B770-244C-848D-9975C9B2F8B3}" srcOrd="10" destOrd="0" presId="urn:microsoft.com/office/officeart/2005/8/layout/radial5"/>
    <dgm:cxn modelId="{9DD0F22A-9988-B94F-A0C0-4AC5179F5B24}" type="presParOf" srcId="{61EAFA89-4509-1641-BFF1-11EF1EB030CE}" destId="{1E9B6624-6511-B947-8BEE-05DEAFFDBF83}" srcOrd="11" destOrd="0" presId="urn:microsoft.com/office/officeart/2005/8/layout/radial5"/>
    <dgm:cxn modelId="{82038F21-61C2-EE49-9E0C-72D73FFDF7B5}" type="presParOf" srcId="{1E9B6624-6511-B947-8BEE-05DEAFFDBF83}" destId="{C470BF10-7558-604C-B5AE-FBC0380BB45F}" srcOrd="0" destOrd="0" presId="urn:microsoft.com/office/officeart/2005/8/layout/radial5"/>
    <dgm:cxn modelId="{CE834499-AAEC-414A-A68B-2301581CEA52}" type="presParOf" srcId="{61EAFA89-4509-1641-BFF1-11EF1EB030CE}" destId="{0BE5F01D-D17C-D44A-A17A-17F1E6D7771F}" srcOrd="12"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0ED9BA-2F7B-164F-9C8C-0ECCCAC52328}"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4359329C-AEE6-AB4D-A24E-E6DE72A33F78}">
      <dgm:prSet custT="1"/>
      <dgm:spPr/>
      <dgm:t>
        <a:bodyPr/>
        <a:lstStyle/>
        <a:p>
          <a:pPr rtl="0"/>
          <a:r>
            <a:rPr lang="en-US" sz="5200" dirty="0"/>
            <a:t>Cache Size</a:t>
          </a:r>
        </a:p>
      </dgm:t>
    </dgm:pt>
    <dgm:pt modelId="{3636227B-64A1-EC46-AD20-A4E291F3B1BE}" type="parTrans" cxnId="{4998F44D-9325-C744-B93F-063B2B595D37}">
      <dgm:prSet/>
      <dgm:spPr/>
      <dgm:t>
        <a:bodyPr/>
        <a:lstStyle/>
        <a:p>
          <a:endParaRPr lang="en-US"/>
        </a:p>
      </dgm:t>
    </dgm:pt>
    <dgm:pt modelId="{62235224-C8A5-9B43-807A-395123AF0410}" type="sibTrans" cxnId="{4998F44D-9325-C744-B93F-063B2B595D37}">
      <dgm:prSet/>
      <dgm:spPr/>
      <dgm:t>
        <a:bodyPr/>
        <a:lstStyle/>
        <a:p>
          <a:endParaRPr lang="en-US"/>
        </a:p>
      </dgm:t>
    </dgm:pt>
    <dgm:pt modelId="{A146BC9D-0B8F-BA42-A0BC-FB3427F3C7B9}">
      <dgm:prSet/>
      <dgm:spPr/>
      <dgm:t>
        <a:bodyPr/>
        <a:lstStyle/>
        <a:p>
          <a:pPr rtl="0"/>
          <a:r>
            <a:rPr lang="en-US" dirty="0"/>
            <a:t>small caches have significant impact on performance</a:t>
          </a:r>
        </a:p>
      </dgm:t>
    </dgm:pt>
    <dgm:pt modelId="{13D68B7B-7750-0F45-8FA8-3217C92E5BC1}" type="parTrans" cxnId="{E5AD9C06-94DA-A044-8106-72666E8FF5B9}">
      <dgm:prSet/>
      <dgm:spPr/>
      <dgm:t>
        <a:bodyPr/>
        <a:lstStyle/>
        <a:p>
          <a:endParaRPr lang="en-US" dirty="0"/>
        </a:p>
      </dgm:t>
    </dgm:pt>
    <dgm:pt modelId="{81B1BFF0-07EE-0446-87DF-159145713563}" type="sibTrans" cxnId="{E5AD9C06-94DA-A044-8106-72666E8FF5B9}">
      <dgm:prSet/>
      <dgm:spPr/>
      <dgm:t>
        <a:bodyPr/>
        <a:lstStyle/>
        <a:p>
          <a:endParaRPr lang="en-US"/>
        </a:p>
      </dgm:t>
    </dgm:pt>
    <dgm:pt modelId="{8CA0942B-60B8-3144-A8A8-416F83738447}">
      <dgm:prSet/>
      <dgm:spPr/>
      <dgm:t>
        <a:bodyPr/>
        <a:lstStyle/>
        <a:p>
          <a:pPr rtl="0"/>
          <a:r>
            <a:rPr lang="en-US" dirty="0"/>
            <a:t>Block Size</a:t>
          </a:r>
        </a:p>
      </dgm:t>
    </dgm:pt>
    <dgm:pt modelId="{11800E5D-A381-F74C-B15A-9511800AC9DD}" type="parTrans" cxnId="{A536A1A3-5A56-7D49-9091-2A543F7EF5D4}">
      <dgm:prSet/>
      <dgm:spPr/>
      <dgm:t>
        <a:bodyPr/>
        <a:lstStyle/>
        <a:p>
          <a:endParaRPr lang="en-US"/>
        </a:p>
      </dgm:t>
    </dgm:pt>
    <dgm:pt modelId="{A4ACFAF2-2AE7-2E45-8EA4-F2CC2067AEA9}" type="sibTrans" cxnId="{A536A1A3-5A56-7D49-9091-2A543F7EF5D4}">
      <dgm:prSet/>
      <dgm:spPr/>
      <dgm:t>
        <a:bodyPr/>
        <a:lstStyle/>
        <a:p>
          <a:endParaRPr lang="en-US"/>
        </a:p>
      </dgm:t>
    </dgm:pt>
    <dgm:pt modelId="{8DFD5182-B09A-624F-A740-E41EBDAC1273}">
      <dgm:prSet/>
      <dgm:spPr/>
      <dgm:t>
        <a:bodyPr/>
        <a:lstStyle/>
        <a:p>
          <a:pPr rtl="0"/>
          <a:r>
            <a:rPr lang="en-US" dirty="0"/>
            <a:t>the unit of data exchanged between cache and main memory</a:t>
          </a:r>
        </a:p>
      </dgm:t>
    </dgm:pt>
    <dgm:pt modelId="{FDBFEA4E-8440-4C4E-B538-169660056C03}" type="parTrans" cxnId="{2B744CC4-7DAE-9B47-B7EE-3AFD216EBDA6}">
      <dgm:prSet/>
      <dgm:spPr/>
      <dgm:t>
        <a:bodyPr/>
        <a:lstStyle/>
        <a:p>
          <a:endParaRPr lang="en-US" dirty="0"/>
        </a:p>
      </dgm:t>
    </dgm:pt>
    <dgm:pt modelId="{FE15BF8E-3C03-4247-AC4E-8F48762341CE}" type="sibTrans" cxnId="{2B744CC4-7DAE-9B47-B7EE-3AFD216EBDA6}">
      <dgm:prSet/>
      <dgm:spPr/>
      <dgm:t>
        <a:bodyPr/>
        <a:lstStyle/>
        <a:p>
          <a:endParaRPr lang="en-US"/>
        </a:p>
      </dgm:t>
    </dgm:pt>
    <dgm:pt modelId="{91E4FE33-C134-A14D-90DE-7B69ADCD97F1}" type="pres">
      <dgm:prSet presAssocID="{3E0ED9BA-2F7B-164F-9C8C-0ECCCAC52328}" presName="diagram" presStyleCnt="0">
        <dgm:presLayoutVars>
          <dgm:chPref val="1"/>
          <dgm:dir/>
          <dgm:animOne val="branch"/>
          <dgm:animLvl val="lvl"/>
          <dgm:resizeHandles/>
        </dgm:presLayoutVars>
      </dgm:prSet>
      <dgm:spPr/>
    </dgm:pt>
    <dgm:pt modelId="{7B3DA18A-7B14-C742-8C51-869358A14CAD}" type="pres">
      <dgm:prSet presAssocID="{4359329C-AEE6-AB4D-A24E-E6DE72A33F78}" presName="root" presStyleCnt="0"/>
      <dgm:spPr/>
    </dgm:pt>
    <dgm:pt modelId="{0390C93A-5E04-3C43-A193-FEAC3E0B88EE}" type="pres">
      <dgm:prSet presAssocID="{4359329C-AEE6-AB4D-A24E-E6DE72A33F78}" presName="rootComposite" presStyleCnt="0"/>
      <dgm:spPr/>
    </dgm:pt>
    <dgm:pt modelId="{24EF14F8-BE1F-AE4B-9370-44EBA265FE08}" type="pres">
      <dgm:prSet presAssocID="{4359329C-AEE6-AB4D-A24E-E6DE72A33F78}" presName="rootText" presStyleLbl="node1" presStyleIdx="0" presStyleCnt="2" custScaleX="87435" custScaleY="76968" custLinFactNeighborX="9573" custLinFactNeighborY="1769"/>
      <dgm:spPr/>
    </dgm:pt>
    <dgm:pt modelId="{F10D9A5A-38D5-C84C-BF34-89D4EDD31CE8}" type="pres">
      <dgm:prSet presAssocID="{4359329C-AEE6-AB4D-A24E-E6DE72A33F78}" presName="rootConnector" presStyleLbl="node1" presStyleIdx="0" presStyleCnt="2"/>
      <dgm:spPr/>
    </dgm:pt>
    <dgm:pt modelId="{BF9FB3F7-8DAD-8846-B109-4658557A057F}" type="pres">
      <dgm:prSet presAssocID="{4359329C-AEE6-AB4D-A24E-E6DE72A33F78}" presName="childShape" presStyleCnt="0"/>
      <dgm:spPr/>
    </dgm:pt>
    <dgm:pt modelId="{E32D2D7E-4096-FD40-9D80-EE11084C1A83}" type="pres">
      <dgm:prSet presAssocID="{13D68B7B-7750-0F45-8FA8-3217C92E5BC1}" presName="Name13" presStyleLbl="parChTrans1D2" presStyleIdx="0" presStyleCnt="2"/>
      <dgm:spPr/>
    </dgm:pt>
    <dgm:pt modelId="{77FE7FAB-4550-4443-88EF-66D6C8D2A9ED}" type="pres">
      <dgm:prSet presAssocID="{A146BC9D-0B8F-BA42-A0BC-FB3427F3C7B9}" presName="childText" presStyleLbl="bgAcc1" presStyleIdx="0" presStyleCnt="2" custLinFactNeighborX="11700" custLinFactNeighborY="7284">
        <dgm:presLayoutVars>
          <dgm:bulletEnabled val="1"/>
        </dgm:presLayoutVars>
      </dgm:prSet>
      <dgm:spPr/>
    </dgm:pt>
    <dgm:pt modelId="{A30DB2D5-E03F-C342-8A1F-0A1867CF2E81}" type="pres">
      <dgm:prSet presAssocID="{8CA0942B-60B8-3144-A8A8-416F83738447}" presName="root" presStyleCnt="0"/>
      <dgm:spPr/>
    </dgm:pt>
    <dgm:pt modelId="{E53C5C77-5AFA-644D-BF1B-E36A6E27963E}" type="pres">
      <dgm:prSet presAssocID="{8CA0942B-60B8-3144-A8A8-416F83738447}" presName="rootComposite" presStyleCnt="0"/>
      <dgm:spPr/>
    </dgm:pt>
    <dgm:pt modelId="{048857E3-1096-6442-AF04-12B5D30D2C53}" type="pres">
      <dgm:prSet presAssocID="{8CA0942B-60B8-3144-A8A8-416F83738447}" presName="rootText" presStyleLbl="node1" presStyleIdx="1" presStyleCnt="2" custScaleX="74029" custScaleY="81987"/>
      <dgm:spPr/>
    </dgm:pt>
    <dgm:pt modelId="{C063CC95-3712-754A-8D4A-861DC6FD66DC}" type="pres">
      <dgm:prSet presAssocID="{8CA0942B-60B8-3144-A8A8-416F83738447}" presName="rootConnector" presStyleLbl="node1" presStyleIdx="1" presStyleCnt="2"/>
      <dgm:spPr/>
    </dgm:pt>
    <dgm:pt modelId="{5D455874-2EF3-A349-8D3E-A0FFE878B4BD}" type="pres">
      <dgm:prSet presAssocID="{8CA0942B-60B8-3144-A8A8-416F83738447}" presName="childShape" presStyleCnt="0"/>
      <dgm:spPr/>
    </dgm:pt>
    <dgm:pt modelId="{D018A09F-8E79-8348-8335-D09F4154CCA4}" type="pres">
      <dgm:prSet presAssocID="{FDBFEA4E-8440-4C4E-B538-169660056C03}" presName="Name13" presStyleLbl="parChTrans1D2" presStyleIdx="1" presStyleCnt="2"/>
      <dgm:spPr/>
    </dgm:pt>
    <dgm:pt modelId="{FEB8D0ED-9830-E94A-81F4-6094924293A7}" type="pres">
      <dgm:prSet presAssocID="{8DFD5182-B09A-624F-A740-E41EBDAC1273}" presName="childText" presStyleLbl="bgAcc1" presStyleIdx="1" presStyleCnt="2">
        <dgm:presLayoutVars>
          <dgm:bulletEnabled val="1"/>
        </dgm:presLayoutVars>
      </dgm:prSet>
      <dgm:spPr/>
    </dgm:pt>
  </dgm:ptLst>
  <dgm:cxnLst>
    <dgm:cxn modelId="{E5AD9C06-94DA-A044-8106-72666E8FF5B9}" srcId="{4359329C-AEE6-AB4D-A24E-E6DE72A33F78}" destId="{A146BC9D-0B8F-BA42-A0BC-FB3427F3C7B9}" srcOrd="0" destOrd="0" parTransId="{13D68B7B-7750-0F45-8FA8-3217C92E5BC1}" sibTransId="{81B1BFF0-07EE-0446-87DF-159145713563}"/>
    <dgm:cxn modelId="{1E354B0A-7D9B-274E-8D61-015C7C546022}" type="presOf" srcId="{4359329C-AEE6-AB4D-A24E-E6DE72A33F78}" destId="{24EF14F8-BE1F-AE4B-9370-44EBA265FE08}" srcOrd="0" destOrd="0" presId="urn:microsoft.com/office/officeart/2005/8/layout/hierarchy3"/>
    <dgm:cxn modelId="{26B4051B-5594-A445-8089-F0DD88812D1C}" type="presOf" srcId="{8CA0942B-60B8-3144-A8A8-416F83738447}" destId="{048857E3-1096-6442-AF04-12B5D30D2C53}" srcOrd="0" destOrd="0" presId="urn:microsoft.com/office/officeart/2005/8/layout/hierarchy3"/>
    <dgm:cxn modelId="{31B76234-F65F-954E-A4CF-27F73ECA568D}" type="presOf" srcId="{4359329C-AEE6-AB4D-A24E-E6DE72A33F78}" destId="{F10D9A5A-38D5-C84C-BF34-89D4EDD31CE8}" srcOrd="1" destOrd="0" presId="urn:microsoft.com/office/officeart/2005/8/layout/hierarchy3"/>
    <dgm:cxn modelId="{1BB05538-0ABC-2B48-B105-482DCCEF0D53}" type="presOf" srcId="{8DFD5182-B09A-624F-A740-E41EBDAC1273}" destId="{FEB8D0ED-9830-E94A-81F4-6094924293A7}" srcOrd="0" destOrd="0" presId="urn:microsoft.com/office/officeart/2005/8/layout/hierarchy3"/>
    <dgm:cxn modelId="{99765948-0D6E-D446-88B4-1D6D6FA1B2F2}" type="presOf" srcId="{8CA0942B-60B8-3144-A8A8-416F83738447}" destId="{C063CC95-3712-754A-8D4A-861DC6FD66DC}" srcOrd="1" destOrd="0" presId="urn:microsoft.com/office/officeart/2005/8/layout/hierarchy3"/>
    <dgm:cxn modelId="{4998F44D-9325-C744-B93F-063B2B595D37}" srcId="{3E0ED9BA-2F7B-164F-9C8C-0ECCCAC52328}" destId="{4359329C-AEE6-AB4D-A24E-E6DE72A33F78}" srcOrd="0" destOrd="0" parTransId="{3636227B-64A1-EC46-AD20-A4E291F3B1BE}" sibTransId="{62235224-C8A5-9B43-807A-395123AF0410}"/>
    <dgm:cxn modelId="{A536A1A3-5A56-7D49-9091-2A543F7EF5D4}" srcId="{3E0ED9BA-2F7B-164F-9C8C-0ECCCAC52328}" destId="{8CA0942B-60B8-3144-A8A8-416F83738447}" srcOrd="1" destOrd="0" parTransId="{11800E5D-A381-F74C-B15A-9511800AC9DD}" sibTransId="{A4ACFAF2-2AE7-2E45-8EA4-F2CC2067AEA9}"/>
    <dgm:cxn modelId="{6BC1FDAA-66FE-8D42-B65B-79992B7866DA}" type="presOf" srcId="{3E0ED9BA-2F7B-164F-9C8C-0ECCCAC52328}" destId="{91E4FE33-C134-A14D-90DE-7B69ADCD97F1}" srcOrd="0" destOrd="0" presId="urn:microsoft.com/office/officeart/2005/8/layout/hierarchy3"/>
    <dgm:cxn modelId="{D04FA2B0-B172-D24A-8A06-E83D765961A6}" type="presOf" srcId="{A146BC9D-0B8F-BA42-A0BC-FB3427F3C7B9}" destId="{77FE7FAB-4550-4443-88EF-66D6C8D2A9ED}" srcOrd="0" destOrd="0" presId="urn:microsoft.com/office/officeart/2005/8/layout/hierarchy3"/>
    <dgm:cxn modelId="{4C875CBE-7E7F-4749-8044-18FEF1830073}" type="presOf" srcId="{13D68B7B-7750-0F45-8FA8-3217C92E5BC1}" destId="{E32D2D7E-4096-FD40-9D80-EE11084C1A83}" srcOrd="0" destOrd="0" presId="urn:microsoft.com/office/officeart/2005/8/layout/hierarchy3"/>
    <dgm:cxn modelId="{2B744CC4-7DAE-9B47-B7EE-3AFD216EBDA6}" srcId="{8CA0942B-60B8-3144-A8A8-416F83738447}" destId="{8DFD5182-B09A-624F-A740-E41EBDAC1273}" srcOrd="0" destOrd="0" parTransId="{FDBFEA4E-8440-4C4E-B538-169660056C03}" sibTransId="{FE15BF8E-3C03-4247-AC4E-8F48762341CE}"/>
    <dgm:cxn modelId="{CC16DFF3-A3A4-8649-8F2B-7FB217EE54EC}" type="presOf" srcId="{FDBFEA4E-8440-4C4E-B538-169660056C03}" destId="{D018A09F-8E79-8348-8335-D09F4154CCA4}" srcOrd="0" destOrd="0" presId="urn:microsoft.com/office/officeart/2005/8/layout/hierarchy3"/>
    <dgm:cxn modelId="{AED74C07-7AF5-A147-A744-4FC9FC6D98EB}" type="presParOf" srcId="{91E4FE33-C134-A14D-90DE-7B69ADCD97F1}" destId="{7B3DA18A-7B14-C742-8C51-869358A14CAD}" srcOrd="0" destOrd="0" presId="urn:microsoft.com/office/officeart/2005/8/layout/hierarchy3"/>
    <dgm:cxn modelId="{3052D73F-0AE8-7B49-B19C-E466290F4B5C}" type="presParOf" srcId="{7B3DA18A-7B14-C742-8C51-869358A14CAD}" destId="{0390C93A-5E04-3C43-A193-FEAC3E0B88EE}" srcOrd="0" destOrd="0" presId="urn:microsoft.com/office/officeart/2005/8/layout/hierarchy3"/>
    <dgm:cxn modelId="{A368CCBA-C620-124F-8011-6F4B94E5B583}" type="presParOf" srcId="{0390C93A-5E04-3C43-A193-FEAC3E0B88EE}" destId="{24EF14F8-BE1F-AE4B-9370-44EBA265FE08}" srcOrd="0" destOrd="0" presId="urn:microsoft.com/office/officeart/2005/8/layout/hierarchy3"/>
    <dgm:cxn modelId="{51A3C9AC-46F0-8044-9527-8F7D81D8E4E5}" type="presParOf" srcId="{0390C93A-5E04-3C43-A193-FEAC3E0B88EE}" destId="{F10D9A5A-38D5-C84C-BF34-89D4EDD31CE8}" srcOrd="1" destOrd="0" presId="urn:microsoft.com/office/officeart/2005/8/layout/hierarchy3"/>
    <dgm:cxn modelId="{6DFF3C72-0B79-3645-8214-15C6AA3E0DB9}" type="presParOf" srcId="{7B3DA18A-7B14-C742-8C51-869358A14CAD}" destId="{BF9FB3F7-8DAD-8846-B109-4658557A057F}" srcOrd="1" destOrd="0" presId="urn:microsoft.com/office/officeart/2005/8/layout/hierarchy3"/>
    <dgm:cxn modelId="{CF60E1A4-1FFA-E640-B70D-EF2C89074E78}" type="presParOf" srcId="{BF9FB3F7-8DAD-8846-B109-4658557A057F}" destId="{E32D2D7E-4096-FD40-9D80-EE11084C1A83}" srcOrd="0" destOrd="0" presId="urn:microsoft.com/office/officeart/2005/8/layout/hierarchy3"/>
    <dgm:cxn modelId="{62EA8E9D-4CC7-AD4C-9558-1CBFAD590807}" type="presParOf" srcId="{BF9FB3F7-8DAD-8846-B109-4658557A057F}" destId="{77FE7FAB-4550-4443-88EF-66D6C8D2A9ED}" srcOrd="1" destOrd="0" presId="urn:microsoft.com/office/officeart/2005/8/layout/hierarchy3"/>
    <dgm:cxn modelId="{EA8E738A-9628-EA42-8A91-8090D34D7888}" type="presParOf" srcId="{91E4FE33-C134-A14D-90DE-7B69ADCD97F1}" destId="{A30DB2D5-E03F-C342-8A1F-0A1867CF2E81}" srcOrd="1" destOrd="0" presId="urn:microsoft.com/office/officeart/2005/8/layout/hierarchy3"/>
    <dgm:cxn modelId="{8A55FC5E-B5BC-B149-8782-559305289C8F}" type="presParOf" srcId="{A30DB2D5-E03F-C342-8A1F-0A1867CF2E81}" destId="{E53C5C77-5AFA-644D-BF1B-E36A6E27963E}" srcOrd="0" destOrd="0" presId="urn:microsoft.com/office/officeart/2005/8/layout/hierarchy3"/>
    <dgm:cxn modelId="{5C8B9A55-27EC-B84A-8571-2C143A3FFC19}" type="presParOf" srcId="{E53C5C77-5AFA-644D-BF1B-E36A6E27963E}" destId="{048857E3-1096-6442-AF04-12B5D30D2C53}" srcOrd="0" destOrd="0" presId="urn:microsoft.com/office/officeart/2005/8/layout/hierarchy3"/>
    <dgm:cxn modelId="{D18A632B-6408-464F-8819-C0381D62B0B5}" type="presParOf" srcId="{E53C5C77-5AFA-644D-BF1B-E36A6E27963E}" destId="{C063CC95-3712-754A-8D4A-861DC6FD66DC}" srcOrd="1" destOrd="0" presId="urn:microsoft.com/office/officeart/2005/8/layout/hierarchy3"/>
    <dgm:cxn modelId="{48DFDB1C-E044-2044-913C-F6ECACF178E7}" type="presParOf" srcId="{A30DB2D5-E03F-C342-8A1F-0A1867CF2E81}" destId="{5D455874-2EF3-A349-8D3E-A0FFE878B4BD}" srcOrd="1" destOrd="0" presId="urn:microsoft.com/office/officeart/2005/8/layout/hierarchy3"/>
    <dgm:cxn modelId="{58C82A30-90AD-5F4A-8100-46649B8DD89F}" type="presParOf" srcId="{5D455874-2EF3-A349-8D3E-A0FFE878B4BD}" destId="{D018A09F-8E79-8348-8335-D09F4154CCA4}" srcOrd="0" destOrd="0" presId="urn:microsoft.com/office/officeart/2005/8/layout/hierarchy3"/>
    <dgm:cxn modelId="{FE7CA210-03E0-1D42-B7F6-575D053BED09}" type="presParOf" srcId="{5D455874-2EF3-A349-8D3E-A0FFE878B4BD}" destId="{FEB8D0ED-9830-E94A-81F4-6094924293A7}"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030FF1-2507-9F49-A591-07E6CEF78234}">
      <dsp:nvSpPr>
        <dsp:cNvPr id="0" name=""/>
        <dsp:cNvSpPr/>
      </dsp:nvSpPr>
      <dsp:spPr>
        <a:xfrm>
          <a:off x="1066808" y="304800"/>
          <a:ext cx="1769283" cy="11234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3F419C36-6726-324B-979F-AB0836BDCF1F}">
      <dsp:nvSpPr>
        <dsp:cNvPr id="0" name=""/>
        <dsp:cNvSpPr/>
      </dsp:nvSpPr>
      <dsp:spPr>
        <a:xfrm>
          <a:off x="1263395" y="491558"/>
          <a:ext cx="1769283" cy="112349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b="1" i="0" kern="1200" dirty="0">
              <a:solidFill>
                <a:schemeClr val="tx1"/>
              </a:solidFill>
            </a:rPr>
            <a:t>Processor</a:t>
          </a:r>
        </a:p>
      </dsp:txBody>
      <dsp:txXfrm>
        <a:off x="1263395" y="491558"/>
        <a:ext cx="1769283" cy="1123495"/>
      </dsp:txXfrm>
    </dsp:sp>
    <dsp:sp modelId="{E9749119-7A06-4840-B0C1-953DEC1D0D5B}">
      <dsp:nvSpPr>
        <dsp:cNvPr id="0" name=""/>
        <dsp:cNvSpPr/>
      </dsp:nvSpPr>
      <dsp:spPr>
        <a:xfrm>
          <a:off x="1219200" y="2514603"/>
          <a:ext cx="1769283" cy="11234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A314E1AC-3785-F44A-B4FB-B71FE99B7F60}">
      <dsp:nvSpPr>
        <dsp:cNvPr id="0" name=""/>
        <dsp:cNvSpPr/>
      </dsp:nvSpPr>
      <dsp:spPr>
        <a:xfrm>
          <a:off x="1415787" y="2701361"/>
          <a:ext cx="1769283" cy="112349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b="1" i="0" kern="1200" dirty="0">
              <a:solidFill>
                <a:schemeClr val="tx1"/>
              </a:solidFill>
            </a:rPr>
            <a:t>Main Memory</a:t>
          </a:r>
        </a:p>
      </dsp:txBody>
      <dsp:txXfrm>
        <a:off x="1415787" y="2701361"/>
        <a:ext cx="1769283" cy="1123495"/>
      </dsp:txXfrm>
    </dsp:sp>
    <dsp:sp modelId="{14FC8863-8EE5-694D-9DC7-A04C4A3B1E88}">
      <dsp:nvSpPr>
        <dsp:cNvPr id="0" name=""/>
        <dsp:cNvSpPr/>
      </dsp:nvSpPr>
      <dsp:spPr>
        <a:xfrm>
          <a:off x="5257806" y="228605"/>
          <a:ext cx="1769283" cy="11234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D2104015-BE93-8649-B182-2B94DB828B9A}">
      <dsp:nvSpPr>
        <dsp:cNvPr id="0" name=""/>
        <dsp:cNvSpPr/>
      </dsp:nvSpPr>
      <dsp:spPr>
        <a:xfrm>
          <a:off x="5454393" y="415363"/>
          <a:ext cx="1769283" cy="112349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b="1" i="0" kern="1200" dirty="0">
              <a:solidFill>
                <a:schemeClr val="tx1"/>
              </a:solidFill>
            </a:rPr>
            <a:t>I/O Modules</a:t>
          </a:r>
        </a:p>
      </dsp:txBody>
      <dsp:txXfrm>
        <a:off x="5454393" y="415363"/>
        <a:ext cx="1769283" cy="1123495"/>
      </dsp:txXfrm>
    </dsp:sp>
    <dsp:sp modelId="{E9069BF9-D401-8E46-967F-B79DD53E6C14}">
      <dsp:nvSpPr>
        <dsp:cNvPr id="0" name=""/>
        <dsp:cNvSpPr/>
      </dsp:nvSpPr>
      <dsp:spPr>
        <a:xfrm>
          <a:off x="5486402" y="2362201"/>
          <a:ext cx="1769283" cy="11234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952688EA-822B-DD4F-B66D-B56BACAC091A}">
      <dsp:nvSpPr>
        <dsp:cNvPr id="0" name=""/>
        <dsp:cNvSpPr/>
      </dsp:nvSpPr>
      <dsp:spPr>
        <a:xfrm>
          <a:off x="5682989" y="2548959"/>
          <a:ext cx="1769283" cy="112349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NZ" sz="2700" b="1" i="0" kern="1200" dirty="0">
              <a:solidFill>
                <a:schemeClr val="tx1"/>
              </a:solidFill>
            </a:rPr>
            <a:t>System Bus</a:t>
          </a:r>
        </a:p>
      </dsp:txBody>
      <dsp:txXfrm>
        <a:off x="5682989" y="2548959"/>
        <a:ext cx="1769283" cy="112349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0C3BB-810D-554B-B104-8B133CA4EB92}">
      <dsp:nvSpPr>
        <dsp:cNvPr id="0" name=""/>
        <dsp:cNvSpPr/>
      </dsp:nvSpPr>
      <dsp:spPr>
        <a:xfrm>
          <a:off x="4167" y="1207368"/>
          <a:ext cx="3552527" cy="177626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n-US" sz="2400" kern="1200" dirty="0"/>
            <a:t>Two constraints affect design:</a:t>
          </a:r>
        </a:p>
      </dsp:txBody>
      <dsp:txXfrm>
        <a:off x="56192" y="1259393"/>
        <a:ext cx="3448477" cy="1672213"/>
      </dsp:txXfrm>
    </dsp:sp>
    <dsp:sp modelId="{533F3058-1B00-BE4A-94CB-A60E74871AEF}">
      <dsp:nvSpPr>
        <dsp:cNvPr id="0" name=""/>
        <dsp:cNvSpPr/>
      </dsp:nvSpPr>
      <dsp:spPr>
        <a:xfrm rot="19457599">
          <a:off x="3392209" y="1546679"/>
          <a:ext cx="1749980" cy="76289"/>
        </a:xfrm>
        <a:custGeom>
          <a:avLst/>
          <a:gdLst/>
          <a:ahLst/>
          <a:cxnLst/>
          <a:rect l="0" t="0" r="0" b="0"/>
          <a:pathLst>
            <a:path>
              <a:moveTo>
                <a:pt x="0" y="38144"/>
              </a:moveTo>
              <a:lnTo>
                <a:pt x="1749980" y="38144"/>
              </a:lnTo>
            </a:path>
          </a:pathLst>
        </a:custGeom>
        <a:noFill/>
        <a:ln w="15875" cap="flat" cmpd="sng" algn="ctr">
          <a:solidFill>
            <a:schemeClr val="tx2"/>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4223450" y="1541074"/>
        <a:ext cx="87499" cy="87499"/>
      </dsp:txXfrm>
    </dsp:sp>
    <dsp:sp modelId="{6C1A5724-EEC5-5047-B6F3-8A3992529503}">
      <dsp:nvSpPr>
        <dsp:cNvPr id="0" name=""/>
        <dsp:cNvSpPr/>
      </dsp:nvSpPr>
      <dsp:spPr>
        <a:xfrm>
          <a:off x="4977705" y="186016"/>
          <a:ext cx="3552527" cy="177626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n-US" sz="2400" kern="1200" dirty="0"/>
            <a:t>when one block is read in, another may have to be replaced</a:t>
          </a:r>
        </a:p>
      </dsp:txBody>
      <dsp:txXfrm>
        <a:off x="5029730" y="238041"/>
        <a:ext cx="3448477" cy="1672213"/>
      </dsp:txXfrm>
    </dsp:sp>
    <dsp:sp modelId="{9C5F3BC6-5B99-9F4B-8BBC-0BBE9F5BB883}">
      <dsp:nvSpPr>
        <dsp:cNvPr id="0" name=""/>
        <dsp:cNvSpPr/>
      </dsp:nvSpPr>
      <dsp:spPr>
        <a:xfrm rot="2142401">
          <a:off x="3392209" y="2568031"/>
          <a:ext cx="1749980" cy="76289"/>
        </a:xfrm>
        <a:custGeom>
          <a:avLst/>
          <a:gdLst/>
          <a:ahLst/>
          <a:cxnLst/>
          <a:rect l="0" t="0" r="0" b="0"/>
          <a:pathLst>
            <a:path>
              <a:moveTo>
                <a:pt x="0" y="38144"/>
              </a:moveTo>
              <a:lnTo>
                <a:pt x="1749980" y="38144"/>
              </a:lnTo>
            </a:path>
          </a:pathLst>
        </a:custGeom>
        <a:noFill/>
        <a:ln w="15875" cap="flat" cmpd="sng" algn="ctr">
          <a:solidFill>
            <a:schemeClr val="tx2"/>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4223450" y="2562426"/>
        <a:ext cx="87499" cy="87499"/>
      </dsp:txXfrm>
    </dsp:sp>
    <dsp:sp modelId="{3E6C60F3-BE1E-8045-99EE-70301BF0D992}">
      <dsp:nvSpPr>
        <dsp:cNvPr id="0" name=""/>
        <dsp:cNvSpPr/>
      </dsp:nvSpPr>
      <dsp:spPr>
        <a:xfrm>
          <a:off x="4977705" y="2228719"/>
          <a:ext cx="3552527" cy="177626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n-US" sz="2400" kern="1200" dirty="0"/>
            <a:t>the more flexible the mapping function, the more complex is the circuitry required to search the cache </a:t>
          </a:r>
        </a:p>
      </dsp:txBody>
      <dsp:txXfrm>
        <a:off x="5029730" y="2280744"/>
        <a:ext cx="3448477" cy="167221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B4CDDF-D6CD-5B4D-9222-7B541575C81C}">
      <dsp:nvSpPr>
        <dsp:cNvPr id="0" name=""/>
        <dsp:cNvSpPr/>
      </dsp:nvSpPr>
      <dsp:spPr>
        <a:xfrm>
          <a:off x="0" y="1219201"/>
          <a:ext cx="8382000" cy="302006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50536" tIns="1353820" rIns="650536" bIns="163576" numCol="1" spcCol="1270" anchor="t" anchorCtr="0">
          <a:noAutofit/>
        </a:bodyPr>
        <a:lstStyle/>
        <a:p>
          <a:pPr marL="228600" lvl="1" indent="-228600" algn="l" defTabSz="1111250" rtl="0">
            <a:lnSpc>
              <a:spcPct val="90000"/>
            </a:lnSpc>
            <a:spcBef>
              <a:spcPct val="0"/>
            </a:spcBef>
            <a:spcAft>
              <a:spcPct val="15000"/>
            </a:spcAft>
            <a:buChar char="•"/>
          </a:pPr>
          <a:r>
            <a:rPr lang="en-US" sz="2500" kern="1200" dirty="0"/>
            <a:t>can occur every time the block is updated</a:t>
          </a:r>
        </a:p>
        <a:p>
          <a:pPr marL="228600" lvl="1" indent="-228600" algn="l" defTabSz="1111250" rtl="0">
            <a:lnSpc>
              <a:spcPct val="90000"/>
            </a:lnSpc>
            <a:spcBef>
              <a:spcPct val="0"/>
            </a:spcBef>
            <a:spcAft>
              <a:spcPct val="15000"/>
            </a:spcAft>
            <a:buChar char="•"/>
          </a:pPr>
          <a:r>
            <a:rPr lang="en-US" sz="2500" kern="1200" dirty="0"/>
            <a:t>can occur when the block is replaced</a:t>
          </a:r>
        </a:p>
        <a:p>
          <a:pPr marL="457200" lvl="2" indent="-228600" algn="l" defTabSz="1022350" rtl="0">
            <a:lnSpc>
              <a:spcPct val="90000"/>
            </a:lnSpc>
            <a:spcBef>
              <a:spcPct val="0"/>
            </a:spcBef>
            <a:spcAft>
              <a:spcPct val="15000"/>
            </a:spcAft>
            <a:buChar char="•"/>
          </a:pPr>
          <a:r>
            <a:rPr lang="en-US" sz="2300" kern="1200" dirty="0"/>
            <a:t>minimizes write operations</a:t>
          </a:r>
        </a:p>
        <a:p>
          <a:pPr marL="457200" lvl="2" indent="-228600" algn="l" defTabSz="1022350" rtl="0">
            <a:lnSpc>
              <a:spcPct val="90000"/>
            </a:lnSpc>
            <a:spcBef>
              <a:spcPct val="0"/>
            </a:spcBef>
            <a:spcAft>
              <a:spcPct val="15000"/>
            </a:spcAft>
            <a:buChar char="•"/>
          </a:pPr>
          <a:r>
            <a:rPr lang="en-US" sz="2300" kern="1200" dirty="0"/>
            <a:t>leaves main memory in an obsolete state</a:t>
          </a:r>
        </a:p>
      </dsp:txBody>
      <dsp:txXfrm>
        <a:off x="0" y="1219201"/>
        <a:ext cx="8382000" cy="3020062"/>
      </dsp:txXfrm>
    </dsp:sp>
    <dsp:sp modelId="{0EE621EE-7ADD-E344-84F4-86EEE9B48B86}">
      <dsp:nvSpPr>
        <dsp:cNvPr id="0" name=""/>
        <dsp:cNvSpPr/>
      </dsp:nvSpPr>
      <dsp:spPr>
        <a:xfrm>
          <a:off x="228598" y="990605"/>
          <a:ext cx="7231335" cy="1312497"/>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1774" tIns="0" rIns="221774" bIns="0" numCol="1" spcCol="1270" anchor="ctr" anchorCtr="0">
          <a:noAutofit/>
        </a:bodyPr>
        <a:lstStyle/>
        <a:p>
          <a:pPr marL="0" lvl="0" indent="0" algn="l" defTabSz="1066800" rtl="0">
            <a:lnSpc>
              <a:spcPct val="90000"/>
            </a:lnSpc>
            <a:spcBef>
              <a:spcPct val="0"/>
            </a:spcBef>
            <a:spcAft>
              <a:spcPct val="35000"/>
            </a:spcAft>
            <a:buNone/>
          </a:pPr>
          <a:r>
            <a:rPr lang="en-US" sz="2400" kern="1200" dirty="0"/>
            <a:t>Dictates when the memory write operation takes place</a:t>
          </a:r>
        </a:p>
      </dsp:txBody>
      <dsp:txXfrm>
        <a:off x="228598" y="990605"/>
        <a:ext cx="7231335" cy="131249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8965CA-124C-5841-A1D7-8FE02BBA98D1}">
      <dsp:nvSpPr>
        <dsp:cNvPr id="0" name=""/>
        <dsp:cNvSpPr/>
      </dsp:nvSpPr>
      <dsp:spPr>
        <a:xfrm>
          <a:off x="0" y="0"/>
          <a:ext cx="7848600" cy="2895600"/>
        </a:xfrm>
        <a:prstGeom prst="roundRect">
          <a:avLst>
            <a:gd name="adj" fmla="val 85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787631" numCol="1" spcCol="1270" anchor="t" anchorCtr="0">
          <a:noAutofit/>
        </a:bodyPr>
        <a:lstStyle/>
        <a:p>
          <a:pPr marL="0" lvl="0" indent="0" algn="l" defTabSz="1244600" rtl="0">
            <a:lnSpc>
              <a:spcPct val="90000"/>
            </a:lnSpc>
            <a:spcBef>
              <a:spcPct val="0"/>
            </a:spcBef>
            <a:spcAft>
              <a:spcPct val="35000"/>
            </a:spcAft>
            <a:buNone/>
          </a:pPr>
          <a:r>
            <a:rPr lang="en-US" sz="2800" kern="1200" dirty="0"/>
            <a:t>Three techniques are possible for I/O operations:</a:t>
          </a:r>
        </a:p>
      </dsp:txBody>
      <dsp:txXfrm>
        <a:off x="0" y="0"/>
        <a:ext cx="7848600" cy="2895600"/>
      </dsp:txXfrm>
    </dsp:sp>
    <dsp:sp modelId="{32606DC8-654F-EF46-B4B5-5C3B0D266A42}">
      <dsp:nvSpPr>
        <dsp:cNvPr id="0" name=""/>
        <dsp:cNvSpPr/>
      </dsp:nvSpPr>
      <dsp:spPr>
        <a:xfrm>
          <a:off x="196215" y="1219203"/>
          <a:ext cx="2263105" cy="1470653"/>
        </a:xfrm>
        <a:prstGeom prst="roundRect">
          <a:avLst>
            <a:gd name="adj" fmla="val 10500"/>
          </a:avLst>
        </a:prstGeom>
        <a:solidFill>
          <a:schemeClr val="bg1"/>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kern="1200" dirty="0"/>
            <a:t>Programmed I/O</a:t>
          </a:r>
        </a:p>
      </dsp:txBody>
      <dsp:txXfrm>
        <a:off x="196215" y="1219203"/>
        <a:ext cx="2263105" cy="1470653"/>
      </dsp:txXfrm>
    </dsp:sp>
    <dsp:sp modelId="{33A2B240-3BDD-4F42-B776-19B257CDA092}">
      <dsp:nvSpPr>
        <dsp:cNvPr id="0" name=""/>
        <dsp:cNvSpPr/>
      </dsp:nvSpPr>
      <dsp:spPr>
        <a:xfrm>
          <a:off x="2500652" y="1219203"/>
          <a:ext cx="2431133" cy="1470653"/>
        </a:xfrm>
        <a:prstGeom prst="roundRect">
          <a:avLst>
            <a:gd name="adj" fmla="val 10500"/>
          </a:avLst>
        </a:prstGeom>
        <a:solidFill>
          <a:schemeClr val="bg1"/>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kern="1200" dirty="0"/>
            <a:t>Interrupt-Driven I/O</a:t>
          </a:r>
        </a:p>
      </dsp:txBody>
      <dsp:txXfrm>
        <a:off x="2500652" y="1219203"/>
        <a:ext cx="2431133" cy="1470653"/>
      </dsp:txXfrm>
    </dsp:sp>
    <dsp:sp modelId="{0466B519-BD67-E64C-A017-BFF8956BF7B9}">
      <dsp:nvSpPr>
        <dsp:cNvPr id="0" name=""/>
        <dsp:cNvSpPr/>
      </dsp:nvSpPr>
      <dsp:spPr>
        <a:xfrm>
          <a:off x="4973117" y="1219203"/>
          <a:ext cx="2673791" cy="1470653"/>
        </a:xfrm>
        <a:prstGeom prst="roundRect">
          <a:avLst>
            <a:gd name="adj" fmla="val 10500"/>
          </a:avLst>
        </a:prstGeom>
        <a:solidFill>
          <a:schemeClr val="bg1"/>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NZ" sz="2600" kern="1200" dirty="0"/>
            <a:t>Direct Memory Access (DMA)</a:t>
          </a:r>
        </a:p>
      </dsp:txBody>
      <dsp:txXfrm>
        <a:off x="4973117" y="1219203"/>
        <a:ext cx="2673791" cy="147065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E0227D-6B09-8B4F-AABA-B17EFB065008}">
      <dsp:nvSpPr>
        <dsp:cNvPr id="0" name=""/>
        <dsp:cNvSpPr/>
      </dsp:nvSpPr>
      <dsp:spPr>
        <a:xfrm>
          <a:off x="0" y="1371599"/>
          <a:ext cx="8610600" cy="1828800"/>
        </a:xfrm>
        <a:prstGeom prst="notchedRightArrow">
          <a:avLst/>
        </a:prstGeom>
        <a:solidFill>
          <a:srgbClr val="A4740A"/>
        </a:solidFill>
        <a:ln>
          <a:noFill/>
        </a:ln>
        <a:effectLst/>
      </dsp:spPr>
      <dsp:style>
        <a:lnRef idx="0">
          <a:scrgbClr r="0" g="0" b="0"/>
        </a:lnRef>
        <a:fillRef idx="1">
          <a:scrgbClr r="0" g="0" b="0"/>
        </a:fillRef>
        <a:effectRef idx="2">
          <a:scrgbClr r="0" g="0" b="0"/>
        </a:effectRef>
        <a:fontRef idx="minor"/>
      </dsp:style>
    </dsp:sp>
    <dsp:sp modelId="{D955B9FD-6178-B54D-A30E-A9A63325AAE2}">
      <dsp:nvSpPr>
        <dsp:cNvPr id="0" name=""/>
        <dsp:cNvSpPr/>
      </dsp:nvSpPr>
      <dsp:spPr>
        <a:xfrm>
          <a:off x="1623" y="0"/>
          <a:ext cx="1481418"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marL="0" lvl="0" indent="0" algn="ctr" defTabSz="711200" rtl="0">
            <a:lnSpc>
              <a:spcPct val="90000"/>
            </a:lnSpc>
            <a:spcBef>
              <a:spcPct val="0"/>
            </a:spcBef>
            <a:spcAft>
              <a:spcPct val="35000"/>
            </a:spcAft>
            <a:buNone/>
          </a:pPr>
          <a:r>
            <a:rPr lang="en-US" sz="1600" kern="1200" dirty="0"/>
            <a:t>Processor issues an I/O command to a module and then goes on to do some other useful work</a:t>
          </a:r>
        </a:p>
      </dsp:txBody>
      <dsp:txXfrm>
        <a:off x="1623" y="0"/>
        <a:ext cx="1481418" cy="1828800"/>
      </dsp:txXfrm>
    </dsp:sp>
    <dsp:sp modelId="{2351F15B-9FB1-1547-B73C-BBE34FD7E7E7}">
      <dsp:nvSpPr>
        <dsp:cNvPr id="0" name=""/>
        <dsp:cNvSpPr/>
      </dsp:nvSpPr>
      <dsp:spPr>
        <a:xfrm>
          <a:off x="513732" y="2057400"/>
          <a:ext cx="457200" cy="457200"/>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6C128C76-A1F9-894B-8511-9BE2FC724C06}">
      <dsp:nvSpPr>
        <dsp:cNvPr id="0" name=""/>
        <dsp:cNvSpPr/>
      </dsp:nvSpPr>
      <dsp:spPr>
        <a:xfrm>
          <a:off x="1557113" y="2743199"/>
          <a:ext cx="2134516"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711200" rtl="0">
            <a:lnSpc>
              <a:spcPct val="90000"/>
            </a:lnSpc>
            <a:spcBef>
              <a:spcPct val="0"/>
            </a:spcBef>
            <a:spcAft>
              <a:spcPct val="35000"/>
            </a:spcAft>
            <a:buNone/>
          </a:pPr>
          <a:r>
            <a:rPr lang="en-US" sz="1600" kern="1200" dirty="0"/>
            <a:t>The I/O module will then interrupt the processor to request service when it is ready to exchange data with the processor</a:t>
          </a:r>
        </a:p>
      </dsp:txBody>
      <dsp:txXfrm>
        <a:off x="1557113" y="2743199"/>
        <a:ext cx="2134516" cy="1828800"/>
      </dsp:txXfrm>
    </dsp:sp>
    <dsp:sp modelId="{75F0CC56-C73E-D643-A82F-2E9DEC9EE171}">
      <dsp:nvSpPr>
        <dsp:cNvPr id="0" name=""/>
        <dsp:cNvSpPr/>
      </dsp:nvSpPr>
      <dsp:spPr>
        <a:xfrm>
          <a:off x="2395771" y="2057400"/>
          <a:ext cx="457200" cy="457200"/>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632F3586-5621-1748-B3C6-38FFD512AABB}">
      <dsp:nvSpPr>
        <dsp:cNvPr id="0" name=""/>
        <dsp:cNvSpPr/>
      </dsp:nvSpPr>
      <dsp:spPr>
        <a:xfrm>
          <a:off x="3765700" y="0"/>
          <a:ext cx="1635293"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marL="0" lvl="0" indent="0" algn="ctr" defTabSz="711200" rtl="0">
            <a:lnSpc>
              <a:spcPct val="90000"/>
            </a:lnSpc>
            <a:spcBef>
              <a:spcPct val="0"/>
            </a:spcBef>
            <a:spcAft>
              <a:spcPct val="35000"/>
            </a:spcAft>
            <a:buNone/>
          </a:pPr>
          <a:r>
            <a:rPr lang="en-NZ" sz="1600" kern="1200" dirty="0"/>
            <a:t>The processor executes the data transfer and then resumes its former processing</a:t>
          </a:r>
        </a:p>
      </dsp:txBody>
      <dsp:txXfrm>
        <a:off x="3765700" y="0"/>
        <a:ext cx="1635293" cy="1828800"/>
      </dsp:txXfrm>
    </dsp:sp>
    <dsp:sp modelId="{F68CDA0D-9016-434B-B8D3-7DF0FD7E4CBA}">
      <dsp:nvSpPr>
        <dsp:cNvPr id="0" name=""/>
        <dsp:cNvSpPr/>
      </dsp:nvSpPr>
      <dsp:spPr>
        <a:xfrm>
          <a:off x="4354747" y="2057400"/>
          <a:ext cx="457200" cy="457200"/>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56038B5B-54B4-FB46-B66D-2705D9B45E43}">
      <dsp:nvSpPr>
        <dsp:cNvPr id="0" name=""/>
        <dsp:cNvSpPr/>
      </dsp:nvSpPr>
      <dsp:spPr>
        <a:xfrm>
          <a:off x="5475064" y="2743199"/>
          <a:ext cx="2272851"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711200" rtl="0">
            <a:lnSpc>
              <a:spcPct val="90000"/>
            </a:lnSpc>
            <a:spcBef>
              <a:spcPct val="0"/>
            </a:spcBef>
            <a:spcAft>
              <a:spcPct val="35000"/>
            </a:spcAft>
            <a:buNone/>
          </a:pPr>
          <a:r>
            <a:rPr lang="en-NZ" sz="1600" kern="1200" dirty="0"/>
            <a:t>More efficient than Programmed I/O but still requires active intervention of the processor to transfer data between memory and an I/O module</a:t>
          </a:r>
        </a:p>
      </dsp:txBody>
      <dsp:txXfrm>
        <a:off x="5475064" y="2743199"/>
        <a:ext cx="2272851" cy="1828800"/>
      </dsp:txXfrm>
    </dsp:sp>
    <dsp:sp modelId="{6D6C04DB-180D-B94C-B89C-1A29077FA773}">
      <dsp:nvSpPr>
        <dsp:cNvPr id="0" name=""/>
        <dsp:cNvSpPr/>
      </dsp:nvSpPr>
      <dsp:spPr>
        <a:xfrm>
          <a:off x="6382890" y="2057400"/>
          <a:ext cx="457200" cy="457200"/>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374D4-E010-1448-9581-DAC9505B7743}">
      <dsp:nvSpPr>
        <dsp:cNvPr id="0" name=""/>
        <dsp:cNvSpPr/>
      </dsp:nvSpPr>
      <dsp:spPr>
        <a:xfrm>
          <a:off x="0" y="53692"/>
          <a:ext cx="8077200" cy="929295"/>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rtl="0">
            <a:lnSpc>
              <a:spcPct val="90000"/>
            </a:lnSpc>
            <a:spcBef>
              <a:spcPct val="0"/>
            </a:spcBef>
            <a:spcAft>
              <a:spcPct val="35000"/>
            </a:spcAft>
            <a:buNone/>
          </a:pPr>
          <a:r>
            <a:rPr lang="en-US" sz="2400" kern="1200" dirty="0"/>
            <a:t>When the processor wishes to read or write data it issues a command to the DMA module containing:</a:t>
          </a:r>
        </a:p>
      </dsp:txBody>
      <dsp:txXfrm>
        <a:off x="0" y="53692"/>
        <a:ext cx="8077200" cy="929295"/>
      </dsp:txXfrm>
    </dsp:sp>
    <dsp:sp modelId="{755BED14-B317-D644-AE61-61E59E10D292}">
      <dsp:nvSpPr>
        <dsp:cNvPr id="0" name=""/>
        <dsp:cNvSpPr/>
      </dsp:nvSpPr>
      <dsp:spPr>
        <a:xfrm>
          <a:off x="0" y="982987"/>
          <a:ext cx="8077200" cy="2239920"/>
        </a:xfrm>
        <a:prstGeom prst="rect">
          <a:avLst/>
        </a:prstGeom>
        <a:solidFill>
          <a:schemeClr val="bg1">
            <a:lumMod val="95000"/>
          </a:schemeClr>
        </a:solidFill>
        <a:ln w="15875"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en-US" sz="2400" kern="1200" dirty="0"/>
            <a:t>whether a read or write is requested </a:t>
          </a:r>
        </a:p>
        <a:p>
          <a:pPr marL="228600" lvl="1" indent="-228600" algn="l" defTabSz="1066800" rtl="0">
            <a:lnSpc>
              <a:spcPct val="90000"/>
            </a:lnSpc>
            <a:spcBef>
              <a:spcPct val="0"/>
            </a:spcBef>
            <a:spcAft>
              <a:spcPct val="15000"/>
            </a:spcAft>
            <a:buChar char="•"/>
          </a:pPr>
          <a:r>
            <a:rPr lang="en-US" sz="2400" kern="1200" dirty="0"/>
            <a:t>the address of the I/O device involved</a:t>
          </a:r>
        </a:p>
        <a:p>
          <a:pPr marL="228600" lvl="1" indent="-228600" algn="l" defTabSz="1066800" rtl="0">
            <a:lnSpc>
              <a:spcPct val="90000"/>
            </a:lnSpc>
            <a:spcBef>
              <a:spcPct val="0"/>
            </a:spcBef>
            <a:spcAft>
              <a:spcPct val="15000"/>
            </a:spcAft>
            <a:buChar char="•"/>
          </a:pPr>
          <a:r>
            <a:rPr lang="en-US" sz="2400" kern="1200" dirty="0"/>
            <a:t>the starting location in memory to read/write</a:t>
          </a:r>
        </a:p>
        <a:p>
          <a:pPr marL="228600" lvl="1" indent="-228600" algn="l" defTabSz="1066800" rtl="0">
            <a:lnSpc>
              <a:spcPct val="90000"/>
            </a:lnSpc>
            <a:spcBef>
              <a:spcPct val="0"/>
            </a:spcBef>
            <a:spcAft>
              <a:spcPct val="15000"/>
            </a:spcAft>
            <a:buChar char="•"/>
          </a:pPr>
          <a:r>
            <a:rPr lang="en-US" sz="2400" kern="1200" dirty="0"/>
            <a:t>the number of words to be read/written</a:t>
          </a:r>
        </a:p>
        <a:p>
          <a:pPr marL="228600" lvl="1" indent="-228600" algn="l" defTabSz="1066800" rtl="0">
            <a:lnSpc>
              <a:spcPct val="90000"/>
            </a:lnSpc>
            <a:spcBef>
              <a:spcPct val="0"/>
            </a:spcBef>
            <a:spcAft>
              <a:spcPct val="15000"/>
            </a:spcAft>
            <a:buChar char="•"/>
          </a:pPr>
          <a:endParaRPr lang="en-NZ" sz="2400" kern="1200" dirty="0"/>
        </a:p>
      </dsp:txBody>
      <dsp:txXfrm>
        <a:off x="0" y="982987"/>
        <a:ext cx="8077200" cy="223992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156A5F-5C81-8041-AF06-2D774109E205}">
      <dsp:nvSpPr>
        <dsp:cNvPr id="0" name=""/>
        <dsp:cNvSpPr/>
      </dsp:nvSpPr>
      <dsp:spPr>
        <a:xfrm rot="5400000">
          <a:off x="125758" y="1481961"/>
          <a:ext cx="2312212" cy="279034"/>
        </a:xfrm>
        <a:prstGeom prst="rect">
          <a:avLst/>
        </a:prstGeom>
        <a:solidFill>
          <a:schemeClr val="bg1"/>
        </a:solidFill>
        <a:ln>
          <a:solidFill>
            <a:schemeClr val="accent1">
              <a:alpha val="90000"/>
            </a:schemeClr>
          </a:solidFill>
        </a:ln>
        <a:effectLst/>
      </dsp:spPr>
      <dsp:style>
        <a:lnRef idx="0">
          <a:scrgbClr r="0" g="0" b="0"/>
        </a:lnRef>
        <a:fillRef idx="3">
          <a:scrgbClr r="0" g="0" b="0"/>
        </a:fillRef>
        <a:effectRef idx="2">
          <a:scrgbClr r="0" g="0" b="0"/>
        </a:effectRef>
        <a:fontRef idx="minor">
          <a:schemeClr val="lt1"/>
        </a:fontRef>
      </dsp:style>
    </dsp:sp>
    <dsp:sp modelId="{4F0A6739-89F1-9D49-9BCE-093F07891350}">
      <dsp:nvSpPr>
        <dsp:cNvPr id="0" name=""/>
        <dsp:cNvSpPr/>
      </dsp:nvSpPr>
      <dsp:spPr>
        <a:xfrm>
          <a:off x="655248" y="2738"/>
          <a:ext cx="3100387" cy="186023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kern="1200" dirty="0"/>
            <a:t>Performance</a:t>
          </a:r>
        </a:p>
        <a:p>
          <a:pPr marL="171450" lvl="1" indent="-171450" algn="l" defTabSz="755650" rtl="0">
            <a:lnSpc>
              <a:spcPct val="90000"/>
            </a:lnSpc>
            <a:spcBef>
              <a:spcPct val="0"/>
            </a:spcBef>
            <a:spcAft>
              <a:spcPct val="15000"/>
            </a:spcAft>
            <a:buChar char="•"/>
          </a:pPr>
          <a:r>
            <a:rPr lang="en-US" sz="1700" kern="1200" dirty="0"/>
            <a:t>a system with multiple processors will yield greater performance if work can be done in parallel</a:t>
          </a:r>
        </a:p>
      </dsp:txBody>
      <dsp:txXfrm>
        <a:off x="655248" y="2738"/>
        <a:ext cx="3100387" cy="1860232"/>
      </dsp:txXfrm>
    </dsp:sp>
    <dsp:sp modelId="{2BE430A8-E5F4-514B-9379-D42B6BB62557}">
      <dsp:nvSpPr>
        <dsp:cNvPr id="0" name=""/>
        <dsp:cNvSpPr/>
      </dsp:nvSpPr>
      <dsp:spPr>
        <a:xfrm>
          <a:off x="1288404" y="2644606"/>
          <a:ext cx="4110437" cy="279034"/>
        </a:xfrm>
        <a:prstGeom prst="rect">
          <a:avLst/>
        </a:prstGeom>
        <a:solidFill>
          <a:schemeClr val="bg1"/>
        </a:solidFill>
        <a:ln>
          <a:solidFill>
            <a:schemeClr val="accent1">
              <a:alpha val="90000"/>
            </a:schemeClr>
          </a:solidFill>
        </a:ln>
        <a:effectLst/>
      </dsp:spPr>
      <dsp:style>
        <a:lnRef idx="0">
          <a:scrgbClr r="0" g="0" b="0"/>
        </a:lnRef>
        <a:fillRef idx="3">
          <a:scrgbClr r="0" g="0" b="0"/>
        </a:fillRef>
        <a:effectRef idx="2">
          <a:scrgbClr r="0" g="0" b="0"/>
        </a:effectRef>
        <a:fontRef idx="minor">
          <a:schemeClr val="lt1"/>
        </a:fontRef>
      </dsp:style>
    </dsp:sp>
    <dsp:sp modelId="{E085D1BB-EE4A-EF41-8C95-AA24FBC9B667}">
      <dsp:nvSpPr>
        <dsp:cNvPr id="0" name=""/>
        <dsp:cNvSpPr/>
      </dsp:nvSpPr>
      <dsp:spPr>
        <a:xfrm>
          <a:off x="655248" y="2328029"/>
          <a:ext cx="3100387" cy="186023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kern="1200" dirty="0"/>
            <a:t>Availability</a:t>
          </a:r>
        </a:p>
        <a:p>
          <a:pPr marL="171450" lvl="1" indent="-171450" algn="l" defTabSz="755650" rtl="0">
            <a:lnSpc>
              <a:spcPct val="90000"/>
            </a:lnSpc>
            <a:spcBef>
              <a:spcPct val="0"/>
            </a:spcBef>
            <a:spcAft>
              <a:spcPct val="15000"/>
            </a:spcAft>
            <a:buChar char="•"/>
          </a:pPr>
          <a:r>
            <a:rPr lang="en-US" sz="1700" kern="1200" dirty="0"/>
            <a:t>the failure of a single processor does not halt the machine</a:t>
          </a:r>
        </a:p>
      </dsp:txBody>
      <dsp:txXfrm>
        <a:off x="655248" y="2328029"/>
        <a:ext cx="3100387" cy="1860232"/>
      </dsp:txXfrm>
    </dsp:sp>
    <dsp:sp modelId="{E21EC75D-96AD-7C4A-8699-BE859CB688BE}">
      <dsp:nvSpPr>
        <dsp:cNvPr id="0" name=""/>
        <dsp:cNvSpPr/>
      </dsp:nvSpPr>
      <dsp:spPr>
        <a:xfrm rot="16200000">
          <a:off x="4249274" y="1481961"/>
          <a:ext cx="2312212" cy="279034"/>
        </a:xfrm>
        <a:prstGeom prst="rect">
          <a:avLst/>
        </a:prstGeom>
        <a:solidFill>
          <a:schemeClr val="bg1"/>
        </a:solidFill>
        <a:ln>
          <a:solidFill>
            <a:schemeClr val="accent1">
              <a:alpha val="90000"/>
            </a:schemeClr>
          </a:solidFill>
        </a:ln>
        <a:effectLst/>
      </dsp:spPr>
      <dsp:style>
        <a:lnRef idx="0">
          <a:scrgbClr r="0" g="0" b="0"/>
        </a:lnRef>
        <a:fillRef idx="3">
          <a:scrgbClr r="0" g="0" b="0"/>
        </a:fillRef>
        <a:effectRef idx="2">
          <a:scrgbClr r="0" g="0" b="0"/>
        </a:effectRef>
        <a:fontRef idx="minor">
          <a:schemeClr val="lt1"/>
        </a:fontRef>
      </dsp:style>
    </dsp:sp>
    <dsp:sp modelId="{9EEA4761-437E-2447-AEF1-80F6AEAAE1CD}">
      <dsp:nvSpPr>
        <dsp:cNvPr id="0" name=""/>
        <dsp:cNvSpPr/>
      </dsp:nvSpPr>
      <dsp:spPr>
        <a:xfrm>
          <a:off x="4778763" y="2328029"/>
          <a:ext cx="3100387" cy="186023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kern="1200" dirty="0"/>
            <a:t>Incremental Growth</a:t>
          </a:r>
        </a:p>
        <a:p>
          <a:pPr marL="171450" lvl="1" indent="-171450" algn="l" defTabSz="755650" rtl="0">
            <a:lnSpc>
              <a:spcPct val="90000"/>
            </a:lnSpc>
            <a:spcBef>
              <a:spcPct val="0"/>
            </a:spcBef>
            <a:spcAft>
              <a:spcPct val="15000"/>
            </a:spcAft>
            <a:buChar char="•"/>
          </a:pPr>
          <a:r>
            <a:rPr lang="en-US" sz="1700" kern="1200" dirty="0"/>
            <a:t>an additional processor can be added to enhance performance</a:t>
          </a:r>
        </a:p>
      </dsp:txBody>
      <dsp:txXfrm>
        <a:off x="4778763" y="2328029"/>
        <a:ext cx="3100387" cy="1860232"/>
      </dsp:txXfrm>
    </dsp:sp>
    <dsp:sp modelId="{90AC56CC-20EA-BC4D-9739-42C5F93BB9B9}">
      <dsp:nvSpPr>
        <dsp:cNvPr id="0" name=""/>
        <dsp:cNvSpPr/>
      </dsp:nvSpPr>
      <dsp:spPr>
        <a:xfrm>
          <a:off x="4778763" y="2738"/>
          <a:ext cx="3100387" cy="186023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kern="1200" dirty="0"/>
            <a:t>Scaling</a:t>
          </a:r>
        </a:p>
        <a:p>
          <a:pPr marL="171450" lvl="1" indent="-171450" algn="l" defTabSz="755650" rtl="0">
            <a:lnSpc>
              <a:spcPct val="90000"/>
            </a:lnSpc>
            <a:spcBef>
              <a:spcPct val="0"/>
            </a:spcBef>
            <a:spcAft>
              <a:spcPct val="15000"/>
            </a:spcAft>
            <a:buChar char="•"/>
          </a:pPr>
          <a:r>
            <a:rPr lang="en-US" sz="1700" kern="1200" dirty="0"/>
            <a:t>vendors can offer a range of products with different price and performance characteristics</a:t>
          </a:r>
        </a:p>
      </dsp:txBody>
      <dsp:txXfrm>
        <a:off x="4778763" y="2738"/>
        <a:ext cx="3100387" cy="18602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477D8-87FB-CB46-800C-AF5BE18708CF}">
      <dsp:nvSpPr>
        <dsp:cNvPr id="0" name=""/>
        <dsp:cNvSpPr/>
      </dsp:nvSpPr>
      <dsp:spPr>
        <a:xfrm>
          <a:off x="380996" y="0"/>
          <a:ext cx="3337917" cy="200275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kern="1200" dirty="0"/>
            <a:t>Controls the operation of the computer</a:t>
          </a:r>
        </a:p>
      </dsp:txBody>
      <dsp:txXfrm>
        <a:off x="380996" y="0"/>
        <a:ext cx="3337917" cy="2002750"/>
      </dsp:txXfrm>
    </dsp:sp>
    <dsp:sp modelId="{FB16DC6B-9AEC-7E4A-825E-4890CE4FF49B}">
      <dsp:nvSpPr>
        <dsp:cNvPr id="0" name=""/>
        <dsp:cNvSpPr/>
      </dsp:nvSpPr>
      <dsp:spPr>
        <a:xfrm>
          <a:off x="4800599" y="0"/>
          <a:ext cx="3337917" cy="200275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kern="1200" dirty="0"/>
            <a:t>Performs the data processing functions</a:t>
          </a:r>
        </a:p>
      </dsp:txBody>
      <dsp:txXfrm>
        <a:off x="4800599" y="0"/>
        <a:ext cx="3337917" cy="2002750"/>
      </dsp:txXfrm>
    </dsp:sp>
    <dsp:sp modelId="{C1868225-F9F8-5B4B-8DA1-9E5EAF33AFC1}">
      <dsp:nvSpPr>
        <dsp:cNvPr id="0" name=""/>
        <dsp:cNvSpPr/>
      </dsp:nvSpPr>
      <dsp:spPr>
        <a:xfrm>
          <a:off x="2971787" y="2286003"/>
          <a:ext cx="3337917" cy="200275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kern="1200" dirty="0"/>
            <a:t>Referred to as the </a:t>
          </a:r>
          <a:r>
            <a:rPr lang="en-US" sz="3200" i="1" kern="1200" dirty="0"/>
            <a:t>Central Processing Unit </a:t>
          </a:r>
          <a:r>
            <a:rPr lang="en-US" sz="3200" kern="1200" dirty="0"/>
            <a:t>(CPU)</a:t>
          </a:r>
        </a:p>
      </dsp:txBody>
      <dsp:txXfrm>
        <a:off x="2971787" y="2286003"/>
        <a:ext cx="3337917" cy="20027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063C7-04B4-6B47-9C23-C6F87DF56C95}">
      <dsp:nvSpPr>
        <dsp:cNvPr id="0" name=""/>
        <dsp:cNvSpPr/>
      </dsp:nvSpPr>
      <dsp:spPr>
        <a:xfrm>
          <a:off x="1318260" y="149629"/>
          <a:ext cx="3095742" cy="3815540"/>
        </a:xfrm>
        <a:prstGeom prst="roundRect">
          <a:avLst>
            <a:gd name="adj" fmla="val 10000"/>
          </a:avLst>
        </a:prstGeom>
        <a:solidFill>
          <a:schemeClr val="bg1"/>
        </a:solidFill>
        <a:ln>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rtl="0">
            <a:lnSpc>
              <a:spcPct val="90000"/>
            </a:lnSpc>
            <a:spcBef>
              <a:spcPct val="0"/>
            </a:spcBef>
            <a:spcAft>
              <a:spcPct val="35000"/>
            </a:spcAft>
            <a:buNone/>
          </a:pPr>
          <a:r>
            <a:rPr lang="en-US" sz="3200" kern="1200" dirty="0">
              <a:solidFill>
                <a:schemeClr val="tx1"/>
              </a:solidFill>
            </a:rPr>
            <a:t>Moves data between the computer and  external environments such as:</a:t>
          </a:r>
        </a:p>
      </dsp:txBody>
      <dsp:txXfrm>
        <a:off x="1408931" y="240300"/>
        <a:ext cx="2914400" cy="3634198"/>
      </dsp:txXfrm>
    </dsp:sp>
    <dsp:sp modelId="{9F422072-8793-3945-A574-9BEF2CA9AF69}">
      <dsp:nvSpPr>
        <dsp:cNvPr id="0" name=""/>
        <dsp:cNvSpPr/>
      </dsp:nvSpPr>
      <dsp:spPr>
        <a:xfrm rot="18289469">
          <a:off x="4039739" y="1313881"/>
          <a:ext cx="1745079" cy="54492"/>
        </a:xfrm>
        <a:custGeom>
          <a:avLst/>
          <a:gdLst/>
          <a:ahLst/>
          <a:cxnLst/>
          <a:rect l="0" t="0" r="0" b="0"/>
          <a:pathLst>
            <a:path>
              <a:moveTo>
                <a:pt x="0" y="27246"/>
              </a:moveTo>
              <a:lnTo>
                <a:pt x="1745079" y="27246"/>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4868652" y="1297500"/>
        <a:ext cx="87253" cy="87253"/>
      </dsp:txXfrm>
    </dsp:sp>
    <dsp:sp modelId="{27072FB2-AA70-0B42-8209-40CD36EC0342}">
      <dsp:nvSpPr>
        <dsp:cNvPr id="0" name=""/>
        <dsp:cNvSpPr/>
      </dsp:nvSpPr>
      <dsp:spPr>
        <a:xfrm>
          <a:off x="5410556" y="2009"/>
          <a:ext cx="2491382" cy="1245691"/>
        </a:xfrm>
        <a:prstGeom prst="roundRect">
          <a:avLst>
            <a:gd name="adj" fmla="val 10000"/>
          </a:avLst>
        </a:prstGeom>
        <a:solidFill>
          <a:schemeClr val="bg1"/>
        </a:solidFill>
        <a:ln>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rtl="0">
            <a:lnSpc>
              <a:spcPct val="90000"/>
            </a:lnSpc>
            <a:spcBef>
              <a:spcPct val="0"/>
            </a:spcBef>
            <a:spcAft>
              <a:spcPct val="35000"/>
            </a:spcAft>
            <a:buNone/>
          </a:pPr>
          <a:r>
            <a:rPr lang="en-US" sz="2600" kern="1200" dirty="0">
              <a:solidFill>
                <a:schemeClr val="tx1"/>
              </a:solidFill>
            </a:rPr>
            <a:t>storage (e.g. hard drive)</a:t>
          </a:r>
        </a:p>
      </dsp:txBody>
      <dsp:txXfrm>
        <a:off x="5447041" y="38494"/>
        <a:ext cx="2418412" cy="1172721"/>
      </dsp:txXfrm>
    </dsp:sp>
    <dsp:sp modelId="{6B6E02F7-EF8A-014D-B232-4B4AF36796C0}">
      <dsp:nvSpPr>
        <dsp:cNvPr id="0" name=""/>
        <dsp:cNvSpPr/>
      </dsp:nvSpPr>
      <dsp:spPr>
        <a:xfrm>
          <a:off x="4414003" y="2030153"/>
          <a:ext cx="996553" cy="54492"/>
        </a:xfrm>
        <a:custGeom>
          <a:avLst/>
          <a:gdLst/>
          <a:ahLst/>
          <a:cxnLst/>
          <a:rect l="0" t="0" r="0" b="0"/>
          <a:pathLst>
            <a:path>
              <a:moveTo>
                <a:pt x="0" y="27246"/>
              </a:moveTo>
              <a:lnTo>
                <a:pt x="996553" y="27246"/>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4887365" y="2032486"/>
        <a:ext cx="49827" cy="49827"/>
      </dsp:txXfrm>
    </dsp:sp>
    <dsp:sp modelId="{0A4B2E8D-11E8-0B43-B8E6-B0FC31F8806C}">
      <dsp:nvSpPr>
        <dsp:cNvPr id="0" name=""/>
        <dsp:cNvSpPr/>
      </dsp:nvSpPr>
      <dsp:spPr>
        <a:xfrm>
          <a:off x="5410556" y="1434554"/>
          <a:ext cx="2491382" cy="1245691"/>
        </a:xfrm>
        <a:prstGeom prst="roundRect">
          <a:avLst>
            <a:gd name="adj" fmla="val 10000"/>
          </a:avLst>
        </a:prstGeom>
        <a:solidFill>
          <a:schemeClr val="bg1"/>
        </a:solidFill>
        <a:ln>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rtl="0">
            <a:lnSpc>
              <a:spcPct val="90000"/>
            </a:lnSpc>
            <a:spcBef>
              <a:spcPct val="0"/>
            </a:spcBef>
            <a:spcAft>
              <a:spcPct val="35000"/>
            </a:spcAft>
            <a:buNone/>
          </a:pPr>
          <a:r>
            <a:rPr lang="en-US" sz="2600" kern="1200" dirty="0">
              <a:solidFill>
                <a:schemeClr val="tx1"/>
              </a:solidFill>
            </a:rPr>
            <a:t>communications equipment</a:t>
          </a:r>
        </a:p>
      </dsp:txBody>
      <dsp:txXfrm>
        <a:off x="5447041" y="1471039"/>
        <a:ext cx="2418412" cy="1172721"/>
      </dsp:txXfrm>
    </dsp:sp>
    <dsp:sp modelId="{6BEF47CA-0CBD-2B44-96A6-C027A82559FD}">
      <dsp:nvSpPr>
        <dsp:cNvPr id="0" name=""/>
        <dsp:cNvSpPr/>
      </dsp:nvSpPr>
      <dsp:spPr>
        <a:xfrm rot="3310531">
          <a:off x="4039739" y="2746426"/>
          <a:ext cx="1745079" cy="54492"/>
        </a:xfrm>
        <a:custGeom>
          <a:avLst/>
          <a:gdLst/>
          <a:ahLst/>
          <a:cxnLst/>
          <a:rect l="0" t="0" r="0" b="0"/>
          <a:pathLst>
            <a:path>
              <a:moveTo>
                <a:pt x="0" y="27246"/>
              </a:moveTo>
              <a:lnTo>
                <a:pt x="1745079" y="27246"/>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4868652" y="2730045"/>
        <a:ext cx="87253" cy="87253"/>
      </dsp:txXfrm>
    </dsp:sp>
    <dsp:sp modelId="{71F696A8-4BBA-284A-A6A9-6E6BB10325F2}">
      <dsp:nvSpPr>
        <dsp:cNvPr id="0" name=""/>
        <dsp:cNvSpPr/>
      </dsp:nvSpPr>
      <dsp:spPr>
        <a:xfrm>
          <a:off x="5410556" y="2867099"/>
          <a:ext cx="2491382" cy="1245691"/>
        </a:xfrm>
        <a:prstGeom prst="roundRect">
          <a:avLst>
            <a:gd name="adj" fmla="val 10000"/>
          </a:avLst>
        </a:prstGeom>
        <a:solidFill>
          <a:schemeClr val="bg1"/>
        </a:solidFill>
        <a:ln>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rtl="0">
            <a:lnSpc>
              <a:spcPct val="90000"/>
            </a:lnSpc>
            <a:spcBef>
              <a:spcPct val="0"/>
            </a:spcBef>
            <a:spcAft>
              <a:spcPct val="35000"/>
            </a:spcAft>
            <a:buNone/>
          </a:pPr>
          <a:r>
            <a:rPr lang="en-US" sz="2600" kern="1200" dirty="0">
              <a:solidFill>
                <a:schemeClr val="tx1"/>
              </a:solidFill>
            </a:rPr>
            <a:t>terminals</a:t>
          </a:r>
        </a:p>
      </dsp:txBody>
      <dsp:txXfrm>
        <a:off x="5447041" y="2903584"/>
        <a:ext cx="2418412" cy="11727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DB873E-21A1-144A-9AD7-E6EBFB71C30C}">
      <dsp:nvSpPr>
        <dsp:cNvPr id="0" name=""/>
        <dsp:cNvSpPr/>
      </dsp:nvSpPr>
      <dsp:spPr>
        <a:xfrm>
          <a:off x="560069" y="0"/>
          <a:ext cx="6347460" cy="3606800"/>
        </a:xfrm>
        <a:prstGeom prst="rightArrow">
          <a:avLst/>
        </a:prstGeom>
        <a:solidFill>
          <a:schemeClr val="bg1"/>
        </a:solidFill>
        <a:ln>
          <a:solidFill>
            <a:schemeClr val="accent1"/>
          </a:solidFill>
        </a:ln>
        <a:effectLst/>
      </dsp:spPr>
      <dsp:style>
        <a:lnRef idx="0">
          <a:scrgbClr r="0" g="0" b="0"/>
        </a:lnRef>
        <a:fillRef idx="1">
          <a:scrgbClr r="0" g="0" b="0"/>
        </a:fillRef>
        <a:effectRef idx="2">
          <a:scrgbClr r="0" g="0" b="0"/>
        </a:effectRef>
        <a:fontRef idx="minor"/>
      </dsp:style>
    </dsp:sp>
    <dsp:sp modelId="{559AD022-6B47-494A-989A-66B40C1EA3D9}">
      <dsp:nvSpPr>
        <dsp:cNvPr id="0" name=""/>
        <dsp:cNvSpPr/>
      </dsp:nvSpPr>
      <dsp:spPr>
        <a:xfrm>
          <a:off x="258977" y="1082040"/>
          <a:ext cx="3383756" cy="144272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processor reads (fetches) instructions from memory</a:t>
          </a:r>
        </a:p>
      </dsp:txBody>
      <dsp:txXfrm>
        <a:off x="258977" y="1082040"/>
        <a:ext cx="3383756" cy="1442720"/>
      </dsp:txXfrm>
    </dsp:sp>
    <dsp:sp modelId="{AA5A79E6-F2A8-FE46-95C5-F961763B77BB}">
      <dsp:nvSpPr>
        <dsp:cNvPr id="0" name=""/>
        <dsp:cNvSpPr/>
      </dsp:nvSpPr>
      <dsp:spPr>
        <a:xfrm>
          <a:off x="3824866" y="1082040"/>
          <a:ext cx="3383756" cy="144272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processor executes each instruction</a:t>
          </a:r>
        </a:p>
      </dsp:txBody>
      <dsp:txXfrm>
        <a:off x="3824866" y="1082040"/>
        <a:ext cx="3383756" cy="14427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F1619-2A2E-4440-879E-1CD49AE3B62E}">
      <dsp:nvSpPr>
        <dsp:cNvPr id="0" name=""/>
        <dsp:cNvSpPr/>
      </dsp:nvSpPr>
      <dsp:spPr>
        <a:xfrm>
          <a:off x="40" y="240939"/>
          <a:ext cx="3881177" cy="1389267"/>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rtl="0">
            <a:lnSpc>
              <a:spcPct val="90000"/>
            </a:lnSpc>
            <a:spcBef>
              <a:spcPct val="0"/>
            </a:spcBef>
            <a:spcAft>
              <a:spcPct val="35000"/>
            </a:spcAft>
            <a:buNone/>
          </a:pPr>
          <a:r>
            <a:rPr lang="en-NZ" sz="2800" kern="1200" dirty="0"/>
            <a:t>An interrupt occurs while another interrupt is being processed</a:t>
          </a:r>
        </a:p>
      </dsp:txBody>
      <dsp:txXfrm>
        <a:off x="40" y="240939"/>
        <a:ext cx="3881177" cy="1389267"/>
      </dsp:txXfrm>
    </dsp:sp>
    <dsp:sp modelId="{EAEBF06E-CDBA-5D42-ACA0-CDB013F15D32}">
      <dsp:nvSpPr>
        <dsp:cNvPr id="0" name=""/>
        <dsp:cNvSpPr/>
      </dsp:nvSpPr>
      <dsp:spPr>
        <a:xfrm>
          <a:off x="40" y="1630206"/>
          <a:ext cx="3881177" cy="1862654"/>
        </a:xfrm>
        <a:prstGeom prst="rect">
          <a:avLst/>
        </a:prstGeom>
        <a:solidFill>
          <a:schemeClr val="bg1"/>
        </a:solidFill>
        <a:ln w="15875"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rtl="0">
            <a:lnSpc>
              <a:spcPct val="90000"/>
            </a:lnSpc>
            <a:spcBef>
              <a:spcPct val="0"/>
            </a:spcBef>
            <a:spcAft>
              <a:spcPct val="15000"/>
            </a:spcAft>
            <a:buChar char="•"/>
          </a:pPr>
          <a:r>
            <a:rPr lang="en-US" sz="2600" kern="1200" dirty="0"/>
            <a:t>e.g. receiving data from a communications line and printing results at the same time</a:t>
          </a:r>
        </a:p>
      </dsp:txBody>
      <dsp:txXfrm>
        <a:off x="40" y="1630206"/>
        <a:ext cx="3881177" cy="1862654"/>
      </dsp:txXfrm>
    </dsp:sp>
    <dsp:sp modelId="{05EE9C55-7598-D34F-BE05-E40A82C0CF1B}">
      <dsp:nvSpPr>
        <dsp:cNvPr id="0" name=""/>
        <dsp:cNvSpPr/>
      </dsp:nvSpPr>
      <dsp:spPr>
        <a:xfrm>
          <a:off x="4424582" y="240939"/>
          <a:ext cx="3881177" cy="1389267"/>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rtl="0">
            <a:lnSpc>
              <a:spcPct val="90000"/>
            </a:lnSpc>
            <a:spcBef>
              <a:spcPct val="0"/>
            </a:spcBef>
            <a:spcAft>
              <a:spcPct val="35000"/>
            </a:spcAft>
            <a:buNone/>
          </a:pPr>
          <a:r>
            <a:rPr lang="en-NZ" sz="2800" kern="1200" dirty="0"/>
            <a:t>Two approaches:</a:t>
          </a:r>
        </a:p>
      </dsp:txBody>
      <dsp:txXfrm>
        <a:off x="4424582" y="240939"/>
        <a:ext cx="3881177" cy="1389267"/>
      </dsp:txXfrm>
    </dsp:sp>
    <dsp:sp modelId="{2584F76F-3CB1-A44A-BC5D-6B2AE9488314}">
      <dsp:nvSpPr>
        <dsp:cNvPr id="0" name=""/>
        <dsp:cNvSpPr/>
      </dsp:nvSpPr>
      <dsp:spPr>
        <a:xfrm>
          <a:off x="4424582" y="1630206"/>
          <a:ext cx="3881177" cy="1862654"/>
        </a:xfrm>
        <a:prstGeom prst="rect">
          <a:avLst/>
        </a:prstGeom>
        <a:solidFill>
          <a:schemeClr val="bg1"/>
        </a:solidFill>
        <a:ln w="15875"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rtl="0">
            <a:lnSpc>
              <a:spcPct val="90000"/>
            </a:lnSpc>
            <a:spcBef>
              <a:spcPct val="0"/>
            </a:spcBef>
            <a:spcAft>
              <a:spcPct val="15000"/>
            </a:spcAft>
            <a:buChar char="•"/>
          </a:pPr>
          <a:r>
            <a:rPr lang="en-NZ" sz="2600" kern="1200" dirty="0"/>
            <a:t>disable interrupts while an interrupt is being processed</a:t>
          </a:r>
        </a:p>
        <a:p>
          <a:pPr marL="228600" lvl="1" indent="-228600" algn="l" defTabSz="1155700" rtl="0">
            <a:lnSpc>
              <a:spcPct val="90000"/>
            </a:lnSpc>
            <a:spcBef>
              <a:spcPct val="0"/>
            </a:spcBef>
            <a:spcAft>
              <a:spcPct val="15000"/>
            </a:spcAft>
            <a:buChar char="•"/>
          </a:pPr>
          <a:r>
            <a:rPr lang="en-US" sz="2600" kern="1200" dirty="0"/>
            <a:t>use a priority scheme</a:t>
          </a:r>
        </a:p>
      </dsp:txBody>
      <dsp:txXfrm>
        <a:off x="4424582" y="1630206"/>
        <a:ext cx="3881177" cy="18626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B009AE-7F49-DA49-A8EB-164A761D3040}">
      <dsp:nvSpPr>
        <dsp:cNvPr id="0" name=""/>
        <dsp:cNvSpPr/>
      </dsp:nvSpPr>
      <dsp:spPr>
        <a:xfrm>
          <a:off x="1535" y="935984"/>
          <a:ext cx="2190980" cy="18071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6AE483D-B00D-D84D-9EEC-E6AB4B40590C}">
      <dsp:nvSpPr>
        <dsp:cNvPr id="0" name=""/>
        <dsp:cNvSpPr/>
      </dsp:nvSpPr>
      <dsp:spPr>
        <a:xfrm>
          <a:off x="1905012" y="1142991"/>
          <a:ext cx="2699402" cy="2699402"/>
        </a:xfrm>
        <a:prstGeom prst="leftCircularArrow">
          <a:avLst>
            <a:gd name="adj1" fmla="val 2869"/>
            <a:gd name="adj2" fmla="val 350713"/>
            <a:gd name="adj3" fmla="val 2782274"/>
            <a:gd name="adj4" fmla="val 9680539"/>
            <a:gd name="adj5" fmla="val 3347"/>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668D22A7-3D23-E343-9B18-CEB3F7AC4D5C}">
      <dsp:nvSpPr>
        <dsp:cNvPr id="0" name=""/>
        <dsp:cNvSpPr/>
      </dsp:nvSpPr>
      <dsp:spPr>
        <a:xfrm>
          <a:off x="304806" y="1295400"/>
          <a:ext cx="1918597" cy="195073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rtl="0">
            <a:lnSpc>
              <a:spcPct val="90000"/>
            </a:lnSpc>
            <a:spcBef>
              <a:spcPct val="0"/>
            </a:spcBef>
            <a:spcAft>
              <a:spcPct val="35000"/>
            </a:spcAft>
            <a:buNone/>
          </a:pPr>
          <a:r>
            <a:rPr lang="en-US" sz="2400" kern="1200" dirty="0"/>
            <a:t>Faster access time = greater cost per bit</a:t>
          </a:r>
        </a:p>
      </dsp:txBody>
      <dsp:txXfrm>
        <a:off x="304806" y="1295400"/>
        <a:ext cx="1918597" cy="1950731"/>
      </dsp:txXfrm>
    </dsp:sp>
    <dsp:sp modelId="{B1C4A6A7-0C4A-7F48-A212-F6E515565B43}">
      <dsp:nvSpPr>
        <dsp:cNvPr id="0" name=""/>
        <dsp:cNvSpPr/>
      </dsp:nvSpPr>
      <dsp:spPr>
        <a:xfrm>
          <a:off x="2804754" y="1469357"/>
          <a:ext cx="2190980" cy="18071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6ED39BC-97BF-9649-BAD0-0858DA0CB2F8}">
      <dsp:nvSpPr>
        <dsp:cNvPr id="0" name=""/>
        <dsp:cNvSpPr/>
      </dsp:nvSpPr>
      <dsp:spPr>
        <a:xfrm>
          <a:off x="4876810" y="457194"/>
          <a:ext cx="3099375" cy="3099375"/>
        </a:xfrm>
        <a:prstGeom prst="circularArrow">
          <a:avLst>
            <a:gd name="adj1" fmla="val 2499"/>
            <a:gd name="adj2" fmla="val 302829"/>
            <a:gd name="adj3" fmla="val 19063922"/>
            <a:gd name="adj4" fmla="val 12117772"/>
            <a:gd name="adj5" fmla="val 2915"/>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3B6DD367-37DE-6F46-A02B-7B831D8AB759}">
      <dsp:nvSpPr>
        <dsp:cNvPr id="0" name=""/>
        <dsp:cNvSpPr/>
      </dsp:nvSpPr>
      <dsp:spPr>
        <a:xfrm>
          <a:off x="2971794" y="990602"/>
          <a:ext cx="2600236" cy="173170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rtl="0">
            <a:lnSpc>
              <a:spcPct val="90000"/>
            </a:lnSpc>
            <a:spcBef>
              <a:spcPct val="0"/>
            </a:spcBef>
            <a:spcAft>
              <a:spcPct val="35000"/>
            </a:spcAft>
            <a:buNone/>
          </a:pPr>
          <a:r>
            <a:rPr lang="en-US" sz="2400" kern="1200" dirty="0"/>
            <a:t>Greater capacity = smaller cost per bit</a:t>
          </a:r>
        </a:p>
      </dsp:txBody>
      <dsp:txXfrm>
        <a:off x="2971794" y="990602"/>
        <a:ext cx="2600236" cy="1731703"/>
      </dsp:txXfrm>
    </dsp:sp>
    <dsp:sp modelId="{CDC9055E-B16C-434B-8EFE-433257F244D1}">
      <dsp:nvSpPr>
        <dsp:cNvPr id="0" name=""/>
        <dsp:cNvSpPr/>
      </dsp:nvSpPr>
      <dsp:spPr>
        <a:xfrm>
          <a:off x="5934322" y="1039413"/>
          <a:ext cx="2190980" cy="18071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5CAA5E9-0C84-0F4A-B7F9-9A2FB183C957}">
      <dsp:nvSpPr>
        <dsp:cNvPr id="0" name=""/>
        <dsp:cNvSpPr/>
      </dsp:nvSpPr>
      <dsp:spPr>
        <a:xfrm>
          <a:off x="6248402" y="2057397"/>
          <a:ext cx="2275776" cy="153701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rtl="0">
            <a:lnSpc>
              <a:spcPct val="90000"/>
            </a:lnSpc>
            <a:spcBef>
              <a:spcPct val="0"/>
            </a:spcBef>
            <a:spcAft>
              <a:spcPct val="35000"/>
            </a:spcAft>
            <a:buNone/>
          </a:pPr>
          <a:r>
            <a:rPr lang="en-US" sz="2300" kern="1200" dirty="0"/>
            <a:t>Greater capacity = slower access speed</a:t>
          </a:r>
        </a:p>
      </dsp:txBody>
      <dsp:txXfrm>
        <a:off x="6248402" y="2057397"/>
        <a:ext cx="2275776" cy="15370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40D052-5EFA-D046-A639-AD21F883913E}">
      <dsp:nvSpPr>
        <dsp:cNvPr id="0" name=""/>
        <dsp:cNvSpPr/>
      </dsp:nvSpPr>
      <dsp:spPr>
        <a:xfrm>
          <a:off x="147546" y="558743"/>
          <a:ext cx="3750596" cy="1845594"/>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20320" rIns="0" bIns="2032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chemeClr val="bg1"/>
              </a:solidFill>
            </a:rPr>
            <a:t>Secondary Memory</a:t>
          </a:r>
          <a:endParaRPr lang="en-US" sz="3200" kern="1200" dirty="0">
            <a:solidFill>
              <a:schemeClr val="bg1"/>
            </a:solidFill>
          </a:endParaRPr>
        </a:p>
      </dsp:txBody>
      <dsp:txXfrm>
        <a:off x="147546" y="558743"/>
        <a:ext cx="3750596" cy="1845594"/>
      </dsp:txXfrm>
    </dsp:sp>
    <dsp:sp modelId="{F74A3067-0BE3-F34A-964B-C151F7DE1B35}">
      <dsp:nvSpPr>
        <dsp:cNvPr id="0" name=""/>
        <dsp:cNvSpPr/>
      </dsp:nvSpPr>
      <dsp:spPr>
        <a:xfrm>
          <a:off x="2670214" y="2974783"/>
          <a:ext cx="5058455" cy="2614514"/>
        </a:xfrm>
        <a:prstGeom prst="chevron">
          <a:avLst/>
        </a:prstGeom>
        <a:solidFill>
          <a:schemeClr val="bg1"/>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15240" rIns="0" bIns="15240" numCol="1" spcCol="1270" anchor="t" anchorCtr="0">
          <a:noAutofit/>
        </a:bodyPr>
        <a:lstStyle/>
        <a:p>
          <a:pPr marL="0" lvl="0" indent="0" algn="l" defTabSz="1066800">
            <a:lnSpc>
              <a:spcPct val="90000"/>
            </a:lnSpc>
            <a:spcBef>
              <a:spcPct val="0"/>
            </a:spcBef>
            <a:spcAft>
              <a:spcPct val="35000"/>
            </a:spcAft>
            <a:buNone/>
          </a:pPr>
          <a:r>
            <a:rPr lang="en-US" sz="2400" b="1" i="0" kern="1200" dirty="0">
              <a:solidFill>
                <a:schemeClr val="accent1">
                  <a:lumMod val="75000"/>
                </a:schemeClr>
              </a:solidFill>
            </a:rPr>
            <a:t>Also referred to as auxiliary memory</a:t>
          </a:r>
        </a:p>
        <a:p>
          <a:pPr marL="171450" lvl="1" indent="-171450" algn="l" defTabSz="844550">
            <a:lnSpc>
              <a:spcPct val="90000"/>
            </a:lnSpc>
            <a:spcBef>
              <a:spcPct val="0"/>
            </a:spcBef>
            <a:spcAft>
              <a:spcPct val="15000"/>
            </a:spcAft>
            <a:buChar char="•"/>
          </a:pPr>
          <a:r>
            <a:rPr lang="en-US" sz="1900" b="1" i="0" kern="1200" dirty="0">
              <a:solidFill>
                <a:schemeClr val="accent1">
                  <a:lumMod val="75000"/>
                </a:schemeClr>
              </a:solidFill>
            </a:rPr>
            <a:t>external</a:t>
          </a:r>
        </a:p>
        <a:p>
          <a:pPr marL="171450" lvl="1" indent="-171450" algn="l" defTabSz="844550">
            <a:lnSpc>
              <a:spcPct val="90000"/>
            </a:lnSpc>
            <a:spcBef>
              <a:spcPct val="0"/>
            </a:spcBef>
            <a:spcAft>
              <a:spcPct val="15000"/>
            </a:spcAft>
            <a:buChar char="•"/>
          </a:pPr>
          <a:r>
            <a:rPr lang="en-US" sz="1900" b="1" i="0" kern="1200" dirty="0">
              <a:solidFill>
                <a:schemeClr val="accent1">
                  <a:lumMod val="75000"/>
                </a:schemeClr>
              </a:solidFill>
            </a:rPr>
            <a:t>nonvolatile</a:t>
          </a:r>
        </a:p>
        <a:p>
          <a:pPr marL="171450" lvl="1" indent="-171450" algn="l" defTabSz="844550">
            <a:lnSpc>
              <a:spcPct val="90000"/>
            </a:lnSpc>
            <a:spcBef>
              <a:spcPct val="0"/>
            </a:spcBef>
            <a:spcAft>
              <a:spcPct val="15000"/>
            </a:spcAft>
            <a:buChar char="•"/>
          </a:pPr>
          <a:r>
            <a:rPr lang="en-US" sz="1900" b="1" i="0" kern="1200" dirty="0">
              <a:solidFill>
                <a:schemeClr val="accent1">
                  <a:lumMod val="75000"/>
                </a:schemeClr>
              </a:solidFill>
            </a:rPr>
            <a:t>used to store program and data files</a:t>
          </a:r>
        </a:p>
      </dsp:txBody>
      <dsp:txXfrm>
        <a:off x="2670214" y="2974783"/>
        <a:ext cx="5058455" cy="261451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397E1-7C52-9E40-B934-14D19DD40891}">
      <dsp:nvSpPr>
        <dsp:cNvPr id="0" name=""/>
        <dsp:cNvSpPr/>
      </dsp:nvSpPr>
      <dsp:spPr>
        <a:xfrm>
          <a:off x="2609403" y="2190303"/>
          <a:ext cx="1562992" cy="1562992"/>
        </a:xfrm>
        <a:prstGeom prst="ellipse">
          <a:avLst/>
        </a:prstGeom>
        <a:solidFill>
          <a:schemeClr val="bg1">
            <a:alpha val="90000"/>
          </a:schemeClr>
        </a:solidFill>
        <a:ln>
          <a:solidFill>
            <a:schemeClr val="accent1">
              <a:alpha val="90000"/>
            </a:schemeClr>
          </a:solidFill>
        </a:ln>
        <a:effectLst>
          <a:glow rad="88900">
            <a:schemeClr val="accent1">
              <a:alpha val="75000"/>
            </a:schemeClr>
          </a:glow>
          <a:softEdge rad="50800"/>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NZ" sz="1900" kern="1200" dirty="0">
              <a:solidFill>
                <a:schemeClr val="tx1"/>
              </a:solidFill>
            </a:rPr>
            <a:t>Main categories are:</a:t>
          </a:r>
          <a:endParaRPr lang="en-US" sz="1900" kern="1200" dirty="0">
            <a:solidFill>
              <a:schemeClr val="tx1"/>
            </a:solidFill>
          </a:endParaRPr>
        </a:p>
      </dsp:txBody>
      <dsp:txXfrm>
        <a:off x="2838298" y="2419198"/>
        <a:ext cx="1105202" cy="1105202"/>
      </dsp:txXfrm>
    </dsp:sp>
    <dsp:sp modelId="{0CE9912B-CB3D-474A-8CC6-7D0D15FCC68A}">
      <dsp:nvSpPr>
        <dsp:cNvPr id="0" name=""/>
        <dsp:cNvSpPr/>
      </dsp:nvSpPr>
      <dsp:spPr>
        <a:xfrm rot="16200000">
          <a:off x="3225299" y="1621513"/>
          <a:ext cx="331201" cy="531417"/>
        </a:xfrm>
        <a:prstGeom prst="rightArrow">
          <a:avLst>
            <a:gd name="adj1" fmla="val 60000"/>
            <a:gd name="adj2" fmla="val 50000"/>
          </a:avLst>
        </a:prstGeom>
        <a:solidFill>
          <a:schemeClr val="tx1">
            <a:lumMod val="85000"/>
            <a:lumOff val="15000"/>
            <a:alpha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3274979" y="1777476"/>
        <a:ext cx="231841" cy="318851"/>
      </dsp:txXfrm>
    </dsp:sp>
    <dsp:sp modelId="{BD27A3AF-D2CF-A047-B6F7-04098E8CD5CB}">
      <dsp:nvSpPr>
        <dsp:cNvPr id="0" name=""/>
        <dsp:cNvSpPr/>
      </dsp:nvSpPr>
      <dsp:spPr>
        <a:xfrm>
          <a:off x="2609403" y="2401"/>
          <a:ext cx="1562992" cy="1562992"/>
        </a:xfrm>
        <a:prstGeom prst="ellipse">
          <a:avLst/>
        </a:prstGeom>
        <a:solidFill>
          <a:schemeClr val="bg1">
            <a:alpha val="90000"/>
          </a:schemeClr>
        </a:solidFill>
        <a:ln>
          <a:solidFill>
            <a:schemeClr val="accent1">
              <a:alpha val="90000"/>
            </a:schemeClr>
          </a:solidFill>
        </a:ln>
        <a:effectLst>
          <a:glow rad="88900">
            <a:schemeClr val="accent1">
              <a:alpha val="75000"/>
            </a:schemeClr>
          </a:glow>
          <a:softEdge rad="50800"/>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NZ" sz="1800" kern="1200" dirty="0">
              <a:solidFill>
                <a:schemeClr val="tx1"/>
              </a:solidFill>
            </a:rPr>
            <a:t>cache size</a:t>
          </a:r>
        </a:p>
      </dsp:txBody>
      <dsp:txXfrm>
        <a:off x="2838298" y="231296"/>
        <a:ext cx="1105202" cy="1105202"/>
      </dsp:txXfrm>
    </dsp:sp>
    <dsp:sp modelId="{47B684DF-B714-1E42-B923-713D0524893F}">
      <dsp:nvSpPr>
        <dsp:cNvPr id="0" name=""/>
        <dsp:cNvSpPr/>
      </dsp:nvSpPr>
      <dsp:spPr>
        <a:xfrm rot="19800000">
          <a:off x="4164570" y="2163802"/>
          <a:ext cx="331201" cy="531417"/>
        </a:xfrm>
        <a:prstGeom prst="rightArrow">
          <a:avLst>
            <a:gd name="adj1" fmla="val 60000"/>
            <a:gd name="adj2" fmla="val 50000"/>
          </a:avLst>
        </a:prstGeom>
        <a:solidFill>
          <a:schemeClr val="tx1">
            <a:lumMod val="85000"/>
            <a:lumOff val="15000"/>
            <a:alpha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4171226" y="2294925"/>
        <a:ext cx="231841" cy="318851"/>
      </dsp:txXfrm>
    </dsp:sp>
    <dsp:sp modelId="{4B2B8829-71AB-AF43-83AA-885F4124C847}">
      <dsp:nvSpPr>
        <dsp:cNvPr id="0" name=""/>
        <dsp:cNvSpPr/>
      </dsp:nvSpPr>
      <dsp:spPr>
        <a:xfrm>
          <a:off x="4504181" y="1096352"/>
          <a:ext cx="1562992" cy="1562992"/>
        </a:xfrm>
        <a:prstGeom prst="ellipse">
          <a:avLst/>
        </a:prstGeom>
        <a:solidFill>
          <a:schemeClr val="bg1">
            <a:alpha val="90000"/>
          </a:schemeClr>
        </a:solidFill>
        <a:ln>
          <a:solidFill>
            <a:schemeClr val="accent1">
              <a:alpha val="90000"/>
            </a:schemeClr>
          </a:solidFill>
        </a:ln>
        <a:effectLst>
          <a:glow rad="88900">
            <a:schemeClr val="accent1">
              <a:alpha val="75000"/>
            </a:schemeClr>
          </a:glow>
          <a:softEdge rad="50800"/>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NZ" sz="1800" kern="1200" dirty="0">
              <a:solidFill>
                <a:schemeClr val="tx1"/>
              </a:solidFill>
            </a:rPr>
            <a:t>block size</a:t>
          </a:r>
        </a:p>
      </dsp:txBody>
      <dsp:txXfrm>
        <a:off x="4733076" y="1325247"/>
        <a:ext cx="1105202" cy="1105202"/>
      </dsp:txXfrm>
    </dsp:sp>
    <dsp:sp modelId="{289654D2-F4F8-B54C-BB11-89463C432F13}">
      <dsp:nvSpPr>
        <dsp:cNvPr id="0" name=""/>
        <dsp:cNvSpPr/>
      </dsp:nvSpPr>
      <dsp:spPr>
        <a:xfrm rot="1800000">
          <a:off x="4164570" y="3248379"/>
          <a:ext cx="331201" cy="531417"/>
        </a:xfrm>
        <a:prstGeom prst="rightArrow">
          <a:avLst>
            <a:gd name="adj1" fmla="val 60000"/>
            <a:gd name="adj2" fmla="val 50000"/>
          </a:avLst>
        </a:prstGeom>
        <a:solidFill>
          <a:schemeClr val="tx1">
            <a:lumMod val="85000"/>
            <a:lumOff val="15000"/>
            <a:alpha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4171226" y="3329822"/>
        <a:ext cx="231841" cy="318851"/>
      </dsp:txXfrm>
    </dsp:sp>
    <dsp:sp modelId="{B9FC0CC6-5794-8D44-9D5C-EF8A2B28FD16}">
      <dsp:nvSpPr>
        <dsp:cNvPr id="0" name=""/>
        <dsp:cNvSpPr/>
      </dsp:nvSpPr>
      <dsp:spPr>
        <a:xfrm>
          <a:off x="4504181" y="3284254"/>
          <a:ext cx="1562992" cy="1562992"/>
        </a:xfrm>
        <a:prstGeom prst="ellipse">
          <a:avLst/>
        </a:prstGeom>
        <a:solidFill>
          <a:schemeClr val="bg1">
            <a:alpha val="90000"/>
          </a:schemeClr>
        </a:solidFill>
        <a:ln>
          <a:solidFill>
            <a:schemeClr val="accent1">
              <a:alpha val="90000"/>
            </a:schemeClr>
          </a:solidFill>
        </a:ln>
        <a:effectLst>
          <a:glow rad="88900">
            <a:schemeClr val="accent1">
              <a:alpha val="75000"/>
            </a:schemeClr>
          </a:glow>
          <a:softEdge rad="50800"/>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NZ" sz="1800" kern="1200" dirty="0">
              <a:solidFill>
                <a:schemeClr val="tx1"/>
              </a:solidFill>
            </a:rPr>
            <a:t>mapping function</a:t>
          </a:r>
        </a:p>
      </dsp:txBody>
      <dsp:txXfrm>
        <a:off x="4733076" y="3513149"/>
        <a:ext cx="1105202" cy="1105202"/>
      </dsp:txXfrm>
    </dsp:sp>
    <dsp:sp modelId="{EECDA9A7-212F-1046-9A38-3512EA3050BC}">
      <dsp:nvSpPr>
        <dsp:cNvPr id="0" name=""/>
        <dsp:cNvSpPr/>
      </dsp:nvSpPr>
      <dsp:spPr>
        <a:xfrm rot="5400000">
          <a:off x="3225299" y="3790668"/>
          <a:ext cx="331201" cy="531417"/>
        </a:xfrm>
        <a:prstGeom prst="rightArrow">
          <a:avLst>
            <a:gd name="adj1" fmla="val 60000"/>
            <a:gd name="adj2" fmla="val 50000"/>
          </a:avLst>
        </a:prstGeom>
        <a:solidFill>
          <a:schemeClr val="tx1">
            <a:lumMod val="85000"/>
            <a:lumOff val="15000"/>
            <a:alpha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3274979" y="3847271"/>
        <a:ext cx="231841" cy="318851"/>
      </dsp:txXfrm>
    </dsp:sp>
    <dsp:sp modelId="{BCB8DC9A-CEC1-7E4E-9C78-9534F2EC03C1}">
      <dsp:nvSpPr>
        <dsp:cNvPr id="0" name=""/>
        <dsp:cNvSpPr/>
      </dsp:nvSpPr>
      <dsp:spPr>
        <a:xfrm>
          <a:off x="2609403" y="4378205"/>
          <a:ext cx="1562992" cy="1562992"/>
        </a:xfrm>
        <a:prstGeom prst="ellipse">
          <a:avLst/>
        </a:prstGeom>
        <a:solidFill>
          <a:schemeClr val="bg1">
            <a:alpha val="90000"/>
          </a:schemeClr>
        </a:solidFill>
        <a:ln>
          <a:solidFill>
            <a:schemeClr val="accent1">
              <a:alpha val="90000"/>
            </a:schemeClr>
          </a:solidFill>
        </a:ln>
        <a:effectLst>
          <a:glow rad="88900">
            <a:schemeClr val="accent1">
              <a:alpha val="75000"/>
            </a:schemeClr>
          </a:glow>
          <a:softEdge rad="50800"/>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NZ" sz="1600" kern="1200" dirty="0">
              <a:solidFill>
                <a:schemeClr val="tx1"/>
              </a:solidFill>
            </a:rPr>
            <a:t>replacement algorithm</a:t>
          </a:r>
        </a:p>
      </dsp:txBody>
      <dsp:txXfrm>
        <a:off x="2838298" y="4607100"/>
        <a:ext cx="1105202" cy="1105202"/>
      </dsp:txXfrm>
    </dsp:sp>
    <dsp:sp modelId="{99D146F3-C688-5848-9F3C-93A81D825FF9}">
      <dsp:nvSpPr>
        <dsp:cNvPr id="0" name=""/>
        <dsp:cNvSpPr/>
      </dsp:nvSpPr>
      <dsp:spPr>
        <a:xfrm rot="9000000">
          <a:off x="2286027" y="3248379"/>
          <a:ext cx="331201" cy="531417"/>
        </a:xfrm>
        <a:prstGeom prst="rightArrow">
          <a:avLst>
            <a:gd name="adj1" fmla="val 60000"/>
            <a:gd name="adj2" fmla="val 50000"/>
          </a:avLst>
        </a:prstGeom>
        <a:solidFill>
          <a:schemeClr val="tx1">
            <a:lumMod val="85000"/>
            <a:lumOff val="15000"/>
            <a:alpha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rot="10800000">
        <a:off x="2378731" y="3329822"/>
        <a:ext cx="231841" cy="318851"/>
      </dsp:txXfrm>
    </dsp:sp>
    <dsp:sp modelId="{E2DB8AD2-B770-244C-848D-9975C9B2F8B3}">
      <dsp:nvSpPr>
        <dsp:cNvPr id="0" name=""/>
        <dsp:cNvSpPr/>
      </dsp:nvSpPr>
      <dsp:spPr>
        <a:xfrm>
          <a:off x="714625" y="3284254"/>
          <a:ext cx="1562992" cy="1562992"/>
        </a:xfrm>
        <a:prstGeom prst="ellipse">
          <a:avLst/>
        </a:prstGeom>
        <a:solidFill>
          <a:schemeClr val="bg1">
            <a:alpha val="90000"/>
          </a:schemeClr>
        </a:solidFill>
        <a:ln>
          <a:solidFill>
            <a:schemeClr val="accent1">
              <a:alpha val="90000"/>
            </a:schemeClr>
          </a:solidFill>
        </a:ln>
        <a:effectLst>
          <a:glow rad="88900">
            <a:schemeClr val="accent1">
              <a:alpha val="75000"/>
            </a:schemeClr>
          </a:glow>
          <a:softEdge rad="50800"/>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NZ" sz="1800" kern="1200" dirty="0">
              <a:solidFill>
                <a:schemeClr val="tx1"/>
              </a:solidFill>
            </a:rPr>
            <a:t>write policy</a:t>
          </a:r>
        </a:p>
      </dsp:txBody>
      <dsp:txXfrm>
        <a:off x="943520" y="3513149"/>
        <a:ext cx="1105202" cy="1105202"/>
      </dsp:txXfrm>
    </dsp:sp>
    <dsp:sp modelId="{1E9B6624-6511-B947-8BEE-05DEAFFDBF83}">
      <dsp:nvSpPr>
        <dsp:cNvPr id="0" name=""/>
        <dsp:cNvSpPr/>
      </dsp:nvSpPr>
      <dsp:spPr>
        <a:xfrm rot="12600000">
          <a:off x="2286027" y="2163802"/>
          <a:ext cx="331201" cy="531417"/>
        </a:xfrm>
        <a:prstGeom prst="rightArrow">
          <a:avLst>
            <a:gd name="adj1" fmla="val 60000"/>
            <a:gd name="adj2" fmla="val 50000"/>
          </a:avLst>
        </a:prstGeom>
        <a:solidFill>
          <a:schemeClr val="tx1">
            <a:lumMod val="85000"/>
            <a:lumOff val="15000"/>
            <a:alpha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rot="10800000">
        <a:off x="2378731" y="2294925"/>
        <a:ext cx="231841" cy="318851"/>
      </dsp:txXfrm>
    </dsp:sp>
    <dsp:sp modelId="{0BE5F01D-D17C-D44A-A17A-17F1E6D7771F}">
      <dsp:nvSpPr>
        <dsp:cNvPr id="0" name=""/>
        <dsp:cNvSpPr/>
      </dsp:nvSpPr>
      <dsp:spPr>
        <a:xfrm>
          <a:off x="714625" y="1096352"/>
          <a:ext cx="1562992" cy="1562992"/>
        </a:xfrm>
        <a:prstGeom prst="ellipse">
          <a:avLst/>
        </a:prstGeom>
        <a:solidFill>
          <a:schemeClr val="bg1">
            <a:alpha val="90000"/>
          </a:schemeClr>
        </a:solidFill>
        <a:ln>
          <a:solidFill>
            <a:schemeClr val="accent1">
              <a:alpha val="90000"/>
            </a:schemeClr>
          </a:solidFill>
        </a:ln>
        <a:effectLst>
          <a:glow rad="88900">
            <a:schemeClr val="accent1">
              <a:alpha val="75000"/>
            </a:schemeClr>
          </a:glow>
          <a:softEdge rad="50800"/>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NZ" sz="1800" kern="1200" dirty="0">
              <a:solidFill>
                <a:schemeClr val="tx1"/>
              </a:solidFill>
            </a:rPr>
            <a:t>number of cache levels</a:t>
          </a:r>
        </a:p>
      </dsp:txBody>
      <dsp:txXfrm>
        <a:off x="943520" y="1325247"/>
        <a:ext cx="1105202" cy="11052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F14F8-BE1F-AE4B-9370-44EBA265FE08}">
      <dsp:nvSpPr>
        <dsp:cNvPr id="0" name=""/>
        <dsp:cNvSpPr/>
      </dsp:nvSpPr>
      <dsp:spPr>
        <a:xfrm>
          <a:off x="395098" y="39508"/>
          <a:ext cx="3599857" cy="158445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66040" rIns="99060" bIns="66040" numCol="1" spcCol="1270" anchor="ctr" anchorCtr="0">
          <a:noAutofit/>
        </a:bodyPr>
        <a:lstStyle/>
        <a:p>
          <a:pPr marL="0" lvl="0" indent="0" algn="ctr" defTabSz="2311400" rtl="0">
            <a:lnSpc>
              <a:spcPct val="90000"/>
            </a:lnSpc>
            <a:spcBef>
              <a:spcPct val="0"/>
            </a:spcBef>
            <a:spcAft>
              <a:spcPct val="35000"/>
            </a:spcAft>
            <a:buNone/>
          </a:pPr>
          <a:r>
            <a:rPr lang="en-US" sz="5200" kern="1200" dirty="0"/>
            <a:t>Cache Size</a:t>
          </a:r>
        </a:p>
      </dsp:txBody>
      <dsp:txXfrm>
        <a:off x="395098" y="39508"/>
        <a:ext cx="3599857" cy="1584456"/>
      </dsp:txXfrm>
    </dsp:sp>
    <dsp:sp modelId="{E32D2D7E-4096-FD40-9D80-EE11084C1A83}">
      <dsp:nvSpPr>
        <dsp:cNvPr id="0" name=""/>
        <dsp:cNvSpPr/>
      </dsp:nvSpPr>
      <dsp:spPr>
        <a:xfrm>
          <a:off x="755083" y="1623965"/>
          <a:ext cx="351216" cy="1613939"/>
        </a:xfrm>
        <a:custGeom>
          <a:avLst/>
          <a:gdLst/>
          <a:ahLst/>
          <a:cxnLst/>
          <a:rect l="0" t="0" r="0" b="0"/>
          <a:pathLst>
            <a:path>
              <a:moveTo>
                <a:pt x="0" y="0"/>
              </a:moveTo>
              <a:lnTo>
                <a:pt x="0" y="1613939"/>
              </a:lnTo>
              <a:lnTo>
                <a:pt x="351216" y="1613939"/>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7FE7FAB-4550-4443-88EF-66D6C8D2A9ED}">
      <dsp:nvSpPr>
        <dsp:cNvPr id="0" name=""/>
        <dsp:cNvSpPr/>
      </dsp:nvSpPr>
      <dsp:spPr>
        <a:xfrm>
          <a:off x="1106299" y="2208609"/>
          <a:ext cx="3293744" cy="205859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38100" rIns="57150" bIns="38100" numCol="1" spcCol="1270" anchor="ctr" anchorCtr="0">
          <a:noAutofit/>
        </a:bodyPr>
        <a:lstStyle/>
        <a:p>
          <a:pPr marL="0" lvl="0" indent="0" algn="ctr" defTabSz="1333500" rtl="0">
            <a:lnSpc>
              <a:spcPct val="90000"/>
            </a:lnSpc>
            <a:spcBef>
              <a:spcPct val="0"/>
            </a:spcBef>
            <a:spcAft>
              <a:spcPct val="35000"/>
            </a:spcAft>
            <a:buNone/>
          </a:pPr>
          <a:r>
            <a:rPr lang="en-US" sz="3000" kern="1200" dirty="0"/>
            <a:t>small caches have significant impact on performance</a:t>
          </a:r>
        </a:p>
      </dsp:txBody>
      <dsp:txXfrm>
        <a:off x="1106299" y="2208609"/>
        <a:ext cx="3293744" cy="2058590"/>
      </dsp:txXfrm>
    </dsp:sp>
    <dsp:sp modelId="{048857E3-1096-6442-AF04-12B5D30D2C53}">
      <dsp:nvSpPr>
        <dsp:cNvPr id="0" name=""/>
        <dsp:cNvSpPr/>
      </dsp:nvSpPr>
      <dsp:spPr>
        <a:xfrm>
          <a:off x="4630113" y="3092"/>
          <a:ext cx="3047908" cy="168777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66040" rIns="99060" bIns="66040" numCol="1" spcCol="1270" anchor="ctr" anchorCtr="0">
          <a:noAutofit/>
        </a:bodyPr>
        <a:lstStyle/>
        <a:p>
          <a:pPr marL="0" lvl="0" indent="0" algn="ctr" defTabSz="2311400" rtl="0">
            <a:lnSpc>
              <a:spcPct val="90000"/>
            </a:lnSpc>
            <a:spcBef>
              <a:spcPct val="0"/>
            </a:spcBef>
            <a:spcAft>
              <a:spcPct val="35000"/>
            </a:spcAft>
            <a:buNone/>
          </a:pPr>
          <a:r>
            <a:rPr lang="en-US" sz="5200" kern="1200" dirty="0"/>
            <a:t>Block Size</a:t>
          </a:r>
        </a:p>
      </dsp:txBody>
      <dsp:txXfrm>
        <a:off x="4630113" y="3092"/>
        <a:ext cx="3047908" cy="1687776"/>
      </dsp:txXfrm>
    </dsp:sp>
    <dsp:sp modelId="{D018A09F-8E79-8348-8335-D09F4154CCA4}">
      <dsp:nvSpPr>
        <dsp:cNvPr id="0" name=""/>
        <dsp:cNvSpPr/>
      </dsp:nvSpPr>
      <dsp:spPr>
        <a:xfrm>
          <a:off x="4934903" y="1690869"/>
          <a:ext cx="304790" cy="1543942"/>
        </a:xfrm>
        <a:custGeom>
          <a:avLst/>
          <a:gdLst/>
          <a:ahLst/>
          <a:cxnLst/>
          <a:rect l="0" t="0" r="0" b="0"/>
          <a:pathLst>
            <a:path>
              <a:moveTo>
                <a:pt x="0" y="0"/>
              </a:moveTo>
              <a:lnTo>
                <a:pt x="0" y="1543942"/>
              </a:lnTo>
              <a:lnTo>
                <a:pt x="304790" y="1543942"/>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EB8D0ED-9830-E94A-81F4-6094924293A7}">
      <dsp:nvSpPr>
        <dsp:cNvPr id="0" name=""/>
        <dsp:cNvSpPr/>
      </dsp:nvSpPr>
      <dsp:spPr>
        <a:xfrm>
          <a:off x="5239694" y="2205516"/>
          <a:ext cx="3293744" cy="205859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38100" rIns="57150" bIns="38100" numCol="1" spcCol="1270" anchor="ctr" anchorCtr="0">
          <a:noAutofit/>
        </a:bodyPr>
        <a:lstStyle/>
        <a:p>
          <a:pPr marL="0" lvl="0" indent="0" algn="ctr" defTabSz="1333500" rtl="0">
            <a:lnSpc>
              <a:spcPct val="90000"/>
            </a:lnSpc>
            <a:spcBef>
              <a:spcPct val="0"/>
            </a:spcBef>
            <a:spcAft>
              <a:spcPct val="35000"/>
            </a:spcAft>
            <a:buNone/>
          </a:pPr>
          <a:r>
            <a:rPr lang="en-US" sz="3000" kern="1200" dirty="0"/>
            <a:t>the unit of data exchanged between cache and main memory</a:t>
          </a:r>
        </a:p>
      </dsp:txBody>
      <dsp:txXfrm>
        <a:off x="5239694" y="2205516"/>
        <a:ext cx="3293744" cy="205859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1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3/8/2017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25056117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06" charset="0"/>
                <a:ea typeface="ＭＳ Ｐゴシック" pitchFamily="-106" charset="-128"/>
                <a:cs typeface="ＭＳ Ｐゴシック" pitchFamily="-106" charset="-128"/>
              </a:rPr>
              <a:t>“</a:t>
            </a:r>
            <a:r>
              <a:rPr kumimoji="1" lang="en-US" dirty="0">
                <a:latin typeface="Times New Roman" pitchFamily="-106" charset="0"/>
                <a:ea typeface="ＭＳ Ｐゴシック" pitchFamily="-106" charset="-128"/>
                <a:cs typeface="ＭＳ Ｐゴシック" pitchFamily="-106" charset="-128"/>
              </a:rPr>
              <a:t>Operating</a:t>
            </a:r>
            <a:r>
              <a:rPr kumimoji="1" lang="en-US" baseline="0" dirty="0">
                <a:latin typeface="Times New Roman" pitchFamily="-106" charset="0"/>
                <a:ea typeface="ＭＳ Ｐゴシック" pitchFamily="-106" charset="-128"/>
                <a:cs typeface="ＭＳ Ｐゴシック" pitchFamily="-106" charset="-128"/>
              </a:rPr>
              <a:t> Systems: Internal and Design Principles</a:t>
            </a:r>
            <a:r>
              <a:rPr lang="en-US" dirty="0">
                <a:latin typeface="Times New Roman" pitchFamily="-106" charset="0"/>
                <a:ea typeface="ＭＳ Ｐゴシック" pitchFamily="-106" charset="-128"/>
                <a:cs typeface="ＭＳ Ｐゴシック" pitchFamily="-106" charset="-128"/>
              </a:rPr>
              <a:t>”, 8/e, by William Stallings, Chapter 1 “</a:t>
            </a:r>
            <a:r>
              <a:rPr kumimoji="1" lang="en-GB" dirty="0">
                <a:latin typeface="Times New Roman" pitchFamily="-106" charset="0"/>
                <a:ea typeface="ＭＳ Ｐゴシック" pitchFamily="-106" charset="-128"/>
                <a:cs typeface="ＭＳ Ｐゴシック" pitchFamily="-106" charset="-128"/>
              </a:rPr>
              <a:t>Computer</a:t>
            </a:r>
            <a:r>
              <a:rPr kumimoji="1" lang="en-GB" baseline="0" dirty="0">
                <a:latin typeface="Times New Roman" pitchFamily="-106" charset="0"/>
                <a:ea typeface="ＭＳ Ｐゴシック" pitchFamily="-106" charset="-128"/>
                <a:cs typeface="ＭＳ Ｐゴシック" pitchFamily="-106" charset="-128"/>
              </a:rPr>
              <a:t> System Overview</a:t>
            </a:r>
            <a:r>
              <a:rPr lang="en-US" dirty="0">
                <a:latin typeface="Times New Roman" pitchFamily="-106" charset="0"/>
                <a:ea typeface="ＭＳ Ｐゴシック" pitchFamily="-106" charset="-128"/>
                <a:cs typeface="ＭＳ Ｐゴシック" pitchFamily="-106" charset="-128"/>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latin typeface="Times New Roman" pitchFamily="-106" charset="0"/>
              <a:ea typeface="ＭＳ Ｐゴシック" pitchFamily="-106" charset="-128"/>
              <a:cs typeface="ＭＳ Ｐゴシック" pitchFamily="-106" charset="-128"/>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Although processors provide very good performance for most forms of computing, there is increasing demand for numerical computation. Graphical Processing Units (GPUs) provide efficient computation on arrays of data using Single-Instruction Multiple Data (SIMD) techniques pioneered in supercomputers. GPUs are no longer used just for rendering advanced graphics, but they are also used for general numerical processing, such as physics simulations for games or computations on large spreadsheets. Simultaneously, the CPUs themselves are gaining the capability of operating on arrays of data—with increasingly powerful vector units integrated into the processor architecture of the x86 and AMD64 families. Processors and GPUs are not the end of the computational story for the modern PC. </a:t>
            </a:r>
          </a:p>
          <a:p>
            <a:endParaRPr lang="en-US" sz="1200"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Digital Signal Processors (DSPs) are also present, for dealing with streaming signals—such as audio or video. DSPs used to be embedded in I/O devices, like modems, but they are now becoming first-class computational devices, especially in handhelds. Other specialized computational devices (fixed function units) co-exist with the CPU to support other standard computations, such as encoding/decoding speech and video (codecs), or providing support for encryption and security.</a:t>
            </a:r>
          </a:p>
          <a:p>
            <a:endParaRPr lang="en-US" sz="1200"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mn-lt"/>
                <a:ea typeface="+mn-ea"/>
                <a:cs typeface="+mn-cs"/>
              </a:rPr>
              <a:t>To satisfy the requirements of handheld devices, the classic microprocessor is giving way to the System on a Chip (SoC), where not just the CPUs and caches are on the same chip, but also many of the other components of the system, such as DSPs, GPUs, I/O devices (such as radios and codecs), and main memory.</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program to be executed by a processor consists of a set of instructions stored in memory. In its simplest form, instruction processing consists of two steps: The processor reads ( </a:t>
            </a:r>
            <a:r>
              <a:rPr lang="en-US" sz="1200" i="1" kern="1200" baseline="0" dirty="0">
                <a:solidFill>
                  <a:schemeClr val="tx1"/>
                </a:solidFill>
                <a:latin typeface="+mn-lt"/>
                <a:ea typeface="+mn-ea"/>
                <a:cs typeface="+mn-cs"/>
              </a:rPr>
              <a:t>fetches ) instructions from memory one at a time and executes each </a:t>
            </a:r>
            <a:r>
              <a:rPr lang="en-US" sz="1200" kern="1200" baseline="0" dirty="0">
                <a:solidFill>
                  <a:schemeClr val="tx1"/>
                </a:solidFill>
                <a:latin typeface="+mn-lt"/>
                <a:ea typeface="+mn-ea"/>
                <a:cs typeface="+mn-cs"/>
              </a:rPr>
              <a:t>instruction. Program execution consists of repeating the process of instruction fetch and instruction execution. Instruction execution may involve several operations and depends on the nature of the instruction.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processing required for a single instruction is called an </a:t>
            </a:r>
            <a:r>
              <a:rPr lang="en-US" sz="1200" i="1" kern="1200" baseline="0" dirty="0">
                <a:solidFill>
                  <a:schemeClr val="tx1"/>
                </a:solidFill>
                <a:latin typeface="+mn-lt"/>
                <a:ea typeface="+mn-ea"/>
                <a:cs typeface="+mn-cs"/>
              </a:rPr>
              <a:t>instruction cycle. </a:t>
            </a:r>
            <a:r>
              <a:rPr lang="en-US" sz="1200" kern="1200" baseline="0" dirty="0">
                <a:solidFill>
                  <a:schemeClr val="tx1"/>
                </a:solidFill>
                <a:latin typeface="+mn-lt"/>
                <a:ea typeface="+mn-ea"/>
                <a:cs typeface="+mn-cs"/>
              </a:rPr>
              <a:t>Using a simplified two-step description, the instruction cycle is depicted in Figure 1.2 . The two steps are referred to as the </a:t>
            </a:r>
            <a:r>
              <a:rPr lang="en-US" sz="1200" i="1" kern="1200" baseline="0" dirty="0">
                <a:solidFill>
                  <a:schemeClr val="tx1"/>
                </a:solidFill>
                <a:latin typeface="+mn-lt"/>
                <a:ea typeface="+mn-ea"/>
                <a:cs typeface="+mn-cs"/>
              </a:rPr>
              <a:t>fetch stage and the execute stage. Program execution </a:t>
            </a:r>
            <a:r>
              <a:rPr lang="en-US" sz="1200" kern="1200" baseline="0" dirty="0">
                <a:solidFill>
                  <a:schemeClr val="tx1"/>
                </a:solidFill>
                <a:latin typeface="+mn-lt"/>
                <a:ea typeface="+mn-ea"/>
                <a:cs typeface="+mn-cs"/>
              </a:rPr>
              <a:t>halts only if the processor is turned off, some sort of unrecoverable error occurs, or a program instruction that halts the processor is encountered.</a:t>
            </a: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mn-lt"/>
                <a:ea typeface="+mn-ea"/>
                <a:cs typeface="+mn-cs"/>
              </a:rPr>
              <a:t>At the beginning of each instruction cycle, the processor fetches an instruction from memory. Typically, the program counter (PC) holds the address of the next instruction to be fetched. Unless instructed otherwise, the processor always increments the PC after each instruction fetch so that it will fetch the next instruction in sequence (i.e., the instruction located at the next higher memory address).</a:t>
            </a:r>
            <a:endParaRPr lang="en-US" dirty="0"/>
          </a:p>
          <a:p>
            <a:endParaRPr lang="en-US" dirty="0"/>
          </a:p>
          <a:p>
            <a:r>
              <a:rPr lang="en-US" sz="1200" b="0" i="0" u="none" strike="noStrike" kern="1200" baseline="0" dirty="0">
                <a:solidFill>
                  <a:schemeClr val="tx1"/>
                </a:solidFill>
                <a:latin typeface="+mn-lt"/>
                <a:ea typeface="+mn-ea"/>
                <a:cs typeface="+mn-cs"/>
              </a:rPr>
              <a:t> For example, consider a simplified computer in which each instruction occupies one</a:t>
            </a:r>
          </a:p>
          <a:p>
            <a:r>
              <a:rPr lang="en-US" sz="1200" b="0" i="0" u="none" strike="noStrike" kern="1200" baseline="0" dirty="0">
                <a:solidFill>
                  <a:schemeClr val="tx1"/>
                </a:solidFill>
                <a:latin typeface="+mn-lt"/>
                <a:ea typeface="+mn-ea"/>
                <a:cs typeface="+mn-cs"/>
              </a:rPr>
              <a:t>16-bit word of memory. Assume that the program counter is set to location 300.</a:t>
            </a:r>
          </a:p>
          <a:p>
            <a:r>
              <a:rPr lang="en-US" sz="1200" b="0" i="0" u="none" strike="noStrike" kern="1200" baseline="0" dirty="0">
                <a:solidFill>
                  <a:schemeClr val="tx1"/>
                </a:solidFill>
                <a:latin typeface="+mn-lt"/>
                <a:ea typeface="+mn-ea"/>
                <a:cs typeface="+mn-cs"/>
              </a:rPr>
              <a:t>The processor will next fetch the instruction at location 300. On succeeding instruction</a:t>
            </a:r>
          </a:p>
          <a:p>
            <a:r>
              <a:rPr lang="en-US" sz="1200" b="0" i="0" u="none" strike="noStrike" kern="1200" baseline="0" dirty="0">
                <a:solidFill>
                  <a:schemeClr val="tx1"/>
                </a:solidFill>
                <a:latin typeface="+mn-lt"/>
                <a:ea typeface="+mn-ea"/>
                <a:cs typeface="+mn-cs"/>
              </a:rPr>
              <a:t>cycles, it will fetch instructions from locations 301, 302, 303, and so on. This</a:t>
            </a:r>
          </a:p>
          <a:p>
            <a:r>
              <a:rPr lang="en-US" sz="1200" b="0" i="0" u="none" strike="noStrike" kern="1200" baseline="0" dirty="0">
                <a:solidFill>
                  <a:schemeClr val="tx1"/>
                </a:solidFill>
                <a:latin typeface="+mn-lt"/>
                <a:ea typeface="+mn-ea"/>
                <a:cs typeface="+mn-cs"/>
              </a:rPr>
              <a:t>sequence may be altered, as explained subsequently.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fetched instruction is loaded into the instruction register (IR). The instruction contains bits that specify the action the processor is to take. The processor interprets the instruction and performs the required action. In general, these actions fall into four categories: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Processor-memory: </a:t>
            </a:r>
            <a:r>
              <a:rPr lang="en-US" sz="1200" b="0" kern="1200" baseline="0" dirty="0">
                <a:solidFill>
                  <a:schemeClr val="tx1"/>
                </a:solidFill>
                <a:latin typeface="+mn-lt"/>
                <a:ea typeface="+mn-ea"/>
                <a:cs typeface="+mn-cs"/>
              </a:rPr>
              <a:t>Data may be transferred from processor to memory or </a:t>
            </a:r>
            <a:r>
              <a:rPr lang="en-US" sz="1200" kern="1200" baseline="0" dirty="0">
                <a:solidFill>
                  <a:schemeClr val="tx1"/>
                </a:solidFill>
                <a:latin typeface="+mn-lt"/>
                <a:ea typeface="+mn-ea"/>
                <a:cs typeface="+mn-cs"/>
              </a:rPr>
              <a:t>from memory to processor.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Processor-I/O: </a:t>
            </a:r>
            <a:r>
              <a:rPr lang="en-US" sz="1200" b="0" kern="1200" baseline="0" dirty="0">
                <a:solidFill>
                  <a:schemeClr val="tx1"/>
                </a:solidFill>
                <a:latin typeface="+mn-lt"/>
                <a:ea typeface="+mn-ea"/>
                <a:cs typeface="+mn-cs"/>
              </a:rPr>
              <a:t>Data may be transferred to or from a peripheral device by </a:t>
            </a:r>
            <a:r>
              <a:rPr lang="en-US" sz="1200" kern="1200" baseline="0" dirty="0">
                <a:solidFill>
                  <a:schemeClr val="tx1"/>
                </a:solidFill>
                <a:latin typeface="+mn-lt"/>
                <a:ea typeface="+mn-ea"/>
                <a:cs typeface="+mn-cs"/>
              </a:rPr>
              <a:t>transferring between the processor and an I/O module.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Data processing: </a:t>
            </a:r>
            <a:r>
              <a:rPr lang="en-US" sz="1200" b="0" kern="1200" baseline="0" dirty="0">
                <a:solidFill>
                  <a:schemeClr val="tx1"/>
                </a:solidFill>
                <a:latin typeface="+mn-lt"/>
                <a:ea typeface="+mn-ea"/>
                <a:cs typeface="+mn-cs"/>
              </a:rPr>
              <a:t>The processor may perform some arithmetic or logic operation </a:t>
            </a:r>
            <a:r>
              <a:rPr lang="en-US" sz="1200" kern="1200" baseline="0" dirty="0">
                <a:solidFill>
                  <a:schemeClr val="tx1"/>
                </a:solidFill>
                <a:latin typeface="+mn-lt"/>
                <a:ea typeface="+mn-ea"/>
                <a:cs typeface="+mn-cs"/>
              </a:rPr>
              <a:t>on data.</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Control: </a:t>
            </a:r>
            <a:r>
              <a:rPr lang="en-US" sz="1200" b="0" kern="1200" baseline="0" dirty="0">
                <a:solidFill>
                  <a:schemeClr val="tx1"/>
                </a:solidFill>
                <a:latin typeface="+mn-lt"/>
                <a:ea typeface="+mn-ea"/>
                <a:cs typeface="+mn-cs"/>
              </a:rPr>
              <a:t>An instruction may specify that the sequence of execution be altered. </a:t>
            </a:r>
            <a:r>
              <a:rPr lang="en-US" sz="1200" b="0" i="0" u="none" strike="noStrike" kern="1200" baseline="0" dirty="0">
                <a:solidFill>
                  <a:schemeClr val="tx1"/>
                </a:solidFill>
                <a:latin typeface="+mn-lt"/>
                <a:ea typeface="+mn-ea"/>
                <a:cs typeface="+mn-cs"/>
              </a:rPr>
              <a:t>For example, the processor may fetch an instruction from location 149, which</a:t>
            </a:r>
          </a:p>
          <a:p>
            <a:r>
              <a:rPr lang="en-US" sz="1200" b="0" i="0" u="none" strike="noStrike" kern="1200" baseline="0" dirty="0">
                <a:solidFill>
                  <a:schemeClr val="tx1"/>
                </a:solidFill>
                <a:latin typeface="+mn-lt"/>
                <a:ea typeface="+mn-ea"/>
                <a:cs typeface="+mn-cs"/>
              </a:rPr>
              <a:t>specifies that the next instruction be from location 182. The processor sets the</a:t>
            </a:r>
          </a:p>
          <a:p>
            <a:r>
              <a:rPr lang="en-US" sz="1200" b="0" i="0" u="none" strike="noStrike" kern="1200" baseline="0" dirty="0">
                <a:solidFill>
                  <a:schemeClr val="tx1"/>
                </a:solidFill>
                <a:latin typeface="+mn-lt"/>
                <a:ea typeface="+mn-ea"/>
                <a:cs typeface="+mn-cs"/>
              </a:rPr>
              <a:t>program counter to 182. Thus, on the next fetch stage, the instruction will be</a:t>
            </a:r>
          </a:p>
          <a:p>
            <a:r>
              <a:rPr lang="en-US" sz="1200" b="0" i="0" u="none" strike="noStrike" kern="1200" baseline="0" dirty="0">
                <a:solidFill>
                  <a:schemeClr val="tx1"/>
                </a:solidFill>
                <a:latin typeface="+mn-lt"/>
                <a:ea typeface="+mn-ea"/>
                <a:cs typeface="+mn-cs"/>
              </a:rPr>
              <a:t>fetched from location 182 rather than 150.</a:t>
            </a:r>
            <a:endParaRPr lang="en-US" sz="1200" b="0" kern="1200" baseline="0" dirty="0">
              <a:solidFill>
                <a:schemeClr val="tx1"/>
              </a:solidFill>
              <a:latin typeface="+mn-lt"/>
              <a:ea typeface="+mn-ea"/>
              <a:cs typeface="+mn-cs"/>
            </a:endParaRPr>
          </a:p>
          <a:p>
            <a:endParaRPr lang="en-US" sz="1200" b="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An instruction’s execution may involve a combination of these actions.</a:t>
            </a:r>
            <a:endParaRPr lang="en-US" sz="1200" b="0"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Consider a simple example using a hypothetical processor that includes the characteristics listed in Figure 1.3 . The processor contains a single data register, called the accumulator (AC). Both instructions and data are 16 bits long, and memory is organized as a sequence of 16-bit words. The instruction format provides 4 bits for the opcode, allowing as many as 2</a:t>
            </a:r>
            <a:r>
              <a:rPr lang="en-US" sz="1200" kern="1200" baseline="30000" dirty="0">
                <a:solidFill>
                  <a:schemeClr val="tx1"/>
                </a:solidFill>
                <a:latin typeface="+mn-lt"/>
                <a:ea typeface="+mn-ea"/>
                <a:cs typeface="+mn-cs"/>
              </a:rPr>
              <a:t>4</a:t>
            </a:r>
            <a:r>
              <a:rPr lang="en-US" sz="1200" kern="1200" baseline="0" dirty="0">
                <a:solidFill>
                  <a:schemeClr val="tx1"/>
                </a:solidFill>
                <a:latin typeface="+mn-lt"/>
                <a:ea typeface="+mn-ea"/>
                <a:cs typeface="+mn-cs"/>
              </a:rPr>
              <a:t> =16 different opcodes (represented by a single hexadecimal digit). The opcode defines the operation the processor is to perform. With the remaining 12 bits of the instruction format, up to 2</a:t>
            </a:r>
            <a:r>
              <a:rPr lang="en-US" sz="1200" kern="1200" baseline="30000" dirty="0">
                <a:solidFill>
                  <a:schemeClr val="tx1"/>
                </a:solidFill>
                <a:latin typeface="+mn-lt"/>
                <a:ea typeface="+mn-ea"/>
                <a:cs typeface="+mn-cs"/>
              </a:rPr>
              <a:t>12</a:t>
            </a:r>
            <a:r>
              <a:rPr lang="en-US" sz="1200" kern="1200" baseline="0" dirty="0">
                <a:solidFill>
                  <a:schemeClr val="tx1"/>
                </a:solidFill>
                <a:latin typeface="+mn-lt"/>
                <a:ea typeface="+mn-ea"/>
                <a:cs typeface="+mn-cs"/>
              </a:rPr>
              <a:t> =4,096 (4K) words of memory (denoted by three hexadecimal digits) can be directly addressed.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1.4 illustrates a partial program execution, showing the relevant portions of memory and processor registers. The program fragment shown adds the contents of the memory word at address 940 to the contents of the memory word at address 941 and stores the result in the latter location. Three instructions, which can be described as three fetch and three execute stages, are required:</a:t>
            </a:r>
          </a:p>
          <a:p>
            <a:endParaRPr lang="en-US" sz="1200" kern="1200" baseline="0" dirty="0">
              <a:solidFill>
                <a:schemeClr val="tx1"/>
              </a:solidFill>
              <a:latin typeface="+mn-lt"/>
              <a:ea typeface="+mn-ea"/>
              <a:cs typeface="+mn-cs"/>
            </a:endParaRPr>
          </a:p>
          <a:p>
            <a:pPr marL="228600" indent="-228600">
              <a:buAutoNum type="arabicPeriod"/>
            </a:pPr>
            <a:r>
              <a:rPr lang="en-US" sz="1200" b="0" kern="1200" baseline="0" dirty="0">
                <a:solidFill>
                  <a:schemeClr val="tx1"/>
                </a:solidFill>
                <a:latin typeface="+mn-lt"/>
                <a:ea typeface="+mn-ea"/>
                <a:cs typeface="+mn-cs"/>
              </a:rPr>
              <a:t>The PC contains 300, the address of the first instruction. This instruction (the </a:t>
            </a:r>
            <a:r>
              <a:rPr lang="en-US" sz="1200" kern="1200" baseline="0" dirty="0">
                <a:solidFill>
                  <a:schemeClr val="tx1"/>
                </a:solidFill>
                <a:latin typeface="+mn-lt"/>
                <a:ea typeface="+mn-ea"/>
                <a:cs typeface="+mn-cs"/>
              </a:rPr>
              <a:t>value 1940 in hexadecimal) is loaded into the IR and the PC is incremented. Note that this process involves the use of a memory address register (MAR) and a memory buffer register (MBR). For simplicity, these intermediate registers are not shown.</a:t>
            </a:r>
          </a:p>
          <a:p>
            <a:pPr marL="228600" indent="-228600">
              <a:buAutoNum type="arabicPeriod"/>
            </a:pPr>
            <a:endParaRPr lang="en-US" sz="120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2. The first 4 bits (first hexadecimal digit) in the IR indicate that the AC is to be </a:t>
            </a:r>
            <a:r>
              <a:rPr lang="en-US" sz="1200" kern="1200" baseline="0" dirty="0">
                <a:solidFill>
                  <a:schemeClr val="tx1"/>
                </a:solidFill>
                <a:latin typeface="+mn-lt"/>
                <a:ea typeface="+mn-ea"/>
                <a:cs typeface="+mn-cs"/>
              </a:rPr>
              <a:t>loaded from memory. The remaining 12 bits (three hexadecimal digits) specify the address, which is 940.</a:t>
            </a:r>
          </a:p>
          <a:p>
            <a:endParaRPr lang="en-US" sz="120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3. The next instruction (5941) is fetched from location 301 and the PC is </a:t>
            </a:r>
            <a:r>
              <a:rPr lang="en-US" sz="1200" kern="1200" baseline="0" dirty="0">
                <a:solidFill>
                  <a:schemeClr val="tx1"/>
                </a:solidFill>
                <a:latin typeface="+mn-lt"/>
                <a:ea typeface="+mn-ea"/>
                <a:cs typeface="+mn-cs"/>
              </a:rPr>
              <a:t>incremented.</a:t>
            </a:r>
          </a:p>
          <a:p>
            <a:endParaRPr lang="en-US" sz="120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4. The old contents of the AC and the contents of location 941 are added and the result is stored in the AC.</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5. The next instruction (2941) is fetched from location 302 and the PC is incremented.</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6. The contents of the AC are stored in location 941.</a:t>
            </a:r>
          </a:p>
          <a:p>
            <a:endParaRPr lang="en-US" sz="1200" b="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this example, three instruction cycles, each consisting of a fetch stage and</a:t>
            </a:r>
          </a:p>
          <a:p>
            <a:r>
              <a:rPr lang="en-US" sz="1200" kern="1200" baseline="0" dirty="0">
                <a:solidFill>
                  <a:schemeClr val="tx1"/>
                </a:solidFill>
                <a:latin typeface="+mn-lt"/>
                <a:ea typeface="+mn-ea"/>
                <a:cs typeface="+mn-cs"/>
              </a:rPr>
              <a:t>an execute stage, are needed to add the contents of location 940 to the contents</a:t>
            </a:r>
          </a:p>
          <a:p>
            <a:r>
              <a:rPr lang="en-US" sz="1200" kern="1200" baseline="0" dirty="0">
                <a:solidFill>
                  <a:schemeClr val="tx1"/>
                </a:solidFill>
                <a:latin typeface="+mn-lt"/>
                <a:ea typeface="+mn-ea"/>
                <a:cs typeface="+mn-cs"/>
              </a:rPr>
              <a:t>of 941. With a more complex set of instructions, fewer instruction cycles would be</a:t>
            </a:r>
          </a:p>
          <a:p>
            <a:r>
              <a:rPr lang="en-US" sz="1200" kern="1200" baseline="0" dirty="0">
                <a:solidFill>
                  <a:schemeClr val="tx1"/>
                </a:solidFill>
                <a:latin typeface="+mn-lt"/>
                <a:ea typeface="+mn-ea"/>
                <a:cs typeface="+mn-cs"/>
              </a:rPr>
              <a:t>needed. Most modern processors include instructions that contain more than one</a:t>
            </a:r>
          </a:p>
          <a:p>
            <a:r>
              <a:rPr lang="en-US" sz="1200" kern="1200" baseline="0" dirty="0">
                <a:solidFill>
                  <a:schemeClr val="tx1"/>
                </a:solidFill>
                <a:latin typeface="+mn-lt"/>
                <a:ea typeface="+mn-ea"/>
                <a:cs typeface="+mn-cs"/>
              </a:rPr>
              <a:t>address. Thus the execution stage for a particular instruction may involve more than</a:t>
            </a:r>
          </a:p>
          <a:p>
            <a:r>
              <a:rPr lang="en-US" sz="1200" kern="1200" baseline="0" dirty="0">
                <a:solidFill>
                  <a:schemeClr val="tx1"/>
                </a:solidFill>
                <a:latin typeface="+mn-lt"/>
                <a:ea typeface="+mn-ea"/>
                <a:cs typeface="+mn-cs"/>
              </a:rPr>
              <a:t>one reference to memory. Also, instead of memory references, an instruction may</a:t>
            </a:r>
          </a:p>
          <a:p>
            <a:r>
              <a:rPr lang="en-US" sz="1200" kern="1200" baseline="0" dirty="0">
                <a:solidFill>
                  <a:schemeClr val="tx1"/>
                </a:solidFill>
                <a:latin typeface="+mn-lt"/>
                <a:ea typeface="+mn-ea"/>
                <a:cs typeface="+mn-cs"/>
              </a:rPr>
              <a:t>specify an I/O operation.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Virtually all computers provide a mechanism by which other modules (I/O, memory) may interrupt the normal sequencing of the processor.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Interrupts are provided primarily as a way to improve processor utilization. For example, most I/O devices are much slower than the processor. Suppose that the processor is transferring data to a printer using the instruction cycle scheme of Figure 1.2 . After each write operation, the processor must pause and remain idle until the printer catches up. The length of this pause may be on the order of many thousands or even millions of instruction cycles. Clearly, this is a very wasteful use of the processor.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mn-lt"/>
                <a:ea typeface="+mn-ea"/>
                <a:cs typeface="+mn-cs"/>
              </a:rPr>
              <a:t>An operating system (OS) exploits the hardware resources of one or more processors to provide a set of services to system users. The OS also manages secondary memory and I/O (input/output) devices on behalf of its users. Accordingly, it is important to have some understanding of the underlying computer system hardware before we begin our examination of operating systems.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dirty="0"/>
              <a:t>Table 1.1 lists the most common classes of interrupts.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To give a specific example, consider a PC that operates at 1 GHz, which would allow roughly 10</a:t>
            </a:r>
            <a:r>
              <a:rPr lang="en-US" sz="1200" kern="1200" baseline="30000" dirty="0">
                <a:solidFill>
                  <a:schemeClr val="tx1"/>
                </a:solidFill>
                <a:latin typeface="+mn-lt"/>
                <a:ea typeface="+mn-ea"/>
                <a:cs typeface="+mn-cs"/>
              </a:rPr>
              <a:t>9</a:t>
            </a:r>
            <a:r>
              <a:rPr lang="en-US" sz="1200" kern="1200" baseline="0" dirty="0">
                <a:solidFill>
                  <a:schemeClr val="tx1"/>
                </a:solidFill>
                <a:latin typeface="+mn-lt"/>
                <a:ea typeface="+mn-ea"/>
                <a:cs typeface="+mn-cs"/>
              </a:rPr>
              <a:t> instructions per second. A typical hard disk has a rotational speed of 7200 revolutions per minute for a half-track rotation time of 4 ms, which is 4 million times slower than the processor.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Figure 1.5a illustrates this state of affairs. The user program performs a series of WRITE calls interleaved with processing. The solid vertical lines represent segments of code in a program. Code segments 1, 2, and 3 refer to sequences of instructions that do not involve I/O. The WRITE calls are to an I/O routine that is a system utility and that will perform the actual I/O operation. The I/O program consists of three sections: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 sequence of instructions, labeled 4 in the figure, to prepare for the actual I/O operation. This may include copying the data to be output into a special buffer and preparing the parameters for a device command.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actual I/O command. Without the use of interrupts, once this command is issued, the program must wait for the I/O device to perform the requested function (or periodically check the status, or poll, the I/O device). The program might wait by simply repeatedly performing a test operation to determine if the I/O operation is done.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 sequence of instructions, labeled 5 in the figure, to complete the operation. This may include setting a flag indicating the success or failure of the operation.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dashed line represents the path of execution followed by the processor; that is, this line shows the sequence in which instructions are executed. Thus, after the first WRITE instruction is encountered, the user program is interrupted and execution continues with the I/O program. After the I/O program execution is complete, execution resumes in the user program immediately following the WRITE Instruction.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Because the I/O operation may take a relatively long time to complete, the I/O program is hung up waiting for the operation to complete; hence, the user program is stopped at the point of the WRITE call for some considerable period of time.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mn-lt"/>
                <a:ea typeface="+mn-ea"/>
                <a:cs typeface="+mn-cs"/>
              </a:rPr>
              <a:t>With interrupts, the processor can be engaged in executing other instructions while an I/O operation is in progress. Consider the flow of control in Figure 1.5b . As before, the user program reaches a point at which it makes a system call in the form of a WRITE call. The I/O program that is invoked in this case consists only of the preparation code and the actual I/O command. After these few instructions have been executed, control returns to the user program. Meanwhile, the external device is busy accepting data from computer memory and printing it. This I/O operation is conducted concurrently with the execution of instructions in the user program.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When the external device becomes ready to be serviced, that is, when it is ready to accept more data from the processor, the I/O module for that external device sends an </a:t>
            </a:r>
            <a:r>
              <a:rPr lang="en-US" sz="1200" i="1" kern="1200" baseline="0" dirty="0">
                <a:solidFill>
                  <a:schemeClr val="tx1"/>
                </a:solidFill>
                <a:latin typeface="+mn-lt"/>
                <a:ea typeface="+mn-ea"/>
                <a:cs typeface="+mn-cs"/>
              </a:rPr>
              <a:t>interrupt request signal to the processor. The processor responds by </a:t>
            </a:r>
            <a:r>
              <a:rPr lang="en-US" sz="1200" kern="1200" baseline="0" dirty="0">
                <a:solidFill>
                  <a:schemeClr val="tx1"/>
                </a:solidFill>
                <a:latin typeface="+mn-lt"/>
                <a:ea typeface="+mn-ea"/>
                <a:cs typeface="+mn-cs"/>
              </a:rPr>
              <a:t>suspending operation of the current program; branching off to a routine to service that particular I/O device, known as an interrupt handler; and resuming the original execution after the device is serviced. The points at which such interrupts occur are indicated by </a:t>
            </a:r>
            <a:r>
              <a:rPr lang="en-US" sz="1200" b="1" kern="1200" baseline="0" dirty="0">
                <a:solidFill>
                  <a:schemeClr val="tx1"/>
                </a:solidFill>
                <a:latin typeface="+mn-lt"/>
                <a:ea typeface="+mn-ea"/>
                <a:cs typeface="+mn-cs"/>
              </a:rPr>
              <a:t>X</a:t>
            </a:r>
            <a:r>
              <a:rPr lang="en-US" sz="1200" kern="1200" baseline="0" dirty="0">
                <a:solidFill>
                  <a:schemeClr val="tx1"/>
                </a:solidFill>
                <a:latin typeface="+mn-lt"/>
                <a:ea typeface="+mn-ea"/>
                <a:cs typeface="+mn-cs"/>
              </a:rPr>
              <a:t> in Figure 1.5b . Note that an interrupt can occur at any point in the main program, not just at one specific instruction.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dirty="0"/>
              <a:t>Figure</a:t>
            </a:r>
            <a:r>
              <a:rPr lang="en-NZ" baseline="0" dirty="0"/>
              <a:t> 1.5c Long I/O Wait.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For the user program, an interrupt suspends the normal sequence of execution. When the interrupt processing is completed, execution resumes ( Figure 1.6 ). Thus, the user program does not have to contain any special code to accommodate interrupts; the processor and the OS are responsible for suspending the user program and then resuming it at the same point.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To accommodate interrupts, an </a:t>
            </a:r>
            <a:r>
              <a:rPr lang="en-US" sz="1200" i="1" kern="1200" baseline="0" dirty="0">
                <a:solidFill>
                  <a:schemeClr val="tx1"/>
                </a:solidFill>
                <a:latin typeface="+mn-lt"/>
                <a:ea typeface="+mn-ea"/>
                <a:cs typeface="+mn-cs"/>
              </a:rPr>
              <a:t>interrupt stage is added to the instruction cycle, </a:t>
            </a:r>
            <a:r>
              <a:rPr lang="en-US" sz="1200" kern="1200" baseline="0" dirty="0">
                <a:solidFill>
                  <a:schemeClr val="tx1"/>
                </a:solidFill>
                <a:latin typeface="+mn-lt"/>
                <a:ea typeface="+mn-ea"/>
                <a:cs typeface="+mn-cs"/>
              </a:rPr>
              <a:t>as shown in Figure 1.7 (compare Figure 1.2 ). In the interrupt stage, the processor checks to see if any interrupts have occurred, indicated by the presence of an interrupt signal. If no interrupts are pending, the processor proceeds to the fetch stage and fetches the next instruction of the current program. If an interrupt is pending, the processor suspends execution of the current program and executes an </a:t>
            </a:r>
            <a:r>
              <a:rPr lang="en-US" sz="1200" i="1" kern="1200" baseline="0" dirty="0">
                <a:solidFill>
                  <a:schemeClr val="tx1"/>
                </a:solidFill>
                <a:latin typeface="+mn-lt"/>
                <a:ea typeface="+mn-ea"/>
                <a:cs typeface="+mn-cs"/>
              </a:rPr>
              <a:t>interrupt handler </a:t>
            </a:r>
            <a:r>
              <a:rPr lang="en-US" sz="1200" kern="1200" baseline="0" dirty="0">
                <a:solidFill>
                  <a:schemeClr val="tx1"/>
                </a:solidFill>
                <a:latin typeface="+mn-lt"/>
                <a:ea typeface="+mn-ea"/>
                <a:cs typeface="+mn-cs"/>
              </a:rPr>
              <a:t>routine. The interrupt-handler routine is generally part of the OS. Typically, this routine determines the nature of the interrupt and performs whatever actions are needed. In the example we have been using, the handler determines which I/O module generated the interrupt and may branch to a program that will write more data out to that I/O module. When the interrupt-handler routine is completed, the processor can resume execution of the user program at the point of interruption.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It is clear that there is some overhead involved in this process. Extra instructions must be executed (in the interrupt handler) to determine the nature of the interrupt and to decide on the appropriate action. Nevertheless, because of the relatively large amount of time that would be wasted by simply waiting on an I/O operation, the processor can be employed much more efficiently with the use of interrupts.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To appreciate the gain in efficiency, consider Figure 1.8 , which is a timing diagram based on the flow of control in Figures 1.5a and 1.5b . Figures 1.5b and 1.8 assume that the time required for the I/O operation is relatively short: less than the time to complete the execution of instructions between write operations in the user program. The more typical case, especially for a slow device such as a printer, is that the I/O operation will take much more time than executing a sequence of user instructions. Figure 1.5c indicates this state of affairs. In this case, the user program reaches the second WRITE call before the I/O operation spawned by the first call is complete. The result is that the user program is hung up at that point.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When the preceding I/O operation is completed, this new WRITE call may be processed, and a new I/O operation may be started. Figure 1.9 shows the timing for this situation with and without the use of interrupts. We can see that there is still a gain in efficiency because part of the time during which the I/O operation is underway overlaps with the execution of user instructions.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An interrupt triggers a number of events, both in the processor hardware and in software. Figure 1.10 shows a typical sequence. When an I/O device completes an I/O operation, the following sequence of hardware events occurs:</a:t>
            </a:r>
          </a:p>
          <a:p>
            <a:endParaRPr lang="en-US" sz="1200" kern="1200" baseline="0" dirty="0">
              <a:solidFill>
                <a:schemeClr val="tx1"/>
              </a:solidFill>
              <a:latin typeface="+mn-lt"/>
              <a:ea typeface="+mn-ea"/>
              <a:cs typeface="+mn-cs"/>
            </a:endParaRPr>
          </a:p>
          <a:p>
            <a:pPr marL="228600" indent="-228600">
              <a:buAutoNum type="arabicPeriod"/>
            </a:pPr>
            <a:r>
              <a:rPr lang="en-US" sz="1200" b="0" kern="1200" baseline="0" dirty="0">
                <a:solidFill>
                  <a:schemeClr val="tx1"/>
                </a:solidFill>
                <a:latin typeface="+mn-lt"/>
                <a:ea typeface="+mn-ea"/>
                <a:cs typeface="+mn-cs"/>
              </a:rPr>
              <a:t>The device issues an interrupt signal to the processor.</a:t>
            </a:r>
          </a:p>
          <a:p>
            <a:pPr marL="228600" indent="-228600">
              <a:buAutoNum type="arabicPeriod"/>
            </a:pPr>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2. The processor finishes execution of the current instruction before responding </a:t>
            </a:r>
            <a:r>
              <a:rPr lang="en-US" sz="1200" kern="1200" baseline="0" dirty="0">
                <a:solidFill>
                  <a:schemeClr val="tx1"/>
                </a:solidFill>
                <a:latin typeface="+mn-lt"/>
                <a:ea typeface="+mn-ea"/>
                <a:cs typeface="+mn-cs"/>
              </a:rPr>
              <a:t>to the interrupt, as indicated in Figure 1.7 .</a:t>
            </a:r>
          </a:p>
          <a:p>
            <a:endParaRPr lang="en-US" sz="120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3. The processor tests for a pending interrupt request, determines that there is </a:t>
            </a:r>
            <a:r>
              <a:rPr lang="en-US" sz="1200" kern="1200" baseline="0" dirty="0">
                <a:solidFill>
                  <a:schemeClr val="tx1"/>
                </a:solidFill>
                <a:latin typeface="+mn-lt"/>
                <a:ea typeface="+mn-ea"/>
                <a:cs typeface="+mn-cs"/>
              </a:rPr>
              <a:t>one, and sends an acknowledgment signal to the device that issued the interrupt. The acknowledgment allows the device to remove its interrupt signal.</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4. The processor next needs to prepare to transfer control to the interrupt routine. </a:t>
            </a:r>
            <a:r>
              <a:rPr lang="en-US" sz="1200" kern="1200" baseline="0" dirty="0">
                <a:solidFill>
                  <a:schemeClr val="tx1"/>
                </a:solidFill>
                <a:latin typeface="+mn-lt"/>
                <a:ea typeface="+mn-ea"/>
                <a:cs typeface="+mn-cs"/>
              </a:rPr>
              <a:t>To begin, it saves information needed to resume the current program at the point of interrupt. The minimum information required is the program status word (PSW) and the location of the next instruction to be executed, which is contained in the program counter (PC). These can be pushed onto a control stack (see Appendix 1B).</a:t>
            </a:r>
          </a:p>
          <a:p>
            <a:endParaRPr lang="en-US" sz="120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5. The processor then loads the program counter with the entry location of the </a:t>
            </a:r>
            <a:r>
              <a:rPr lang="en-US" sz="1200" kern="1200" baseline="0" dirty="0">
                <a:solidFill>
                  <a:schemeClr val="tx1"/>
                </a:solidFill>
                <a:latin typeface="+mn-lt"/>
                <a:ea typeface="+mn-ea"/>
                <a:cs typeface="+mn-cs"/>
              </a:rPr>
              <a:t>interrupt-handling routine that will respond to this interrupt. Depending on the computer architecture and OS design, there may be a single program, one for each type of interrupt, or one for each device and each type of interrupt. If there is more than one interrupt-handling routine, the processor must determine which one to invoke. This information may have been included in the original interrupt signal, or the processor may have to issue a request to the device that issued the interrupt to get a response that contains the needed information.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Once the program counter has been loaded, the processor proceeds to the next instruction cycle, which begins with an instruction fetch. Because the instruction fetch is determined by the contents of the program counter, control is transferred to the interrupt-handler program. The execution of this program results in the following operations:</a:t>
            </a:r>
          </a:p>
          <a:p>
            <a:endParaRPr lang="en-US" sz="120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6. At this point, the program counter and PSW relating to the interrupted </a:t>
            </a:r>
            <a:r>
              <a:rPr lang="en-US" sz="1200" kern="1200" baseline="0" dirty="0">
                <a:solidFill>
                  <a:schemeClr val="tx1"/>
                </a:solidFill>
                <a:latin typeface="+mn-lt"/>
                <a:ea typeface="+mn-ea"/>
                <a:cs typeface="+mn-cs"/>
              </a:rPr>
              <a:t>program have been saved on the control stack. However, there is other information that is considered part of the state of the executing program. In particular, the contents of the processor registers need to be saved, because these registers may be used by the interrupt handler. So all of these values, plus any other state information, need to be saved. Typically, the interrupt handler will begin by saving the contents of all registers on the stack. Other state information that must be saved is discussed in Chapter 3 . Figure 1.11a shows a simple example. In this case, a user program is interrupted after the instruction at location </a:t>
            </a:r>
            <a:r>
              <a:rPr lang="en-US" sz="1200" i="1" kern="1200" baseline="0" dirty="0">
                <a:solidFill>
                  <a:schemeClr val="tx1"/>
                </a:solidFill>
                <a:latin typeface="+mn-lt"/>
                <a:ea typeface="+mn-ea"/>
                <a:cs typeface="+mn-cs"/>
              </a:rPr>
              <a:t>N. The contents of all of the registers plus the address </a:t>
            </a:r>
            <a:r>
              <a:rPr lang="en-US" sz="1200" kern="1200" baseline="0" dirty="0">
                <a:solidFill>
                  <a:schemeClr val="tx1"/>
                </a:solidFill>
                <a:latin typeface="+mn-lt"/>
                <a:ea typeface="+mn-ea"/>
                <a:cs typeface="+mn-cs"/>
              </a:rPr>
              <a:t>of the next instruction (</a:t>
            </a:r>
            <a:r>
              <a:rPr lang="en-US" sz="1200" i="1" kern="1200" baseline="0" dirty="0">
                <a:solidFill>
                  <a:schemeClr val="tx1"/>
                </a:solidFill>
                <a:latin typeface="+mn-lt"/>
                <a:ea typeface="+mn-ea"/>
                <a:cs typeface="+mn-cs"/>
              </a:rPr>
              <a:t>N +1) , a total of M words, are pushed onto the control </a:t>
            </a:r>
            <a:r>
              <a:rPr lang="en-US" sz="1200" kern="1200" baseline="0" dirty="0">
                <a:solidFill>
                  <a:schemeClr val="tx1"/>
                </a:solidFill>
                <a:latin typeface="+mn-lt"/>
                <a:ea typeface="+mn-ea"/>
                <a:cs typeface="+mn-cs"/>
              </a:rPr>
              <a:t>stack. The stack pointer is updated to point to the new top of stack, and the program counter is updated to point to the beginning of the interrupt service routine.</a:t>
            </a:r>
          </a:p>
          <a:p>
            <a:endParaRPr lang="en-US" sz="120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7. The interrupt handler may now proceed to process the interrupt. This includes </a:t>
            </a:r>
            <a:r>
              <a:rPr lang="en-US" sz="1200" kern="1200" baseline="0" dirty="0">
                <a:solidFill>
                  <a:schemeClr val="tx1"/>
                </a:solidFill>
                <a:latin typeface="+mn-lt"/>
                <a:ea typeface="+mn-ea"/>
                <a:cs typeface="+mn-cs"/>
              </a:rPr>
              <a:t>an examination of status information relating to the I/O operation or other event that caused an interrupt. It may also involve sending additional commands or acknowledgments to the I/O device.</a:t>
            </a:r>
          </a:p>
          <a:p>
            <a:endParaRPr lang="en-US" sz="120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8. When interrupt processing is complete, the saved register values are retrieved </a:t>
            </a:r>
            <a:r>
              <a:rPr lang="en-US" sz="1200" kern="1200" baseline="0" dirty="0">
                <a:solidFill>
                  <a:schemeClr val="tx1"/>
                </a:solidFill>
                <a:latin typeface="+mn-lt"/>
                <a:ea typeface="+mn-ea"/>
                <a:cs typeface="+mn-cs"/>
              </a:rPr>
              <a:t>from the stack and restored to the registers (e.g., see Figure 1.11b ).</a:t>
            </a:r>
          </a:p>
          <a:p>
            <a:endParaRPr lang="en-US" sz="120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9. The final act is to restore the PSW and program counter values from the stack. </a:t>
            </a:r>
            <a:r>
              <a:rPr lang="en-US" sz="1200" kern="1200" baseline="0" dirty="0">
                <a:solidFill>
                  <a:schemeClr val="tx1"/>
                </a:solidFill>
                <a:latin typeface="+mn-lt"/>
                <a:ea typeface="+mn-ea"/>
                <a:cs typeface="+mn-cs"/>
              </a:rPr>
              <a:t>As a result, the next instruction to be executed will be from the previously</a:t>
            </a:r>
          </a:p>
          <a:p>
            <a:r>
              <a:rPr lang="en-US" sz="1200" kern="1200" baseline="0" dirty="0">
                <a:solidFill>
                  <a:schemeClr val="tx1"/>
                </a:solidFill>
                <a:latin typeface="+mn-lt"/>
                <a:ea typeface="+mn-ea"/>
                <a:cs typeface="+mn-cs"/>
              </a:rPr>
              <a:t>interrupted program.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It is important to save all of the state information about the interrupted program for later resumption. This is because the interrupt is not a routine called from the program. Rather, the interrupt can occur at any time and therefore at any point in the execution of a user program. Its occurrence is unpredictable.</a:t>
            </a:r>
            <a:r>
              <a:rPr lang="en-NZ" dirty="0"/>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a top level, a computer consists of processor, memory, and I/O components, with one or more modules of each type. These components are interconnected in some fashion to achieve the main function of the computer, which is to execute programs. Thus, there are four main structural elements: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Processor</a:t>
            </a:r>
          </a:p>
          <a:p>
            <a:r>
              <a:rPr lang="en-US" sz="1200" kern="1200" baseline="0" dirty="0">
                <a:solidFill>
                  <a:schemeClr val="tx1"/>
                </a:solidFill>
                <a:latin typeface="+mn-lt"/>
                <a:ea typeface="+mn-ea"/>
                <a:cs typeface="+mn-cs"/>
              </a:rPr>
              <a:t>I/O Modules</a:t>
            </a:r>
          </a:p>
          <a:p>
            <a:r>
              <a:rPr lang="en-US" sz="1200" kern="1200" baseline="0" dirty="0">
                <a:solidFill>
                  <a:schemeClr val="tx1"/>
                </a:solidFill>
                <a:latin typeface="+mn-lt"/>
                <a:ea typeface="+mn-ea"/>
                <a:cs typeface="+mn-cs"/>
              </a:rPr>
              <a:t>Main Memory</a:t>
            </a:r>
          </a:p>
          <a:p>
            <a:r>
              <a:rPr lang="en-US" sz="1200" kern="1200" baseline="0" dirty="0">
                <a:solidFill>
                  <a:schemeClr val="tx1"/>
                </a:solidFill>
                <a:latin typeface="+mn-lt"/>
                <a:ea typeface="+mn-ea"/>
                <a:cs typeface="+mn-cs"/>
              </a:rPr>
              <a:t>System Bus</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So far, we have discussed the occurrence of a single interrupt. Suppose, however, that one or more interrupts can occur while an interrupt is being processed. For example, a program may be receiving data from a communications line and printing results at the same time. The printer will generate an interrupt every time that it completes a print operation. The communication line controller will generate an interrupt every time a unit of data arrives. The unit could either be a single character or a block, depending on the nature of the communications discipline. In any case, it is possible for a communications interrupt to occur while a printer interrupt is being processed.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Two approaches can be taken to dealing with multiple interrupts. The first is to disable interrupts while an interrupt is being processed. A </a:t>
            </a:r>
            <a:r>
              <a:rPr lang="en-US" sz="1200" i="1" kern="1200" baseline="0" dirty="0">
                <a:solidFill>
                  <a:schemeClr val="tx1"/>
                </a:solidFill>
                <a:latin typeface="+mn-lt"/>
                <a:ea typeface="+mn-ea"/>
                <a:cs typeface="+mn-cs"/>
              </a:rPr>
              <a:t>disabled interrupt </a:t>
            </a:r>
            <a:r>
              <a:rPr lang="en-US" sz="1200" kern="1200" baseline="0" dirty="0">
                <a:solidFill>
                  <a:schemeClr val="tx1"/>
                </a:solidFill>
                <a:latin typeface="+mn-lt"/>
                <a:ea typeface="+mn-ea"/>
                <a:cs typeface="+mn-cs"/>
              </a:rPr>
              <a:t>simply means that the processor ignores any new interrupt request signal. If an interrupt occurs during this time, it generally remains pending and will be checked by the processor after the processor has reenabled interrupts. Thus, if an interrupt occurs when a user program is executing, then interrupts are disabled immediately. After the interrupt-handler routine completes, interrupts are reenabled before resuming the user program, and the processor checks to see if additional interrupts have occurred. This approach is simple, as interrupts are handled in strict sequential</a:t>
            </a:r>
          </a:p>
          <a:p>
            <a:r>
              <a:rPr lang="en-US" sz="1200" kern="1200" baseline="0" dirty="0">
                <a:solidFill>
                  <a:schemeClr val="tx1"/>
                </a:solidFill>
                <a:latin typeface="+mn-lt"/>
                <a:ea typeface="+mn-ea"/>
                <a:cs typeface="+mn-cs"/>
              </a:rPr>
              <a:t>order ( Figure 1.12a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drawback to the preceding approach is that it does not take into account relative priority or time-critical needs. For example, when input arrives from the communications line, it may need to be absorbed rapidly to make room for more input. If the first batch of input has not been processed before the second batch arrives, data may be lost because the buffer on the I/O device may fill and overflow.</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second approach is to define priorities for interrupts and to allow an interrupt of higher priority to cause a lower–priority interrupt handler to be interrupted ( Figure 1.12b ).</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mn-lt"/>
                <a:ea typeface="+mn-ea"/>
                <a:cs typeface="+mn-cs"/>
              </a:rPr>
              <a:t>As an example of this second approach, consider a system with three I/O devices: a printer, a disk, and a communications line, with increasing priorities of 2, 4, and 5, respectively. Figure 1.13 , based on an example in [TANE06], illustrates a possible sequence. A user program begins at </a:t>
            </a:r>
            <a:r>
              <a:rPr lang="en-US" sz="1200" i="1" kern="1200" baseline="0" dirty="0" err="1">
                <a:solidFill>
                  <a:schemeClr val="tx1"/>
                </a:solidFill>
                <a:latin typeface="+mn-lt"/>
                <a:ea typeface="+mn-ea"/>
                <a:cs typeface="+mn-cs"/>
              </a:rPr>
              <a:t>t</a:t>
            </a:r>
            <a:r>
              <a:rPr lang="en-US" sz="1200" i="1" kern="1200" baseline="0" dirty="0">
                <a:solidFill>
                  <a:schemeClr val="tx1"/>
                </a:solidFill>
                <a:latin typeface="+mn-lt"/>
                <a:ea typeface="+mn-ea"/>
                <a:cs typeface="+mn-cs"/>
              </a:rPr>
              <a:t> =0 . At </a:t>
            </a:r>
            <a:r>
              <a:rPr lang="en-US" sz="1200" i="1" kern="1200" baseline="0" dirty="0" err="1">
                <a:solidFill>
                  <a:schemeClr val="tx1"/>
                </a:solidFill>
                <a:latin typeface="+mn-lt"/>
                <a:ea typeface="+mn-ea"/>
                <a:cs typeface="+mn-cs"/>
              </a:rPr>
              <a:t>t</a:t>
            </a:r>
            <a:r>
              <a:rPr lang="en-US" sz="1200" i="1" kern="1200" baseline="0" dirty="0">
                <a:solidFill>
                  <a:schemeClr val="tx1"/>
                </a:solidFill>
                <a:latin typeface="+mn-lt"/>
                <a:ea typeface="+mn-ea"/>
                <a:cs typeface="+mn-cs"/>
              </a:rPr>
              <a:t> =10 , a printer interrupt </a:t>
            </a:r>
            <a:r>
              <a:rPr lang="en-US" sz="1200" kern="1200" baseline="0" dirty="0">
                <a:solidFill>
                  <a:schemeClr val="tx1"/>
                </a:solidFill>
                <a:latin typeface="+mn-lt"/>
                <a:ea typeface="+mn-ea"/>
                <a:cs typeface="+mn-cs"/>
              </a:rPr>
              <a:t>occurs; user information is placed on the control stack and execution continues at the printer interrupt service routine (ISR). While this routine is still executing, at </a:t>
            </a:r>
            <a:r>
              <a:rPr lang="en-US" sz="1200" i="1" kern="1200" baseline="0" dirty="0" err="1">
                <a:solidFill>
                  <a:schemeClr val="tx1"/>
                </a:solidFill>
                <a:latin typeface="+mn-lt"/>
                <a:ea typeface="+mn-ea"/>
                <a:cs typeface="+mn-cs"/>
              </a:rPr>
              <a:t>t</a:t>
            </a:r>
            <a:r>
              <a:rPr lang="en-US" sz="1200" i="1" kern="1200" baseline="0" dirty="0">
                <a:solidFill>
                  <a:schemeClr val="tx1"/>
                </a:solidFill>
                <a:latin typeface="+mn-lt"/>
                <a:ea typeface="+mn-ea"/>
                <a:cs typeface="+mn-cs"/>
              </a:rPr>
              <a:t> =15 a communications interrupt occurs. Because the communications line has </a:t>
            </a:r>
            <a:r>
              <a:rPr lang="en-US" sz="1200" kern="1200" baseline="0" dirty="0">
                <a:solidFill>
                  <a:schemeClr val="tx1"/>
                </a:solidFill>
                <a:latin typeface="+mn-lt"/>
                <a:ea typeface="+mn-ea"/>
                <a:cs typeface="+mn-cs"/>
              </a:rPr>
              <a:t>higher priority than the printer, the interrupt request is honored. The printer ISR is interrupted, its state is pushed onto the stack, and execution continues at the communications ISR. While this routine is executing, a disk interrupt occurs (</a:t>
            </a:r>
            <a:r>
              <a:rPr lang="en-US" sz="1200" i="1" kern="1200" baseline="0" dirty="0">
                <a:solidFill>
                  <a:schemeClr val="tx1"/>
                </a:solidFill>
                <a:latin typeface="+mn-lt"/>
                <a:ea typeface="+mn-ea"/>
                <a:cs typeface="+mn-cs"/>
              </a:rPr>
              <a:t>t  20) . </a:t>
            </a:r>
            <a:r>
              <a:rPr lang="en-US" sz="1200" kern="1200" baseline="0" dirty="0">
                <a:solidFill>
                  <a:schemeClr val="tx1"/>
                </a:solidFill>
                <a:latin typeface="+mn-lt"/>
                <a:ea typeface="+mn-ea"/>
                <a:cs typeface="+mn-cs"/>
              </a:rPr>
              <a:t>Because this interrupt is of lower priority, it is simply held, and the communications ISR runs to completion.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When the communications ISR is complete (</a:t>
            </a:r>
            <a:r>
              <a:rPr lang="en-US" sz="1200" i="1" kern="1200" baseline="0" dirty="0" err="1">
                <a:solidFill>
                  <a:schemeClr val="tx1"/>
                </a:solidFill>
                <a:latin typeface="+mn-lt"/>
                <a:ea typeface="+mn-ea"/>
                <a:cs typeface="+mn-cs"/>
              </a:rPr>
              <a:t>t</a:t>
            </a:r>
            <a:r>
              <a:rPr lang="en-US" sz="1200" i="1" kern="1200" baseline="0" dirty="0">
                <a:solidFill>
                  <a:schemeClr val="tx1"/>
                </a:solidFill>
                <a:latin typeface="+mn-lt"/>
                <a:ea typeface="+mn-ea"/>
                <a:cs typeface="+mn-cs"/>
              </a:rPr>
              <a:t> = 25) , the previous processor </a:t>
            </a:r>
            <a:r>
              <a:rPr lang="en-US" sz="1200" kern="1200" baseline="0" dirty="0">
                <a:solidFill>
                  <a:schemeClr val="tx1"/>
                </a:solidFill>
                <a:latin typeface="+mn-lt"/>
                <a:ea typeface="+mn-ea"/>
                <a:cs typeface="+mn-cs"/>
              </a:rPr>
              <a:t>state is restored, which is the execution of the printer ISR. However, before even a single instruction in that routine can be executed, the processor honors the higherpriority disk interrupt and transfers control to the disk ISR. Only when that routine is complete (</a:t>
            </a:r>
            <a:r>
              <a:rPr lang="en-US" sz="1200" i="1" kern="1200" baseline="0" dirty="0" err="1">
                <a:solidFill>
                  <a:schemeClr val="tx1"/>
                </a:solidFill>
                <a:latin typeface="+mn-lt"/>
                <a:ea typeface="+mn-ea"/>
                <a:cs typeface="+mn-cs"/>
              </a:rPr>
              <a:t>t</a:t>
            </a:r>
            <a:r>
              <a:rPr lang="en-US" sz="1200" i="1" kern="1200" baseline="0" dirty="0">
                <a:solidFill>
                  <a:schemeClr val="tx1"/>
                </a:solidFill>
                <a:latin typeface="+mn-lt"/>
                <a:ea typeface="+mn-ea"/>
                <a:cs typeface="+mn-cs"/>
              </a:rPr>
              <a:t> = 35) is the printer ISR resumed. When that routine completes </a:t>
            </a:r>
            <a:r>
              <a:rPr lang="en-US" sz="1200" kern="1200" baseline="0" dirty="0">
                <a:solidFill>
                  <a:schemeClr val="tx1"/>
                </a:solidFill>
                <a:latin typeface="+mn-lt"/>
                <a:ea typeface="+mn-ea"/>
                <a:cs typeface="+mn-cs"/>
              </a:rPr>
              <a:t>(</a:t>
            </a:r>
            <a:r>
              <a:rPr lang="en-US" sz="1200" i="1" kern="1200" baseline="0" dirty="0" err="1">
                <a:solidFill>
                  <a:schemeClr val="tx1"/>
                </a:solidFill>
                <a:latin typeface="+mn-lt"/>
                <a:ea typeface="+mn-ea"/>
                <a:cs typeface="+mn-cs"/>
              </a:rPr>
              <a:t>t</a:t>
            </a:r>
            <a:r>
              <a:rPr lang="en-US" sz="1200" i="1" kern="1200" baseline="0" dirty="0">
                <a:solidFill>
                  <a:schemeClr val="tx1"/>
                </a:solidFill>
                <a:latin typeface="+mn-lt"/>
                <a:ea typeface="+mn-ea"/>
                <a:cs typeface="+mn-cs"/>
              </a:rPr>
              <a:t> = 40) , control finally returns to the user program.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design constraints on a computer’s memory can be summed up by three questions: How much? How fast? How expensive?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question of how much is somewhat open ended. If the capacity is there, applications will likely be developed to use it. The question of how fast is, in a sense, easier to answer. To achieve greatest performance, the memory must be able to keep up with the processor. That is, as the processor is executing instructions, we would not want it to have to pause waiting for instructions or operands. The final question must also be considered. For a practical system, the cost of memory must be reasonable in relationship to other components.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As might be expected, there is a trade-off among the three key characteristics of memory: namely, capacity, access time, and cost. A variety of technologies are used to implement memory systems, and across this spectrum of technologies, the following relationships hold: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Faster access time, greater cost per bit</a:t>
            </a:r>
          </a:p>
          <a:p>
            <a:r>
              <a:rPr lang="en-US" sz="1200" kern="1200" baseline="0" dirty="0">
                <a:solidFill>
                  <a:schemeClr val="tx1"/>
                </a:solidFill>
                <a:latin typeface="+mn-lt"/>
                <a:ea typeface="+mn-ea"/>
                <a:cs typeface="+mn-cs"/>
              </a:rPr>
              <a:t>• Greater capacity, smaller cost per bit</a:t>
            </a:r>
          </a:p>
          <a:p>
            <a:r>
              <a:rPr lang="en-US" sz="1200" kern="1200" baseline="0" dirty="0">
                <a:solidFill>
                  <a:schemeClr val="tx1"/>
                </a:solidFill>
                <a:latin typeface="+mn-lt"/>
                <a:ea typeface="+mn-ea"/>
                <a:cs typeface="+mn-cs"/>
              </a:rPr>
              <a:t>• Greater capacity, slower access speed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dilemma facing the designer is clear. The designer would like to use memory technologies that provide for large-capacity memory, both because the capacity is needed and because the cost per bit is low. However, to meet performance requirements, the designer needs to use expensive, relatively lower-capacity memories with fast access times.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way out of this dilemma is to not rely on a single memory component or technology, but to employ a </a:t>
            </a:r>
            <a:r>
              <a:rPr lang="en-US" sz="1200" b="1" kern="1200" baseline="0" dirty="0">
                <a:solidFill>
                  <a:schemeClr val="tx1"/>
                </a:solidFill>
                <a:latin typeface="+mn-lt"/>
                <a:ea typeface="+mn-ea"/>
                <a:cs typeface="+mn-cs"/>
              </a:rPr>
              <a:t>memory hierarchy</a:t>
            </a:r>
            <a:r>
              <a:rPr lang="en-US" sz="1200" b="0" kern="1200" baseline="0" dirty="0">
                <a:solidFill>
                  <a:schemeClr val="tx1"/>
                </a:solidFill>
                <a:latin typeface="+mn-lt"/>
                <a:ea typeface="+mn-ea"/>
                <a:cs typeface="+mn-cs"/>
              </a:rPr>
              <a:t> . A typical hierarchy is illustrated in</a:t>
            </a:r>
          </a:p>
          <a:p>
            <a:r>
              <a:rPr lang="en-US" sz="1200" kern="1200" baseline="0" dirty="0">
                <a:solidFill>
                  <a:schemeClr val="tx1"/>
                </a:solidFill>
                <a:latin typeface="+mn-lt"/>
                <a:ea typeface="+mn-ea"/>
                <a:cs typeface="+mn-cs"/>
              </a:rPr>
              <a:t>Figure 1.14 . As one goes down the hierarchy, the following occur:</a:t>
            </a:r>
          </a:p>
          <a:p>
            <a:endParaRPr lang="en-US" sz="1200"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a. Decreasing cost per bit</a:t>
            </a:r>
          </a:p>
          <a:p>
            <a:r>
              <a:rPr lang="en-US" sz="1200" b="1" kern="1200" baseline="0" dirty="0">
                <a:solidFill>
                  <a:schemeClr val="tx1"/>
                </a:solidFill>
                <a:latin typeface="+mn-lt"/>
                <a:ea typeface="+mn-ea"/>
                <a:cs typeface="+mn-cs"/>
              </a:rPr>
              <a:t>b. Increasing capacity</a:t>
            </a:r>
          </a:p>
          <a:p>
            <a:r>
              <a:rPr lang="en-US" sz="1200" b="1" kern="1200" baseline="0" dirty="0">
                <a:solidFill>
                  <a:schemeClr val="tx1"/>
                </a:solidFill>
                <a:latin typeface="+mn-lt"/>
                <a:ea typeface="+mn-ea"/>
                <a:cs typeface="+mn-cs"/>
              </a:rPr>
              <a:t>c. Increasing access time</a:t>
            </a:r>
          </a:p>
          <a:p>
            <a:r>
              <a:rPr lang="en-US" sz="1200" b="1" kern="1200" baseline="0" dirty="0">
                <a:solidFill>
                  <a:schemeClr val="tx1"/>
                </a:solidFill>
                <a:latin typeface="+mn-lt"/>
                <a:ea typeface="+mn-ea"/>
                <a:cs typeface="+mn-cs"/>
              </a:rPr>
              <a:t>d. Decreasing frequency of access to the memory by the processor</a:t>
            </a:r>
          </a:p>
          <a:p>
            <a:endParaRPr lang="en-US" sz="1200" b="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Thus, smaller, more expensive, faster memories are supplemented by larger, cheaper, slower memories. The key to the success of this organization is the decreasing</a:t>
            </a:r>
          </a:p>
          <a:p>
            <a:r>
              <a:rPr lang="en-US" sz="1200" kern="1200" baseline="0" dirty="0">
                <a:solidFill>
                  <a:schemeClr val="tx1"/>
                </a:solidFill>
                <a:latin typeface="+mn-lt"/>
                <a:ea typeface="+mn-ea"/>
                <a:cs typeface="+mn-cs"/>
              </a:rPr>
              <a:t>frequency of access at lower levels. We will examine this concept in greater detail later in this chapter, when we discuss the cache, and when we discuss virtual</a:t>
            </a:r>
          </a:p>
          <a:p>
            <a:r>
              <a:rPr lang="en-US" sz="1200" kern="1200" baseline="0" dirty="0">
                <a:solidFill>
                  <a:schemeClr val="tx1"/>
                </a:solidFill>
                <a:latin typeface="+mn-lt"/>
                <a:ea typeface="+mn-ea"/>
                <a:cs typeface="+mn-cs"/>
              </a:rPr>
              <a:t>memory later in this book. A brief explanation is provided at this point.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Suppose that the processor has access to two levels of memory. Level 1 contains 1,000 bytes and has an access time of 0.1 μs; level 2 contains 100,000 bytes and has an access time of 1 μs. Assume that if a byte to be accessed is in level 1, then the processor accesses it directly. If it is in level 2, then the byte is first transferred to level 1 and then accessed by the processor. For simplicity, we ignore the time required for the processor to determine whether the byte is in level 1 or level 2.</a:t>
            </a: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Suppose that the processor has access to two levels of memory. Level 1 contains 1,000 bytes and has an access time of 0.1 μs; level 2 contains 100,000 bytes and has an access time of 1 μs. Assume that if a byte to be accessed is in level 1, then the processor accesses it directly. If it is in level 2, then the byte is first transferred to level 1 and then accessed by the processor. For simplicity, we ignore the time required for the processor to determine whether the byte is in level 1 or level 2.</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mn-lt"/>
                <a:ea typeface="+mn-ea"/>
                <a:cs typeface="+mn-cs"/>
              </a:rPr>
              <a:t>Figure 1.15 shows the general shape of the curve that models this situation. The figure shows the average access time to a two-level memory as a function of </a:t>
            </a:r>
            <a:r>
              <a:rPr lang="en-US" sz="1200" b="0" kern="1200" baseline="0" dirty="0">
                <a:solidFill>
                  <a:schemeClr val="tx1"/>
                </a:solidFill>
                <a:latin typeface="+mn-lt"/>
                <a:ea typeface="+mn-ea"/>
                <a:cs typeface="+mn-cs"/>
              </a:rPr>
              <a:t>the </a:t>
            </a:r>
            <a:r>
              <a:rPr lang="en-US" sz="1200" b="1" kern="1200" baseline="0" dirty="0">
                <a:solidFill>
                  <a:schemeClr val="tx1"/>
                </a:solidFill>
                <a:latin typeface="+mn-lt"/>
                <a:ea typeface="+mn-ea"/>
                <a:cs typeface="+mn-cs"/>
              </a:rPr>
              <a:t>hit ratio </a:t>
            </a:r>
            <a:r>
              <a:rPr lang="en-US" sz="1200" b="0" i="1" kern="1200" baseline="0" dirty="0">
                <a:solidFill>
                  <a:schemeClr val="tx1"/>
                </a:solidFill>
                <a:latin typeface="+mn-lt"/>
                <a:ea typeface="+mn-ea"/>
                <a:cs typeface="+mn-cs"/>
              </a:rPr>
              <a:t>H , where H is defined as the fraction of all memory accesses that are found </a:t>
            </a:r>
            <a:r>
              <a:rPr lang="en-US" sz="1200" kern="1200" baseline="0" dirty="0">
                <a:solidFill>
                  <a:schemeClr val="tx1"/>
                </a:solidFill>
                <a:latin typeface="+mn-lt"/>
                <a:ea typeface="+mn-ea"/>
                <a:cs typeface="+mn-cs"/>
              </a:rPr>
              <a:t>in the faster memory (e.g., the cache), </a:t>
            </a:r>
            <a:r>
              <a:rPr lang="en-US" sz="1200" i="1" kern="1200" baseline="0" dirty="0">
                <a:solidFill>
                  <a:schemeClr val="tx1"/>
                </a:solidFill>
                <a:latin typeface="+mn-lt"/>
                <a:ea typeface="+mn-ea"/>
                <a:cs typeface="+mn-cs"/>
              </a:rPr>
              <a:t>T</a:t>
            </a:r>
            <a:r>
              <a:rPr lang="en-US" sz="1200" i="1" kern="1200" baseline="-25000" dirty="0">
                <a:solidFill>
                  <a:schemeClr val="tx1"/>
                </a:solidFill>
                <a:latin typeface="+mn-lt"/>
                <a:ea typeface="+mn-ea"/>
                <a:cs typeface="+mn-cs"/>
              </a:rPr>
              <a:t>1</a:t>
            </a:r>
            <a:r>
              <a:rPr lang="en-US" sz="1200" i="1" kern="1200" baseline="0" dirty="0">
                <a:solidFill>
                  <a:schemeClr val="tx1"/>
                </a:solidFill>
                <a:latin typeface="+mn-lt"/>
                <a:ea typeface="+mn-ea"/>
                <a:cs typeface="+mn-cs"/>
              </a:rPr>
              <a:t> is the access time to level 1, and T</a:t>
            </a:r>
            <a:r>
              <a:rPr lang="en-US" sz="1200" i="1" kern="1200" baseline="-25000" dirty="0">
                <a:solidFill>
                  <a:schemeClr val="tx1"/>
                </a:solidFill>
                <a:latin typeface="+mn-lt"/>
                <a:ea typeface="+mn-ea"/>
                <a:cs typeface="+mn-cs"/>
              </a:rPr>
              <a:t>2 </a:t>
            </a:r>
            <a:r>
              <a:rPr lang="en-US" sz="1200" i="1" kern="1200" baseline="0" dirty="0">
                <a:solidFill>
                  <a:schemeClr val="tx1"/>
                </a:solidFill>
                <a:latin typeface="+mn-lt"/>
                <a:ea typeface="+mn-ea"/>
                <a:cs typeface="+mn-cs"/>
              </a:rPr>
              <a:t> is the </a:t>
            </a:r>
            <a:r>
              <a:rPr lang="en-US" sz="1200" kern="1200" baseline="0" dirty="0">
                <a:solidFill>
                  <a:schemeClr val="tx1"/>
                </a:solidFill>
                <a:latin typeface="+mn-lt"/>
                <a:ea typeface="+mn-ea"/>
                <a:cs typeface="+mn-cs"/>
              </a:rPr>
              <a:t>access time to level 2. As can be seen, for high percentages of level 1 access, the average total access time is much closer to that of level 1 than that of level 2.</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our example, suppose 95% of the memory accesses are found in the cache (H = 0.95) . Then the average time to access a byte can be expressed as</a:t>
            </a:r>
          </a:p>
          <a:p>
            <a:r>
              <a:rPr lang="en-US" sz="1200" kern="1200" baseline="0" dirty="0">
                <a:solidFill>
                  <a:schemeClr val="tx1"/>
                </a:solidFill>
                <a:latin typeface="+mn-lt"/>
                <a:ea typeface="+mn-ea"/>
                <a:cs typeface="+mn-cs"/>
              </a:rPr>
              <a:t>(0.95) (0.1 s) + (0.05) (0.1 </a:t>
            </a:r>
            <a:r>
              <a:rPr lang="en-US" sz="1200" kern="1200" baseline="0" dirty="0" err="1">
                <a:solidFill>
                  <a:schemeClr val="tx1"/>
                </a:solidFill>
                <a:latin typeface="+mn-lt"/>
                <a:ea typeface="+mn-ea"/>
                <a:cs typeface="+mn-cs"/>
              </a:rPr>
              <a:t>s</a:t>
            </a:r>
            <a:r>
              <a:rPr lang="en-US" sz="1200" kern="1200" baseline="0" dirty="0">
                <a:solidFill>
                  <a:schemeClr val="tx1"/>
                </a:solidFill>
                <a:latin typeface="+mn-lt"/>
                <a:ea typeface="+mn-ea"/>
                <a:cs typeface="+mn-cs"/>
              </a:rPr>
              <a:t> + 1 s) =  0.095 + 0.055 =  0.15 us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result is close to the access time of the faster memory. So the strategy of using two memory levels works in principle, but only if conditions (a) through (d) in the preceding list apply. By employing a variety of technologies, a spectrum of memory systems exists that satisfies conditions (a) through (c). Fortunately, condition (d) is also generally valid.</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mn-lt"/>
                <a:ea typeface="+mn-ea"/>
                <a:cs typeface="+mn-cs"/>
              </a:rPr>
              <a:t>The basis for the validity of condition (d) is a principle known as </a:t>
            </a:r>
            <a:r>
              <a:rPr lang="en-US" sz="1200" b="1" kern="1200" baseline="0" dirty="0">
                <a:solidFill>
                  <a:schemeClr val="tx1"/>
                </a:solidFill>
                <a:latin typeface="+mn-lt"/>
                <a:ea typeface="+mn-ea"/>
                <a:cs typeface="+mn-cs"/>
              </a:rPr>
              <a:t>locality of reference </a:t>
            </a:r>
            <a:r>
              <a:rPr lang="en-US" sz="1200" b="0" kern="1200" baseline="0" dirty="0">
                <a:solidFill>
                  <a:schemeClr val="tx1"/>
                </a:solidFill>
                <a:latin typeface="+mn-lt"/>
                <a:ea typeface="+mn-ea"/>
                <a:cs typeface="+mn-cs"/>
              </a:rPr>
              <a:t>[DENN68]. During the course of execution of a program, memory references</a:t>
            </a:r>
            <a:r>
              <a:rPr lang="en-US" sz="1200" b="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by the processor, for both instructions and data, tend to cluster. Programs typically contain a number of iterative loops and subroutines. Once a loop or subroutine is entered, there are repeated references to a small set of instructions. Similarly, operations on tables and arrays involve access to a clustered set of data bytes. Over a long period of time, the clusters in use change, but over a short period of time, the processor is primarily working with fixed clusters of memory references.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Accordingly, it is possible to organize data across the hierarchy such that the percentage of accesses to each successively lower level is substantially less than that of the level above. Consider the two-level example already presented. Let level 2 memory contain all program instructions and data. The current clusters can be temporarily placed in level 1. From time to time, one of the clusters in level 1 will have to be swapped back to level 2 to make room for a new cluster coming in to level 1. On average, however, most references will be to instructions and data contained in level 1.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This principle can be applied across more than two levels of memory. The fastest, smallest, and most expensive type of memory consists of the registers internal to the processor. Typically, a processor will contain a few dozen such registers, although some processors contain hundreds of registers. Skipping down two levels, main memory is the principal internal memory system of the computer. Each location in main memory has a unique address, and most machine instructions refer to one or more main memory addresses. Main memory is usually extended with a higher-speed, smaller cache. The cache is not usually visible to the programmer or, indeed, to the processor. It is a device for staging the movement of data between main memory and processor registers to improve performance.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three forms of memory just described are, typically, volatile and employ semiconductor technology. The use of three levels exploits the fact that semiconductor memory comes in a variety of types, which differ in speed and cost. Data are stored more permanently on external mass storage devices, of which the most common are hard disk and removable media, such as removable disk, tape, and optical storage. External, nonvolatile memory is also referred to as </a:t>
            </a:r>
            <a:r>
              <a:rPr lang="en-US" sz="1200" b="1" kern="1200" baseline="0" dirty="0">
                <a:solidFill>
                  <a:schemeClr val="tx1"/>
                </a:solidFill>
                <a:latin typeface="+mn-lt"/>
                <a:ea typeface="+mn-ea"/>
                <a:cs typeface="+mn-cs"/>
              </a:rPr>
              <a:t>secondary memory or auxiliary memory . </a:t>
            </a:r>
            <a:r>
              <a:rPr lang="en-US" sz="1200" b="0" kern="1200" baseline="0" dirty="0">
                <a:solidFill>
                  <a:schemeClr val="tx1"/>
                </a:solidFill>
                <a:latin typeface="+mn-lt"/>
                <a:ea typeface="+mn-ea"/>
                <a:cs typeface="+mn-cs"/>
              </a:rPr>
              <a:t>These are used to store program and data files, and are usually </a:t>
            </a:r>
            <a:r>
              <a:rPr lang="en-US" sz="1200" kern="1200" baseline="0" dirty="0">
                <a:solidFill>
                  <a:schemeClr val="tx1"/>
                </a:solidFill>
                <a:latin typeface="+mn-lt"/>
                <a:ea typeface="+mn-ea"/>
                <a:cs typeface="+mn-cs"/>
              </a:rPr>
              <a:t>visible to the programmer only in terms of files and records, as opposed to individual bytes or words. A hard disk is also used to provide an extension to main memory known as virtual memory, which is discussed in Chapter 8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Although cache memory is invisible to the OS, it interacts with other memory management hardware. Furthermore, many of the principles used in virtual memory schemes (discussed in Chapter 8 ) are also applied in cache memory.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On all instruction cycles, the processor accesses memory at least once, to fetch the instruction, and often one or more additional times, to fetch operands and/ or store results. The rate at which the processor can execute instructions is clearly limited by the memory cycle time (the time it takes to read one word from or write one word to memory). This limitation has been a significant problem because of the persistent mismatch between processor and main memory speeds: Over the years, processor speed has consistently increased more rapidly than memory access speed. We are faced with a trade-off among speed, cost, and size. Ideally, main memory should be built with the same technology as that of the processor registers, giving memory cycle times comparable to processor cycle times. This has always been too expensive a strategy. The solution is to exploit the principle of locality by providing a small, fast memory between the processor and main memory, namely the cache.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a:solidFill>
                  <a:schemeClr val="tx1"/>
                </a:solidFill>
                <a:latin typeface="+mn-lt"/>
                <a:ea typeface="+mn-ea"/>
                <a:cs typeface="+mn-cs"/>
              </a:rPr>
              <a:t>Processor : Controls the operation of the computer and performs its data processing functions. When there is only one processor, it is often referred to as the central processing unit (CPU).</a:t>
            </a:r>
            <a:endParaRPr lang="en-NZ"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Cache memory is intended to provide memory access time approaching that of the fastest memories available and at the same time support a large memory size that has the price of less expensive types of semiconductor memories. The concept is illustrated in Figure 1.16a . There is a relatively large and slow main memory together with a smaller, faster cache memory. The cache contains a copy of a portion of main memory. When the processor attempts to read a byte or word of memory, a check is made to determine if the byte or word is in the cache. If so, the byte or word is delivered to the processor. If not, a block of main memory, consisting of some fixed number of bytes, is read into the cache and then the byte or word is delivered to</a:t>
            </a:r>
          </a:p>
          <a:p>
            <a:r>
              <a:rPr lang="en-US" sz="1200" kern="1200" baseline="0" dirty="0">
                <a:solidFill>
                  <a:schemeClr val="tx1"/>
                </a:solidFill>
                <a:latin typeface="+mn-lt"/>
                <a:ea typeface="+mn-ea"/>
                <a:cs typeface="+mn-cs"/>
              </a:rPr>
              <a:t>the processor. Because of the phenomenon of locality of reference, when a block of data is fetched into the cache to satisfy a single memory reference, it is likely that many of the near-future memory references will be to other bytes in the block.</a:t>
            </a:r>
            <a:endParaRPr lang="en-NZ" dirty="0"/>
          </a:p>
          <a:p>
            <a:endParaRPr lang="en-NZ"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mn-lt"/>
                <a:ea typeface="+mn-ea"/>
                <a:cs typeface="+mn-cs"/>
              </a:rPr>
              <a:t>Figure 1.16b depicts the use of multiple levels of cache. The L2 cache is slower and typically larger than the L1 cache, and the L3 cache is slower and typically larger than the L2 cache.</a:t>
            </a:r>
            <a:endParaRPr lang="en-US" dirty="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1.17 depicts the structure of a cache/main memory system. Main memory consists of up to 2 </a:t>
            </a:r>
            <a:r>
              <a:rPr lang="en-US" sz="1200" i="1" kern="1200" baseline="30000" dirty="0">
                <a:solidFill>
                  <a:schemeClr val="tx1"/>
                </a:solidFill>
                <a:latin typeface="+mn-lt"/>
                <a:ea typeface="+mn-ea"/>
                <a:cs typeface="+mn-cs"/>
              </a:rPr>
              <a:t>n</a:t>
            </a:r>
            <a:r>
              <a:rPr lang="en-US" sz="1200" i="1" kern="1200" baseline="0" dirty="0">
                <a:solidFill>
                  <a:schemeClr val="tx1"/>
                </a:solidFill>
                <a:latin typeface="+mn-lt"/>
                <a:ea typeface="+mn-ea"/>
                <a:cs typeface="+mn-cs"/>
              </a:rPr>
              <a:t> addressable words, with each word having a unique n –bit </a:t>
            </a:r>
            <a:r>
              <a:rPr lang="en-US" sz="1200" kern="1200" baseline="0" dirty="0">
                <a:solidFill>
                  <a:schemeClr val="tx1"/>
                </a:solidFill>
                <a:latin typeface="+mn-lt"/>
                <a:ea typeface="+mn-ea"/>
                <a:cs typeface="+mn-cs"/>
              </a:rPr>
              <a:t>address. For mapping purposes, this memory is considered to consist of a number of fixed-length </a:t>
            </a:r>
            <a:r>
              <a:rPr lang="en-US" sz="1200" b="1" kern="1200" baseline="0" dirty="0">
                <a:solidFill>
                  <a:schemeClr val="tx1"/>
                </a:solidFill>
                <a:latin typeface="+mn-lt"/>
                <a:ea typeface="+mn-ea"/>
                <a:cs typeface="+mn-cs"/>
              </a:rPr>
              <a:t>blocks of </a:t>
            </a:r>
            <a:r>
              <a:rPr lang="en-US" sz="1200" b="1" i="1" kern="1200" baseline="0" dirty="0">
                <a:solidFill>
                  <a:schemeClr val="tx1"/>
                </a:solidFill>
                <a:latin typeface="+mn-lt"/>
                <a:ea typeface="+mn-ea"/>
                <a:cs typeface="+mn-cs"/>
              </a:rPr>
              <a:t>K</a:t>
            </a:r>
            <a:r>
              <a:rPr lang="en-US" sz="1200" b="0" i="1" kern="1200" baseline="0" dirty="0">
                <a:solidFill>
                  <a:schemeClr val="tx1"/>
                </a:solidFill>
                <a:latin typeface="+mn-lt"/>
                <a:ea typeface="+mn-ea"/>
                <a:cs typeface="+mn-cs"/>
              </a:rPr>
              <a:t> words each. That is, there are M  = 2</a:t>
            </a:r>
            <a:r>
              <a:rPr lang="en-US" sz="1200" i="1" kern="1200" baseline="30000" dirty="0">
                <a:solidFill>
                  <a:schemeClr val="tx1"/>
                </a:solidFill>
                <a:latin typeface="+mn-lt"/>
                <a:ea typeface="+mn-ea"/>
                <a:cs typeface="+mn-cs"/>
              </a:rPr>
              <a:t>n</a:t>
            </a:r>
            <a:r>
              <a:rPr lang="en-US" sz="1200" b="0" i="1" kern="1200" baseline="0" dirty="0">
                <a:solidFill>
                  <a:schemeClr val="tx1"/>
                </a:solidFill>
                <a:latin typeface="+mn-lt"/>
                <a:ea typeface="+mn-ea"/>
                <a:cs typeface="+mn-cs"/>
              </a:rPr>
              <a:t>/K blocks. Cache consist</a:t>
            </a:r>
            <a:r>
              <a:rPr lang="en-US" sz="1200" b="1" i="1" kern="1200" baseline="0" dirty="0">
                <a:solidFill>
                  <a:schemeClr val="tx1"/>
                </a:solidFill>
                <a:latin typeface="+mn-lt"/>
                <a:ea typeface="+mn-ea"/>
                <a:cs typeface="+mn-cs"/>
              </a:rPr>
              <a:t>s </a:t>
            </a:r>
            <a:r>
              <a:rPr lang="en-US" sz="1200" kern="1200" baseline="0" dirty="0">
                <a:solidFill>
                  <a:schemeClr val="tx1"/>
                </a:solidFill>
                <a:latin typeface="+mn-lt"/>
                <a:ea typeface="+mn-ea"/>
                <a:cs typeface="+mn-cs"/>
              </a:rPr>
              <a:t>of </a:t>
            </a:r>
            <a:r>
              <a:rPr lang="en-US" sz="1200" i="1" kern="1200" baseline="0" dirty="0">
                <a:solidFill>
                  <a:schemeClr val="tx1"/>
                </a:solidFill>
                <a:latin typeface="+mn-lt"/>
                <a:ea typeface="+mn-ea"/>
                <a:cs typeface="+mn-cs"/>
              </a:rPr>
              <a:t>C </a:t>
            </a:r>
            <a:r>
              <a:rPr lang="en-US" sz="1200" b="1" i="1" kern="1200" baseline="0" dirty="0">
                <a:solidFill>
                  <a:schemeClr val="tx1"/>
                </a:solidFill>
                <a:latin typeface="+mn-lt"/>
                <a:ea typeface="+mn-ea"/>
                <a:cs typeface="+mn-cs"/>
              </a:rPr>
              <a:t>slots</a:t>
            </a:r>
            <a:r>
              <a:rPr lang="en-US" sz="1200" b="0" i="1" kern="1200" baseline="0" dirty="0">
                <a:solidFill>
                  <a:schemeClr val="tx1"/>
                </a:solidFill>
                <a:latin typeface="+mn-lt"/>
                <a:ea typeface="+mn-ea"/>
                <a:cs typeface="+mn-cs"/>
              </a:rPr>
              <a:t> (also referred to as lines ) of K words each, and the number of slots is </a:t>
            </a:r>
            <a:r>
              <a:rPr lang="en-US" sz="1200" kern="1200" baseline="0" dirty="0">
                <a:solidFill>
                  <a:schemeClr val="tx1"/>
                </a:solidFill>
                <a:latin typeface="+mn-lt"/>
                <a:ea typeface="+mn-ea"/>
                <a:cs typeface="+mn-cs"/>
              </a:rPr>
              <a:t>considerably less than the number of main memory blocks (</a:t>
            </a:r>
            <a:r>
              <a:rPr lang="en-US" sz="1200" i="1" kern="1200" baseline="0" dirty="0">
                <a:solidFill>
                  <a:schemeClr val="tx1"/>
                </a:solidFill>
                <a:latin typeface="+mn-lt"/>
                <a:ea typeface="+mn-ea"/>
                <a:cs typeface="+mn-cs"/>
              </a:rPr>
              <a:t>C&lt;&lt;M) . Some subset </a:t>
            </a:r>
            <a:r>
              <a:rPr lang="en-US" sz="1200" kern="1200" baseline="0" dirty="0">
                <a:solidFill>
                  <a:schemeClr val="tx1"/>
                </a:solidFill>
                <a:latin typeface="+mn-lt"/>
                <a:ea typeface="+mn-ea"/>
                <a:cs typeface="+mn-cs"/>
              </a:rPr>
              <a:t>of the blocks of main memory resides in the slots of the cache. If a word in a block of memory that is not in the cache is read, that block is transferred to one of the slots of the cache. Because there are more blocks than slots, an individual slot cannot be uniquely and permanently dedicated to a particular block. Therefore, each slot includes a tag that identifies which particular block is currently being stored. The tag is usually some number of higher-order bits of the address and refers to all addresses that begin with that sequence of bits.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1.18 illustrates the read operation. The processor generates the address, RA, of a word to be read. If the word is contained in the cache, it is delivered to the processor. Otherwise, the block containing that word is loaded into the cache and the word is delivered to the processor.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detailed discussion of cache design is beyond the scope of this book. Key elements are briefly summarized here. We will see that similar design issues must be addressed in dealing with virtual memory and disk cache design. They fall into the following categories:</a:t>
            </a:r>
          </a:p>
          <a:p>
            <a:r>
              <a:rPr lang="en-US" sz="1200" kern="1200" baseline="0" dirty="0">
                <a:solidFill>
                  <a:schemeClr val="tx1"/>
                </a:solidFill>
                <a:latin typeface="+mn-lt"/>
                <a:ea typeface="+mn-ea"/>
                <a:cs typeface="+mn-cs"/>
              </a:rPr>
              <a:t>• Cache size</a:t>
            </a:r>
          </a:p>
          <a:p>
            <a:r>
              <a:rPr lang="en-US" sz="1200" kern="1200" baseline="0" dirty="0">
                <a:solidFill>
                  <a:schemeClr val="tx1"/>
                </a:solidFill>
                <a:latin typeface="+mn-lt"/>
                <a:ea typeface="+mn-ea"/>
                <a:cs typeface="+mn-cs"/>
              </a:rPr>
              <a:t>• Block size</a:t>
            </a:r>
          </a:p>
          <a:p>
            <a:r>
              <a:rPr lang="en-US" sz="1200" kern="1200" baseline="0" dirty="0">
                <a:solidFill>
                  <a:schemeClr val="tx1"/>
                </a:solidFill>
                <a:latin typeface="+mn-lt"/>
                <a:ea typeface="+mn-ea"/>
                <a:cs typeface="+mn-cs"/>
              </a:rPr>
              <a:t>• Mapping function</a:t>
            </a:r>
          </a:p>
          <a:p>
            <a:r>
              <a:rPr lang="en-US" sz="1200" kern="1200" baseline="0" dirty="0">
                <a:solidFill>
                  <a:schemeClr val="tx1"/>
                </a:solidFill>
                <a:latin typeface="+mn-lt"/>
                <a:ea typeface="+mn-ea"/>
                <a:cs typeface="+mn-cs"/>
              </a:rPr>
              <a:t>• Replacement algorithm</a:t>
            </a:r>
          </a:p>
          <a:p>
            <a:r>
              <a:rPr lang="en-US" sz="1200" kern="1200" baseline="0" dirty="0">
                <a:solidFill>
                  <a:schemeClr val="tx1"/>
                </a:solidFill>
                <a:latin typeface="+mn-lt"/>
                <a:ea typeface="+mn-ea"/>
                <a:cs typeface="+mn-cs"/>
              </a:rPr>
              <a:t>• Write policy</a:t>
            </a:r>
          </a:p>
          <a:p>
            <a:r>
              <a:rPr lang="en-US" sz="1200" kern="1200" baseline="0" dirty="0">
                <a:solidFill>
                  <a:schemeClr val="tx1"/>
                </a:solidFill>
                <a:latin typeface="+mn-lt"/>
                <a:ea typeface="+mn-ea"/>
                <a:cs typeface="+mn-cs"/>
              </a:rPr>
              <a:t>• Number of cache levels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We have already dealt with the issue of </a:t>
            </a:r>
            <a:r>
              <a:rPr lang="en-US" sz="1200" b="1" kern="1200" baseline="0" dirty="0">
                <a:solidFill>
                  <a:schemeClr val="tx1"/>
                </a:solidFill>
                <a:latin typeface="+mn-lt"/>
                <a:ea typeface="+mn-ea"/>
                <a:cs typeface="+mn-cs"/>
              </a:rPr>
              <a:t>cache size . </a:t>
            </a:r>
            <a:r>
              <a:rPr lang="en-US" sz="1200" b="0" kern="1200" baseline="0" dirty="0">
                <a:solidFill>
                  <a:schemeClr val="tx1"/>
                </a:solidFill>
                <a:latin typeface="+mn-lt"/>
                <a:ea typeface="+mn-ea"/>
                <a:cs typeface="+mn-cs"/>
              </a:rPr>
              <a:t>It turns out that reasonably </a:t>
            </a:r>
            <a:r>
              <a:rPr lang="en-US" sz="1200" kern="1200" baseline="0" dirty="0">
                <a:solidFill>
                  <a:schemeClr val="tx1"/>
                </a:solidFill>
                <a:latin typeface="+mn-lt"/>
                <a:ea typeface="+mn-ea"/>
                <a:cs typeface="+mn-cs"/>
              </a:rPr>
              <a:t>small caches can have a significant impact on performance. Another size issue is that of </a:t>
            </a:r>
            <a:r>
              <a:rPr lang="en-US" sz="1200" b="1" kern="1200" baseline="0" dirty="0">
                <a:solidFill>
                  <a:schemeClr val="tx1"/>
                </a:solidFill>
                <a:latin typeface="+mn-lt"/>
                <a:ea typeface="+mn-ea"/>
                <a:cs typeface="+mn-cs"/>
              </a:rPr>
              <a:t>block size </a:t>
            </a:r>
            <a:r>
              <a:rPr lang="en-US" sz="1200" b="0" kern="1200" baseline="0" dirty="0">
                <a:solidFill>
                  <a:schemeClr val="tx1"/>
                </a:solidFill>
                <a:latin typeface="+mn-lt"/>
                <a:ea typeface="+mn-ea"/>
                <a:cs typeface="+mn-cs"/>
              </a:rPr>
              <a:t>: the unit of data exchanged between cache and main memory</a:t>
            </a:r>
            <a:r>
              <a:rPr lang="en-US" sz="1200" b="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As the block size increases from very small to larger sizes, the hit ratio will at first increase because of the principle of locality: the high probability that data in the vicinity of a referenced word are likely to be referenced in the near future. As the block size increases, more useful data are brought into the cache. The hit ratio will begin to decrease, however, as the block becomes even bigger and the probability of using the newly fetched data becomes less than the probability of reusing the data that have to be moved out of the cache to make room for the new block.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When a new block of data is read into the cache, the </a:t>
            </a:r>
            <a:r>
              <a:rPr lang="en-US" sz="1200" b="1" kern="1200" baseline="0" dirty="0">
                <a:solidFill>
                  <a:schemeClr val="tx1"/>
                </a:solidFill>
                <a:latin typeface="+mn-lt"/>
                <a:ea typeface="+mn-ea"/>
                <a:cs typeface="+mn-cs"/>
              </a:rPr>
              <a:t>mapping function </a:t>
            </a:r>
            <a:r>
              <a:rPr lang="en-US" sz="1200" b="0" kern="1200" baseline="0" dirty="0">
                <a:solidFill>
                  <a:schemeClr val="tx1"/>
                </a:solidFill>
                <a:latin typeface="+mn-lt"/>
                <a:ea typeface="+mn-ea"/>
                <a:cs typeface="+mn-cs"/>
              </a:rPr>
              <a:t>determines</a:t>
            </a:r>
            <a:r>
              <a:rPr lang="en-US" sz="1200" b="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which cache location the block will occupy. Two constraints affect the design of the mapping function. First, when one block is read in, another may have to be replaced. We would like to do this in such a way as to minimize the probability that we will replace a block that will be needed in the near future. The more flexible the mapping function, the more scope we have to design a replacement algorithm to maximize the hit ratio. Second, the more flexible the mapping function, the more complex is the circuitry required to search the cache to determine if a given block is in the cache.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The </a:t>
            </a:r>
            <a:r>
              <a:rPr lang="en-US" sz="1200" b="1" kern="1200" baseline="0" dirty="0">
                <a:solidFill>
                  <a:schemeClr val="tx1"/>
                </a:solidFill>
                <a:latin typeface="+mn-lt"/>
                <a:ea typeface="+mn-ea"/>
                <a:cs typeface="+mn-cs"/>
              </a:rPr>
              <a:t>replacement algorithm </a:t>
            </a:r>
            <a:r>
              <a:rPr lang="en-US" sz="1200" b="0" kern="1200" baseline="0" dirty="0">
                <a:solidFill>
                  <a:schemeClr val="tx1"/>
                </a:solidFill>
                <a:latin typeface="+mn-lt"/>
                <a:ea typeface="+mn-ea"/>
                <a:cs typeface="+mn-cs"/>
              </a:rPr>
              <a:t>chooses, within the constraints of the mapping</a:t>
            </a:r>
            <a:r>
              <a:rPr lang="en-US" sz="1200" b="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function, which block to replace when a new block is to be loaded into the cache and the cache already has all slots filled with other blocks. We would like to replace the block that is least likely to be needed again in the near future. Although it is impossible to identify such a block, a reasonably effective strategy is to replace the block that has been in the cache longest with no reference to it. This policy is referred to as the least-recently-used (LRU) algorithm. Hardware mechanisms are needed to identify the least-recently-used block.</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If the contents of a block in the cache are altered, then it is necessary to write it back to main memory before replacing it. The </a:t>
            </a:r>
            <a:r>
              <a:rPr lang="en-US" sz="1200" b="1" kern="1200" baseline="0" dirty="0">
                <a:solidFill>
                  <a:schemeClr val="tx1"/>
                </a:solidFill>
                <a:latin typeface="+mn-lt"/>
                <a:ea typeface="+mn-ea"/>
                <a:cs typeface="+mn-cs"/>
              </a:rPr>
              <a:t>write policy </a:t>
            </a:r>
            <a:r>
              <a:rPr lang="en-US" sz="1200" b="0" kern="1200" baseline="0" dirty="0">
                <a:solidFill>
                  <a:schemeClr val="tx1"/>
                </a:solidFill>
                <a:latin typeface="+mn-lt"/>
                <a:ea typeface="+mn-ea"/>
                <a:cs typeface="+mn-cs"/>
              </a:rPr>
              <a:t>dictates when the memory </a:t>
            </a:r>
            <a:r>
              <a:rPr lang="en-US" sz="1200" kern="1200" baseline="0" dirty="0">
                <a:solidFill>
                  <a:schemeClr val="tx1"/>
                </a:solidFill>
                <a:latin typeface="+mn-lt"/>
                <a:ea typeface="+mn-ea"/>
                <a:cs typeface="+mn-cs"/>
              </a:rPr>
              <a:t>write operation takes place. At one extreme, the writing can occur every time that the block is updated. At the other extreme, the writing occurs only when the block is replaced. The latter policy minimizes memory write operations but leaves main memory in an obsolete state. This can interfere with multiple-processor operation and with direct memory access by I/O hardware modules.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Finally, it is now commonplace to have multiple levels of cache, labeled L1</a:t>
            </a:r>
          </a:p>
          <a:p>
            <a:r>
              <a:rPr lang="en-US" sz="1200" kern="1200" baseline="0" dirty="0">
                <a:solidFill>
                  <a:schemeClr val="tx1"/>
                </a:solidFill>
                <a:latin typeface="+mn-lt"/>
                <a:ea typeface="+mn-ea"/>
                <a:cs typeface="+mn-cs"/>
              </a:rPr>
              <a:t>(cache closest to the processor), L2, and in many cases a third level L3. A discussion</a:t>
            </a:r>
          </a:p>
          <a:p>
            <a:r>
              <a:rPr lang="en-US" sz="1200" kern="1200" baseline="0" dirty="0">
                <a:solidFill>
                  <a:schemeClr val="tx1"/>
                </a:solidFill>
                <a:latin typeface="+mn-lt"/>
                <a:ea typeface="+mn-ea"/>
                <a:cs typeface="+mn-cs"/>
              </a:rPr>
              <a:t>of the performance benefits of multiple cache levels is beyond our scope; see</a:t>
            </a:r>
          </a:p>
          <a:p>
            <a:r>
              <a:rPr lang="en-US" sz="1200" kern="1200" baseline="0" dirty="0">
                <a:solidFill>
                  <a:schemeClr val="tx1"/>
                </a:solidFill>
                <a:latin typeface="+mn-lt"/>
                <a:ea typeface="+mn-ea"/>
                <a:cs typeface="+mn-cs"/>
              </a:rPr>
              <a:t>[STAL13] for a discussion.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When the processor is executing a program and encounters an instruction relating to I/O, it executes that instruction by issuing a command to the appropriate I/O module.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Three techniques are possible for I/O operations: programmed I/O, interrupt-driven I/O, and direct memory access (DMA).</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 the case of </a:t>
            </a:r>
            <a:r>
              <a:rPr lang="en-US" sz="1200" b="1" kern="1200" baseline="0" dirty="0">
                <a:solidFill>
                  <a:schemeClr val="tx1"/>
                </a:solidFill>
                <a:latin typeface="+mn-lt"/>
                <a:ea typeface="+mn-ea"/>
                <a:cs typeface="+mn-cs"/>
              </a:rPr>
              <a:t>programmed I/O , </a:t>
            </a:r>
            <a:r>
              <a:rPr lang="en-US" sz="1200" b="0" kern="1200" baseline="0" dirty="0">
                <a:solidFill>
                  <a:schemeClr val="tx1"/>
                </a:solidFill>
                <a:latin typeface="+mn-lt"/>
                <a:ea typeface="+mn-ea"/>
                <a:cs typeface="+mn-cs"/>
              </a:rPr>
              <a:t>the I/O module performs the </a:t>
            </a:r>
            <a:r>
              <a:rPr lang="en-US" sz="1200" kern="1200" baseline="0" dirty="0">
                <a:solidFill>
                  <a:schemeClr val="tx1"/>
                </a:solidFill>
                <a:latin typeface="+mn-lt"/>
                <a:ea typeface="+mn-ea"/>
                <a:cs typeface="+mn-cs"/>
              </a:rPr>
              <a:t>requested action and then sets the appropriate bits in the I/O status register but takes no further action to alert the processor. In particular, it does not interrupt the processor. Thus, after the I/O instruction is invoked, the processor must take some active role in determining when the I/O instruction is completed. For this purpose, the processor periodically checks the status of the I/O module until it finds that the operation is complete.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With programmed I/O, the processor has to wait a long time for the I/O module of concern to be ready for either reception or transmission of more data. The processor, while waiting, must repeatedly interrogate the status of the I/O module. As a result, the performance level of the entire system is severely degraded.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a:solidFill>
                  <a:schemeClr val="tx1"/>
                </a:solidFill>
                <a:latin typeface="+mn-lt"/>
                <a:ea typeface="+mn-ea"/>
                <a:cs typeface="+mn-cs"/>
              </a:rPr>
              <a:t>Main memory : </a:t>
            </a:r>
            <a:r>
              <a:rPr lang="en-US" sz="1200" b="0" kern="1200" baseline="0" dirty="0">
                <a:solidFill>
                  <a:schemeClr val="tx1"/>
                </a:solidFill>
                <a:latin typeface="+mn-lt"/>
                <a:ea typeface="+mn-ea"/>
                <a:cs typeface="+mn-cs"/>
              </a:rPr>
              <a:t>Stores data and programs. This memory is typically volatile; that </a:t>
            </a:r>
            <a:r>
              <a:rPr lang="en-US" sz="1200" kern="1200" baseline="0" dirty="0">
                <a:solidFill>
                  <a:schemeClr val="tx1"/>
                </a:solidFill>
                <a:latin typeface="+mn-lt"/>
                <a:ea typeface="+mn-ea"/>
                <a:cs typeface="+mn-cs"/>
              </a:rPr>
              <a:t>is, when the computer is shut down, the contents of the memory are lost. In contrast, the contents of disk memory are retained even when the computer system is shut down. Main memory is also referred to as </a:t>
            </a:r>
            <a:r>
              <a:rPr lang="en-US" sz="1200" i="1" kern="1200" baseline="0" dirty="0">
                <a:solidFill>
                  <a:schemeClr val="tx1"/>
                </a:solidFill>
                <a:latin typeface="+mn-lt"/>
                <a:ea typeface="+mn-ea"/>
                <a:cs typeface="+mn-cs"/>
              </a:rPr>
              <a:t>real memory or primary 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An alternative, known as </a:t>
            </a:r>
            <a:r>
              <a:rPr lang="en-US" sz="1200" b="1" kern="1200" baseline="0" dirty="0">
                <a:solidFill>
                  <a:schemeClr val="tx1"/>
                </a:solidFill>
                <a:latin typeface="+mn-lt"/>
                <a:ea typeface="+mn-ea"/>
                <a:cs typeface="+mn-cs"/>
              </a:rPr>
              <a:t>interrupt-driven I/O , </a:t>
            </a:r>
            <a:r>
              <a:rPr lang="en-US" sz="1200" b="0" kern="1200" baseline="0" dirty="0">
                <a:solidFill>
                  <a:schemeClr val="tx1"/>
                </a:solidFill>
                <a:latin typeface="+mn-lt"/>
                <a:ea typeface="+mn-ea"/>
                <a:cs typeface="+mn-cs"/>
              </a:rPr>
              <a:t>is for the processor to issue </a:t>
            </a:r>
            <a:r>
              <a:rPr lang="en-US" sz="1200" kern="1200" baseline="0" dirty="0">
                <a:solidFill>
                  <a:schemeClr val="tx1"/>
                </a:solidFill>
                <a:latin typeface="+mn-lt"/>
                <a:ea typeface="+mn-ea"/>
                <a:cs typeface="+mn-cs"/>
              </a:rPr>
              <a:t>an I/O command to a module and then go on to do some other useful work. The I/O module will then interrupt the processor to request service when it is ready to exchange data with the processor. The processor then executes the data transfer, as before, and then resumes its former processing.</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Interrupt-driven I/O, though more efficient than simple programmed I/O, still requires the active intervention of the processor to transfer data between memory and an I/O module, and any data transfer must traverse a path through the processor. Thus, both of these forms of I/O suffer from two inherent drawbacks:</a:t>
            </a:r>
          </a:p>
          <a:p>
            <a:endParaRPr lang="en-US" sz="120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1. The I/O transfer rate is limited by the speed with which the processor can test </a:t>
            </a:r>
            <a:r>
              <a:rPr lang="en-US" sz="1200" kern="1200" baseline="0" dirty="0">
                <a:solidFill>
                  <a:schemeClr val="tx1"/>
                </a:solidFill>
                <a:latin typeface="+mn-lt"/>
                <a:ea typeface="+mn-ea"/>
                <a:cs typeface="+mn-cs"/>
              </a:rPr>
              <a:t>and service a device.</a:t>
            </a:r>
          </a:p>
          <a:p>
            <a:r>
              <a:rPr lang="en-US" sz="1200" b="0" kern="1200" baseline="0" dirty="0">
                <a:solidFill>
                  <a:schemeClr val="tx1"/>
                </a:solidFill>
                <a:latin typeface="+mn-lt"/>
                <a:ea typeface="+mn-ea"/>
                <a:cs typeface="+mn-cs"/>
              </a:rPr>
              <a:t>2. The processor is tied up in managing an I/O transfer; a number of instructions </a:t>
            </a:r>
            <a:r>
              <a:rPr lang="en-US" sz="1200" kern="1200" baseline="0" dirty="0">
                <a:solidFill>
                  <a:schemeClr val="tx1"/>
                </a:solidFill>
                <a:latin typeface="+mn-lt"/>
                <a:ea typeface="+mn-ea"/>
                <a:cs typeface="+mn-cs"/>
              </a:rPr>
              <a:t>must be executed for each I/O transfer.</a:t>
            </a:r>
            <a:endParaRPr lang="en-NZ" dirty="0"/>
          </a:p>
          <a:p>
            <a:pPr lvl="1">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When large volumes of data are to be moved, a more efficient technique is required: </a:t>
            </a:r>
            <a:r>
              <a:rPr lang="en-US" sz="1200" b="1" kern="1200" baseline="0" dirty="0">
                <a:solidFill>
                  <a:schemeClr val="tx1"/>
                </a:solidFill>
                <a:latin typeface="+mn-lt"/>
                <a:ea typeface="+mn-ea"/>
                <a:cs typeface="+mn-cs"/>
              </a:rPr>
              <a:t>direct memory access (DMA) . </a:t>
            </a:r>
            <a:r>
              <a:rPr lang="en-US" sz="1200" b="0" kern="1200" baseline="0" dirty="0">
                <a:solidFill>
                  <a:schemeClr val="tx1"/>
                </a:solidFill>
                <a:latin typeface="+mn-lt"/>
                <a:ea typeface="+mn-ea"/>
                <a:cs typeface="+mn-cs"/>
              </a:rPr>
              <a:t>The DMA function can be performed by </a:t>
            </a:r>
            <a:r>
              <a:rPr lang="en-US" sz="1200" kern="1200" baseline="0" dirty="0">
                <a:solidFill>
                  <a:schemeClr val="tx1"/>
                </a:solidFill>
                <a:latin typeface="+mn-lt"/>
                <a:ea typeface="+mn-ea"/>
                <a:cs typeface="+mn-cs"/>
              </a:rPr>
              <a:t>a separate module on the system bus or it can be incorporated into an I/O module. In either case, the technique works as follows. When the processor wishes to read or write a block of data, it issues a command to the DMA module, by sending to the DMA module the following information: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Whether a read or write is requested</a:t>
            </a:r>
          </a:p>
          <a:p>
            <a:r>
              <a:rPr lang="en-US" sz="1200" kern="1200" baseline="0" dirty="0">
                <a:solidFill>
                  <a:schemeClr val="tx1"/>
                </a:solidFill>
                <a:latin typeface="+mn-lt"/>
                <a:ea typeface="+mn-ea"/>
                <a:cs typeface="+mn-cs"/>
              </a:rPr>
              <a:t>• The address of the I/O device involved</a:t>
            </a:r>
          </a:p>
          <a:p>
            <a:r>
              <a:rPr lang="en-US" sz="1200" kern="1200" baseline="0" dirty="0">
                <a:solidFill>
                  <a:schemeClr val="tx1"/>
                </a:solidFill>
                <a:latin typeface="+mn-lt"/>
                <a:ea typeface="+mn-ea"/>
                <a:cs typeface="+mn-cs"/>
              </a:rPr>
              <a:t>• The starting location in memory to read data from or write data to</a:t>
            </a:r>
          </a:p>
          <a:p>
            <a:r>
              <a:rPr lang="en-US" sz="1200" kern="1200" baseline="0" dirty="0">
                <a:solidFill>
                  <a:schemeClr val="tx1"/>
                </a:solidFill>
                <a:latin typeface="+mn-lt"/>
                <a:ea typeface="+mn-ea"/>
                <a:cs typeface="+mn-cs"/>
              </a:rPr>
              <a:t>• The number of words to be read or written</a:t>
            </a:r>
          </a:p>
          <a:p>
            <a:endParaRPr lang="en-US" sz="1200" kern="1200" baseline="0" dirty="0">
              <a:solidFill>
                <a:schemeClr val="tx1"/>
              </a:solidFill>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processor then continues with other work. It has delegated this I/O operation to the DMA module, and that module will take care of it. The DMA module transfers the entire block of data, one word at a time, directly to or from memory without going through the processor. When the transfer is complete, the DMA module sends an interrupt signal to the processor. Thus, the processor is involved only at the beginning and end of the transfer.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DMA module needs to take control of the bus to transfer data to and from memory. Because of this competition for bus usage, there may be times when the processor needs the bus and must wait for the DMA module. Note that this is not an interrupt; the processor does not save a context and do something else. Rather, the processor pauses for one bus cycle (the time it takes to transfer one word across the bus). The overall effect is to cause the processor to execute more slowly during a DMA transfer when processor access to the bus is required. Nevertheless, for a multiple-word I/O transfer, DMA is far more efficient than interrupt-driven or programmed I/O.</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1" i="1" kern="1200" baseline="0" dirty="0">
                <a:solidFill>
                  <a:schemeClr val="tx1"/>
                </a:solidFill>
                <a:latin typeface="+mn-lt"/>
                <a:ea typeface="+mn-ea"/>
                <a:cs typeface="+mn-cs"/>
              </a:rPr>
              <a:t>An SMP can be defined as a stand-alone computer system with the </a:t>
            </a:r>
            <a:r>
              <a:rPr lang="en-US" sz="1200" b="1" kern="1200" baseline="0" dirty="0">
                <a:solidFill>
                  <a:schemeClr val="tx1"/>
                </a:solidFill>
                <a:latin typeface="+mn-lt"/>
                <a:ea typeface="+mn-ea"/>
                <a:cs typeface="+mn-cs"/>
              </a:rPr>
              <a:t>following characteristics:</a:t>
            </a:r>
          </a:p>
          <a:p>
            <a:r>
              <a:rPr lang="en-US" sz="1200" b="0" kern="1200" baseline="0" dirty="0">
                <a:solidFill>
                  <a:schemeClr val="tx1"/>
                </a:solidFill>
                <a:latin typeface="+mn-lt"/>
                <a:ea typeface="+mn-ea"/>
                <a:cs typeface="+mn-cs"/>
              </a:rPr>
              <a:t>1. There are two or more similar processors of comparable capability.</a:t>
            </a:r>
          </a:p>
          <a:p>
            <a:r>
              <a:rPr lang="en-US" sz="1200" b="0" kern="1200" baseline="0" dirty="0">
                <a:solidFill>
                  <a:schemeClr val="tx1"/>
                </a:solidFill>
                <a:latin typeface="+mn-lt"/>
                <a:ea typeface="+mn-ea"/>
                <a:cs typeface="+mn-cs"/>
              </a:rPr>
              <a:t>2. These processors share the same main memory and I/O facilities and are interconnected </a:t>
            </a:r>
            <a:r>
              <a:rPr lang="en-US" sz="1200" kern="1200" baseline="0" dirty="0">
                <a:solidFill>
                  <a:schemeClr val="tx1"/>
                </a:solidFill>
                <a:latin typeface="+mn-lt"/>
                <a:ea typeface="+mn-ea"/>
                <a:cs typeface="+mn-cs"/>
              </a:rPr>
              <a:t>by a bus or other internal connection scheme, such that memory access time is approximately the same for each processor.</a:t>
            </a:r>
          </a:p>
          <a:p>
            <a:r>
              <a:rPr lang="en-US" sz="1200" b="0" kern="1200" baseline="0" dirty="0">
                <a:solidFill>
                  <a:schemeClr val="tx1"/>
                </a:solidFill>
                <a:latin typeface="+mn-lt"/>
                <a:ea typeface="+mn-ea"/>
                <a:cs typeface="+mn-cs"/>
              </a:rPr>
              <a:t>3. All processors share access to I/O devices, either through the same channels </a:t>
            </a:r>
            <a:r>
              <a:rPr lang="en-US" sz="1200" kern="1200" baseline="0" dirty="0">
                <a:solidFill>
                  <a:schemeClr val="tx1"/>
                </a:solidFill>
                <a:latin typeface="+mn-lt"/>
                <a:ea typeface="+mn-ea"/>
                <a:cs typeface="+mn-cs"/>
              </a:rPr>
              <a:t>or through different channels that provide paths to the same device.</a:t>
            </a:r>
          </a:p>
          <a:p>
            <a:r>
              <a:rPr lang="en-US" sz="1200" b="0" kern="1200" baseline="0" dirty="0">
                <a:solidFill>
                  <a:schemeClr val="tx1"/>
                </a:solidFill>
                <a:latin typeface="+mn-lt"/>
                <a:ea typeface="+mn-ea"/>
                <a:cs typeface="+mn-cs"/>
              </a:rPr>
              <a:t>4. All processors can perform the same functions (hence the term </a:t>
            </a:r>
            <a:r>
              <a:rPr lang="en-US" sz="1200" b="0" i="1" kern="1200" baseline="0" dirty="0">
                <a:solidFill>
                  <a:schemeClr val="tx1"/>
                </a:solidFill>
                <a:latin typeface="+mn-lt"/>
                <a:ea typeface="+mn-ea"/>
                <a:cs typeface="+mn-cs"/>
              </a:rPr>
              <a:t>symmetric ).</a:t>
            </a:r>
          </a:p>
          <a:p>
            <a:r>
              <a:rPr lang="en-US" sz="1200" b="0" kern="1200" baseline="0" dirty="0">
                <a:solidFill>
                  <a:schemeClr val="tx1"/>
                </a:solidFill>
                <a:latin typeface="+mn-lt"/>
                <a:ea typeface="+mn-ea"/>
                <a:cs typeface="+mn-cs"/>
              </a:rPr>
              <a:t>5. The system is controlled by an integrated operating system that provides </a:t>
            </a:r>
            <a:r>
              <a:rPr lang="en-US" sz="1200" kern="1200" baseline="0" dirty="0">
                <a:solidFill>
                  <a:schemeClr val="tx1"/>
                </a:solidFill>
                <a:latin typeface="+mn-lt"/>
                <a:ea typeface="+mn-ea"/>
                <a:cs typeface="+mn-cs"/>
              </a:rPr>
              <a:t>interaction between processors and their programs at the job, task, file, and</a:t>
            </a:r>
          </a:p>
          <a:p>
            <a:r>
              <a:rPr lang="en-US" sz="1200" kern="1200" baseline="0" dirty="0">
                <a:solidFill>
                  <a:schemeClr val="tx1"/>
                </a:solidFill>
                <a:latin typeface="+mn-lt"/>
                <a:ea typeface="+mn-ea"/>
                <a:cs typeface="+mn-cs"/>
              </a:rPr>
              <a:t>data element levels.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Points 1 to 4 should be self-explanatory. Point 5 illustrates one of the contrasts with a loosely coupled multiprocessing system, such as a cluster. In the latter, the physical unit of interaction is usually a message or complete file. In an SMP, individual data elements can constitute the level of interaction, and there can be a high degree of cooperation between processes.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An SMP organization has a number of potential advantages over a uniprocessor organization, including the following: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Performance: </a:t>
            </a:r>
            <a:r>
              <a:rPr lang="en-US" sz="1200" b="0" kern="1200" baseline="0" dirty="0">
                <a:solidFill>
                  <a:schemeClr val="tx1"/>
                </a:solidFill>
                <a:latin typeface="+mn-lt"/>
                <a:ea typeface="+mn-ea"/>
                <a:cs typeface="+mn-cs"/>
              </a:rPr>
              <a:t>If the work to be done by a computer can be organized so that </a:t>
            </a:r>
            <a:r>
              <a:rPr lang="en-US" sz="1200" kern="1200" baseline="0" dirty="0">
                <a:solidFill>
                  <a:schemeClr val="tx1"/>
                </a:solidFill>
                <a:latin typeface="+mn-lt"/>
                <a:ea typeface="+mn-ea"/>
                <a:cs typeface="+mn-cs"/>
              </a:rPr>
              <a:t>some portions of the work can be done in parallel, then a system with multiple processors will yield greater performance than one with a single processor of the same type.</a:t>
            </a:r>
          </a:p>
          <a:p>
            <a:r>
              <a:rPr lang="en-US" sz="1200" b="1" kern="1200" baseline="0" dirty="0">
                <a:solidFill>
                  <a:schemeClr val="tx1"/>
                </a:solidFill>
                <a:latin typeface="+mn-lt"/>
                <a:ea typeface="+mn-ea"/>
                <a:cs typeface="+mn-cs"/>
              </a:rPr>
              <a:t>Availability: </a:t>
            </a:r>
            <a:r>
              <a:rPr lang="en-US" sz="1200" b="0" kern="1200" baseline="0" dirty="0">
                <a:solidFill>
                  <a:schemeClr val="tx1"/>
                </a:solidFill>
                <a:latin typeface="+mn-lt"/>
                <a:ea typeface="+mn-ea"/>
                <a:cs typeface="+mn-cs"/>
              </a:rPr>
              <a:t>In a symmetric multiprocessor, because all processors can perform the</a:t>
            </a:r>
            <a:r>
              <a:rPr lang="en-US" sz="1200" kern="1200" baseline="0" dirty="0">
                <a:solidFill>
                  <a:schemeClr val="tx1"/>
                </a:solidFill>
                <a:latin typeface="+mn-lt"/>
                <a:ea typeface="+mn-ea"/>
                <a:cs typeface="+mn-cs"/>
              </a:rPr>
              <a:t> same functions, the failure of a single processor does not halt the machine. Instead, the system can continue to function at reduced performance.</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Incremental growth: </a:t>
            </a:r>
            <a:r>
              <a:rPr lang="en-US" sz="1200" b="0" kern="1200" baseline="0" dirty="0">
                <a:solidFill>
                  <a:schemeClr val="tx1"/>
                </a:solidFill>
                <a:latin typeface="+mn-lt"/>
                <a:ea typeface="+mn-ea"/>
                <a:cs typeface="+mn-cs"/>
              </a:rPr>
              <a:t>A user can enhance the performance of a system by </a:t>
            </a:r>
            <a:r>
              <a:rPr lang="en-US" sz="1200" kern="1200" baseline="0" dirty="0">
                <a:solidFill>
                  <a:schemeClr val="tx1"/>
                </a:solidFill>
                <a:latin typeface="+mn-lt"/>
                <a:ea typeface="+mn-ea"/>
                <a:cs typeface="+mn-cs"/>
              </a:rPr>
              <a:t>adding an additional processor.</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Scaling: </a:t>
            </a:r>
            <a:r>
              <a:rPr lang="en-US" sz="1200" b="0" kern="1200" baseline="0" dirty="0">
                <a:solidFill>
                  <a:schemeClr val="tx1"/>
                </a:solidFill>
                <a:latin typeface="+mn-lt"/>
                <a:ea typeface="+mn-ea"/>
                <a:cs typeface="+mn-cs"/>
              </a:rPr>
              <a:t>Vendors can offer a range of products with different price and </a:t>
            </a:r>
            <a:r>
              <a:rPr lang="en-US" sz="1200" kern="1200" baseline="0" dirty="0">
                <a:solidFill>
                  <a:schemeClr val="tx1"/>
                </a:solidFill>
                <a:latin typeface="+mn-lt"/>
                <a:ea typeface="+mn-ea"/>
                <a:cs typeface="+mn-cs"/>
              </a:rPr>
              <a:t>performance characteristics based on the number of processors configured in the system.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It is important to note that these are potential, rather than guaranteed, benefits. The operating system must provide tools and functions to exploit the parallelism in an SMP system. An attractive feature of an SMP is that the existence of multiple processors is transparent to the user. The operating system takes care of scheduling of tasks on individual processors and of synchronization among processors.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1" kern="1200" baseline="0" dirty="0">
                <a:solidFill>
                  <a:schemeClr val="tx1"/>
                </a:solidFill>
                <a:latin typeface="+mn-lt"/>
                <a:ea typeface="+mn-ea"/>
                <a:cs typeface="+mn-cs"/>
              </a:rPr>
              <a:t>Figure 1.19 illustrates the general organization of an SMP. </a:t>
            </a:r>
          </a:p>
          <a:p>
            <a:r>
              <a:rPr lang="en-US" sz="1200" b="0" i="1" kern="1200" baseline="0" dirty="0">
                <a:solidFill>
                  <a:schemeClr val="tx1"/>
                </a:solidFill>
                <a:latin typeface="+mn-lt"/>
                <a:ea typeface="+mn-ea"/>
                <a:cs typeface="+mn-cs"/>
              </a:rPr>
              <a:t>There </a:t>
            </a:r>
            <a:r>
              <a:rPr lang="en-US" sz="1200" kern="1200" baseline="0" dirty="0">
                <a:solidFill>
                  <a:schemeClr val="tx1"/>
                </a:solidFill>
                <a:latin typeface="+mn-lt"/>
                <a:ea typeface="+mn-ea"/>
                <a:cs typeface="+mn-cs"/>
              </a:rPr>
              <a:t>are multiple processors, each of which contains its own control unit, arithmetic logic unit, and registers. Each processor has access to a shared main memory and the I/O devices through some form of interconnection mechanism; a shared bus is a common facility. The processors can communicate with each other through memory (messages and status information left in shared address spaces). It may also be possible for processors to exchange signals directly. The memory is often organized so that multiple simultaneous accesses to separate blocks of memory are possible.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modern computers, processors generally have at least one level of cache memory that is private to the processor. This use of cache introduces some new design considerations. Because each local cache contains an image of a portion of main memory, if a word is altered in one cache, it could conceivably invalidate a word in another cache. To prevent this, the other processors must be alerted that an update has taken place. This problem is known as the cache coherence problem and is typically addressed in hardware rather than by the OS.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a:p>
            <a:r>
              <a:rPr lang="en-US" sz="1200" kern="1200" baseline="0" dirty="0">
                <a:solidFill>
                  <a:schemeClr val="tx1"/>
                </a:solidFill>
                <a:latin typeface="+mn-lt"/>
                <a:ea typeface="+mn-ea"/>
                <a:cs typeface="+mn-cs"/>
              </a:rPr>
              <a:t>A </a:t>
            </a:r>
            <a:r>
              <a:rPr lang="en-US" sz="1200" b="0" kern="1200" baseline="0" dirty="0">
                <a:solidFill>
                  <a:schemeClr val="tx1"/>
                </a:solidFill>
                <a:latin typeface="+mn-lt"/>
                <a:ea typeface="+mn-ea"/>
                <a:cs typeface="+mn-cs"/>
              </a:rPr>
              <a:t>multicore computer, also known as a chip multiprocessor , combines two or more </a:t>
            </a:r>
            <a:r>
              <a:rPr lang="en-US" sz="1200" kern="1200" baseline="0" dirty="0">
                <a:solidFill>
                  <a:schemeClr val="tx1"/>
                </a:solidFill>
                <a:latin typeface="+mn-lt"/>
                <a:ea typeface="+mn-ea"/>
                <a:cs typeface="+mn-cs"/>
              </a:rPr>
              <a:t>processors (called cores) on a single piece of silicon (called a die). Typically, each core consists of all of the components of an independent processor, such as registers, ALU, pipeline hardware, and control unit, plus L1 instruction and data caches. In addition to the multiple cores, contemporary multicore chips also include L2 cache and, in some cases, L3 cache.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motivation for the development of multicore computers can be summed up as follows. For decades, microprocessor systems have experienced a steady, usually exponential, increase in performance. This is partly due to hardware trends, such as an increase in clock frequency and the ability to put cache memory closer to the processor because of the increasing miniaturization of microcomputer components. Performance has also been improved by the increased complexity of processor design to exploit parallelism in instruction execution and memory access. In brief, designers have come up against practical limits in the ability to achieve greater performance by means of more complex processors. Designers have found that the best way to improve performance to take advantage of advances in hardware is to put multiple processors and a substantial amount of cache memory on a single chip. A detailed discussion of the rationale for this trend is beyond our scope, but is summarized in Appendix C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 An example of a </a:t>
            </a:r>
            <a:r>
              <a:rPr lang="en-US" sz="1200" kern="1200" baseline="0" dirty="0" err="1">
                <a:solidFill>
                  <a:schemeClr val="tx1"/>
                </a:solidFill>
                <a:latin typeface="+mn-lt"/>
                <a:ea typeface="+mn-ea"/>
                <a:cs typeface="+mn-cs"/>
              </a:rPr>
              <a:t>multicore</a:t>
            </a:r>
            <a:r>
              <a:rPr lang="en-US" sz="1200" kern="1200" baseline="0" dirty="0">
                <a:solidFill>
                  <a:schemeClr val="tx1"/>
                </a:solidFill>
                <a:latin typeface="+mn-lt"/>
                <a:ea typeface="+mn-ea"/>
                <a:cs typeface="+mn-cs"/>
              </a:rPr>
              <a:t> system is the Intel Core i7-990X, which includes</a:t>
            </a:r>
          </a:p>
          <a:p>
            <a:r>
              <a:rPr lang="en-US" sz="1200" kern="1200" baseline="0" dirty="0">
                <a:solidFill>
                  <a:schemeClr val="tx1"/>
                </a:solidFill>
                <a:latin typeface="+mn-lt"/>
                <a:ea typeface="+mn-ea"/>
                <a:cs typeface="+mn-cs"/>
              </a:rPr>
              <a:t>six x86 processors, each with a dedicated L2 cache, and with a shared L3 cache</a:t>
            </a:r>
          </a:p>
          <a:p>
            <a:r>
              <a:rPr lang="en-US" sz="1200" kern="1200" baseline="0" dirty="0">
                <a:solidFill>
                  <a:schemeClr val="tx1"/>
                </a:solidFill>
                <a:latin typeface="+mn-lt"/>
                <a:ea typeface="+mn-ea"/>
                <a:cs typeface="+mn-cs"/>
              </a:rPr>
              <a:t>(Figure 1.20). One mechanism Intel that uses to make its caches more effective is</a:t>
            </a:r>
          </a:p>
          <a:p>
            <a:r>
              <a:rPr lang="en-US" sz="1200" kern="1200" baseline="0" dirty="0" err="1">
                <a:solidFill>
                  <a:schemeClr val="tx1"/>
                </a:solidFill>
                <a:latin typeface="+mn-lt"/>
                <a:ea typeface="+mn-ea"/>
                <a:cs typeface="+mn-cs"/>
              </a:rPr>
              <a:t>prefetching</a:t>
            </a:r>
            <a:r>
              <a:rPr lang="en-US" sz="1200" kern="1200" baseline="0" dirty="0">
                <a:solidFill>
                  <a:schemeClr val="tx1"/>
                </a:solidFill>
                <a:latin typeface="+mn-lt"/>
                <a:ea typeface="+mn-ea"/>
                <a:cs typeface="+mn-cs"/>
              </a:rPr>
              <a:t>, in which the hardware examines memory access patterns and attempts</a:t>
            </a:r>
          </a:p>
          <a:p>
            <a:r>
              <a:rPr lang="en-US" sz="1200" kern="1200" baseline="0" dirty="0">
                <a:solidFill>
                  <a:schemeClr val="tx1"/>
                </a:solidFill>
                <a:latin typeface="+mn-lt"/>
                <a:ea typeface="+mn-ea"/>
                <a:cs typeface="+mn-cs"/>
              </a:rPr>
              <a:t>to fill the caches speculatively with data that’s likely to be requested soon.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mn-lt"/>
                <a:ea typeface="+mn-ea"/>
                <a:cs typeface="+mn-cs"/>
              </a:rPr>
              <a:t>The Core i7 chip supports two forms of external communications to other chips. The </a:t>
            </a:r>
            <a:r>
              <a:rPr lang="en-US" sz="1200" b="1" kern="1200" baseline="0" dirty="0">
                <a:solidFill>
                  <a:schemeClr val="tx1"/>
                </a:solidFill>
                <a:latin typeface="+mn-lt"/>
                <a:ea typeface="+mn-ea"/>
                <a:cs typeface="+mn-cs"/>
              </a:rPr>
              <a:t>DDR3 memory controller brings the memory controller for the DDR </a:t>
            </a:r>
            <a:r>
              <a:rPr lang="en-US" sz="1200" kern="1200" baseline="0" dirty="0">
                <a:solidFill>
                  <a:schemeClr val="tx1"/>
                </a:solidFill>
                <a:latin typeface="+mn-lt"/>
                <a:ea typeface="+mn-ea"/>
                <a:cs typeface="+mn-cs"/>
              </a:rPr>
              <a:t>(double data rate) main memory onto the chip. The interface supports three channels that are 8 bytes wide for a total bus width of 192 bits, for an aggregate data rate of up to 32 GB/s. With the memory controller on the chip, the Front Side Bus is eliminated. The </a:t>
            </a:r>
            <a:r>
              <a:rPr lang="en-US" sz="1200" b="1" kern="1200" baseline="0" dirty="0">
                <a:solidFill>
                  <a:schemeClr val="tx1"/>
                </a:solidFill>
                <a:latin typeface="+mn-lt"/>
                <a:ea typeface="+mn-ea"/>
                <a:cs typeface="+mn-cs"/>
              </a:rPr>
              <a:t>QuickPath Interconnect (QPI) is a point-to-point link electrical </a:t>
            </a:r>
            <a:r>
              <a:rPr lang="en-US" sz="1200" kern="1200" baseline="0" dirty="0">
                <a:solidFill>
                  <a:schemeClr val="tx1"/>
                </a:solidFill>
                <a:latin typeface="+mn-lt"/>
                <a:ea typeface="+mn-ea"/>
                <a:cs typeface="+mn-cs"/>
              </a:rPr>
              <a:t>interconnect specification. It enables high-speed communications among connected processor chips. The QPI link operates at 6.4 GT/s (transfers per second).</a:t>
            </a:r>
            <a:endParaRPr lang="en-US" dirty="0"/>
          </a:p>
          <a:p>
            <a:r>
              <a:rPr lang="en-US" sz="1200" kern="1200" baseline="0" dirty="0">
                <a:solidFill>
                  <a:schemeClr val="tx1"/>
                </a:solidFill>
                <a:latin typeface="+mn-lt"/>
                <a:ea typeface="+mn-ea"/>
                <a:cs typeface="+mn-cs"/>
              </a:rPr>
              <a:t> At 16 bits per transfer, that adds up to 12.8 GB/</a:t>
            </a:r>
            <a:r>
              <a:rPr lang="en-US" sz="1200" kern="1200" baseline="0" dirty="0" err="1">
                <a:solidFill>
                  <a:schemeClr val="tx1"/>
                </a:solidFill>
                <a:latin typeface="+mn-lt"/>
                <a:ea typeface="+mn-ea"/>
                <a:cs typeface="+mn-cs"/>
              </a:rPr>
              <a:t>s</a:t>
            </a:r>
            <a:r>
              <a:rPr lang="en-US" sz="1200" kern="1200" baseline="0" dirty="0">
                <a:solidFill>
                  <a:schemeClr val="tx1"/>
                </a:solidFill>
                <a:latin typeface="+mn-lt"/>
                <a:ea typeface="+mn-ea"/>
                <a:cs typeface="+mn-cs"/>
              </a:rPr>
              <a:t>; and since QPI links involve dedicated bidirectional</a:t>
            </a:r>
          </a:p>
          <a:p>
            <a:r>
              <a:rPr lang="en-US" sz="1200" kern="1200" baseline="0" dirty="0">
                <a:solidFill>
                  <a:schemeClr val="tx1"/>
                </a:solidFill>
                <a:latin typeface="+mn-lt"/>
                <a:ea typeface="+mn-ea"/>
                <a:cs typeface="+mn-cs"/>
              </a:rPr>
              <a:t>pairs, the total bandwidth is 25.6 GB/</a:t>
            </a:r>
            <a:r>
              <a:rPr lang="en-US" sz="1200" kern="1200" baseline="0" dirty="0" err="1">
                <a:solidFill>
                  <a:schemeClr val="tx1"/>
                </a:solidFill>
                <a:latin typeface="+mn-lt"/>
                <a:ea typeface="+mn-ea"/>
                <a:cs typeface="+mn-cs"/>
              </a:rPr>
              <a:t>s</a:t>
            </a:r>
            <a:r>
              <a:rPr lang="en-US" sz="1200" kern="1200" baseline="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Summary of Chapter 1.</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a:solidFill>
                  <a:schemeClr val="tx1"/>
                </a:solidFill>
                <a:latin typeface="+mn-lt"/>
                <a:ea typeface="+mn-ea"/>
                <a:cs typeface="+mn-cs"/>
              </a:rPr>
              <a:t>I/O modules : </a:t>
            </a:r>
            <a:r>
              <a:rPr lang="en-US" sz="1200" b="0" kern="1200" baseline="0" dirty="0">
                <a:solidFill>
                  <a:schemeClr val="tx1"/>
                </a:solidFill>
                <a:latin typeface="+mn-lt"/>
                <a:ea typeface="+mn-ea"/>
                <a:cs typeface="+mn-cs"/>
              </a:rPr>
              <a:t>Move data between the computer and its external environment. </a:t>
            </a:r>
            <a:r>
              <a:rPr lang="en-US" sz="1200" kern="1200" baseline="0" dirty="0">
                <a:solidFill>
                  <a:schemeClr val="tx1"/>
                </a:solidFill>
                <a:latin typeface="+mn-lt"/>
                <a:ea typeface="+mn-ea"/>
                <a:cs typeface="+mn-cs"/>
              </a:rPr>
              <a:t>The external environment consists of a variety of devices, including secondary</a:t>
            </a:r>
          </a:p>
          <a:p>
            <a:r>
              <a:rPr lang="en-US" sz="1200" kern="1200" baseline="0" dirty="0">
                <a:solidFill>
                  <a:schemeClr val="tx1"/>
                </a:solidFill>
                <a:latin typeface="+mn-lt"/>
                <a:ea typeface="+mn-ea"/>
                <a:cs typeface="+mn-cs"/>
              </a:rPr>
              <a:t>memory devices (e.g., disks), communications equipment, and terminals.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a:solidFill>
                  <a:schemeClr val="tx1"/>
                </a:solidFill>
                <a:latin typeface="+mn-lt"/>
                <a:ea typeface="+mn-ea"/>
                <a:cs typeface="+mn-cs"/>
              </a:rPr>
              <a:t>System bus : </a:t>
            </a:r>
            <a:r>
              <a:rPr lang="en-US" sz="1200" b="0" kern="1200" baseline="0" dirty="0">
                <a:solidFill>
                  <a:schemeClr val="tx1"/>
                </a:solidFill>
                <a:latin typeface="+mn-lt"/>
                <a:ea typeface="+mn-ea"/>
                <a:cs typeface="+mn-cs"/>
              </a:rPr>
              <a:t>Provides for communication among processors, main memory,</a:t>
            </a:r>
            <a:r>
              <a:rPr lang="en-US" sz="1200" b="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and I/O modules.</a:t>
            </a:r>
            <a:endParaRPr lang="en-US" dirty="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1.1 depicts these top-level components. One of the processor’s functions is to exchange data with memory. For this purpose, it typically makes use of two internal (to the processor) registers: a memory address register (MAR), which specifies the address in memory for the next read or write; and a memory buffer register (MBR), which contains the data to be written into memory or which receives the data read from memory. Similarly, an I/O address register (I/OAR) specifies a particular I/O device. An I/O buffer register (I/OBR) is used for the exchange of data between an I/O module and the processor.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memory module consists of a set of locations, defined by sequentially numbered addresses. Each location contains a bit pattern that can be interpreted as either an instruction or data. An I/O module transfers data from external devices to processor and memory, and vice versa. It contains internal buffers for temporarily holding data until they can be sent 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mn-lt"/>
                <a:ea typeface="+mn-ea"/>
                <a:cs typeface="+mn-cs"/>
              </a:rPr>
              <a:t>The hardware revolution that brought about desktop and handheld computing was the invention of the microprocessor, which contained a processor on a single chip. Though originally much slower than multichip processors, microprocessors have continually evolved to the point that they are now much faster for most computations due to the physics involved in moving information around in sub-nanosecond timeframes.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Not only have microprocessors become the fastest general purpose processors available, they are now multiprocessors; each chip (called a socket) contains multiple processors (called cores), each with multiple levels of large memory caches, and multiple logical processors sharing the execution units of each core. As of 2010, it is not unusual for even a laptop to have 2 or 4 cores, each with 2 hardware threads, for a total of 4 or 8 logical processors.</a:t>
            </a: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3/8/2017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3/8/2017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3/8/2017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pPr>
              <a:defRPr/>
            </a:pPr>
            <a:fld id="{EF5D2D3F-B0F1-446B-B7CC-19B90EB0017B}" type="datetimeFigureOut">
              <a:rPr lang="en-US" smtClean="0"/>
              <a:pPr>
                <a:defRPr/>
              </a:pPr>
              <a:t>3/8/2017</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120D744-A176-4DCB-9147-2AE7B7E87481}" type="datetimeFigureOut">
              <a:rPr lang="en-US"/>
              <a:pPr/>
              <a:t>3/8/2017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cstate="print"/>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cstate="print"/>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cstate="print"/>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0F29AB0-274B-47BE-985F-46164E2F9B8D}" type="datetimeFigureOut">
              <a:rPr lang="en-US" smtClean="0"/>
              <a:pPr>
                <a:defRPr/>
              </a:pPr>
              <a:t>3/8/2017</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76F0B030-1580-4866-BCBB-5B9DCBDFAB68}" type="datetimeFigureOut">
              <a:rPr lang="en-US" smtClean="0"/>
              <a:pPr>
                <a:defRPr/>
              </a:pPr>
              <a:t>3/8/2017</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pPr>
                <a:defRPr/>
              </a:pPr>
              <a:t>3/8/2017</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3/8/2017</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3/8/2017</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3/8/2017</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3/8/2017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pPr>
                <a:defRPr/>
              </a:pPr>
              <a:t>3/8/2017</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5B242E86-E886-49FE-9E81-CBA74FDF21F4}" type="datetimeFigureOut">
              <a:rPr lang="en-US" smtClean="0"/>
              <a:pPr>
                <a:defRPr/>
              </a:pPr>
              <a:t>3/8/2017</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3/8/2017</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BFCA2E3-A4EC-4D3C-A723-C30C7527518B}" type="datetimeFigureOut">
              <a:rPr lang="en-US" smtClean="0"/>
              <a:pPr>
                <a:defRPr/>
              </a:pPr>
              <a:t>3/8/2017</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a:t>Click icon to add picture</a:t>
            </a:r>
            <a:endParaRPr dirty="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pPr>
                <a:defRPr/>
              </a:pPr>
              <a:t>3/8/2017</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pPr>
                <a:defRPr/>
              </a:pPr>
              <a:t>3/8/2017</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3/8/2017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3/8/2017</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3/8/2017</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3/8/2017</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3/8/2017</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3/8/2017</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3/8/2017</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3/8/2017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5E62B1BE-7229-4612-B077-302E9FB27D58}" type="datetimeFigureOut">
              <a:rPr lang="en-US" smtClean="0"/>
              <a:pPr>
                <a:defRPr/>
              </a:pPr>
              <a:t>3/8/2017</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ransition/>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4.xml"/><Relationship Id="rId1" Type="http://schemas.openxmlformats.org/officeDocument/2006/relationships/slideLayout" Target="../slideLayouts/slideLayout22.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0.xml"/><Relationship Id="rId1" Type="http://schemas.openxmlformats.org/officeDocument/2006/relationships/slideLayout" Target="../slideLayouts/slideLayout2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4.xml"/><Relationship Id="rId1" Type="http://schemas.openxmlformats.org/officeDocument/2006/relationships/slideLayout" Target="../slideLayouts/slideLayout2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36.xml"/><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8.xml"/><Relationship Id="rId1" Type="http://schemas.openxmlformats.org/officeDocument/2006/relationships/slideLayout" Target="../slideLayouts/slideLayout2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38.emf"/></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41.xml"/><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3.xml"/><Relationship Id="rId1" Type="http://schemas.openxmlformats.org/officeDocument/2006/relationships/slideLayout" Target="../slideLayouts/slideLayout1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4.xml"/><Relationship Id="rId1" Type="http://schemas.openxmlformats.org/officeDocument/2006/relationships/slideLayout" Target="../slideLayouts/slideLayout2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45.xml"/><Relationship Id="rId1" Type="http://schemas.openxmlformats.org/officeDocument/2006/relationships/slideLayout" Target="../slideLayouts/slideLayout20.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47.xml"/><Relationship Id="rId1" Type="http://schemas.openxmlformats.org/officeDocument/2006/relationships/slideLayout" Target="../slideLayouts/slideLayout20.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48.xml"/><Relationship Id="rId1" Type="http://schemas.openxmlformats.org/officeDocument/2006/relationships/slideLayout" Target="../slideLayouts/slideLayout20.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50.xml"/><Relationship Id="rId1" Type="http://schemas.openxmlformats.org/officeDocument/2006/relationships/slideLayout" Target="../slideLayouts/slideLayout20.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51.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52.xml"/><Relationship Id="rId1" Type="http://schemas.openxmlformats.org/officeDocument/2006/relationships/slideLayout" Target="../slideLayouts/slideLayout20.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4.xml"/><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55.xml"/><Relationship Id="rId1" Type="http://schemas.openxmlformats.org/officeDocument/2006/relationships/slideLayout" Target="../slideLayouts/slideLayout20.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56.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56.xml"/><Relationship Id="rId1" Type="http://schemas.openxmlformats.org/officeDocument/2006/relationships/slideLayout" Target="../slideLayouts/slideLayout21.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7.xml"/><Relationship Id="rId1" Type="http://schemas.openxmlformats.org/officeDocument/2006/relationships/slideLayout" Target="../slideLayouts/slideLayout20.xml"/></Relationships>
</file>

<file path=ppt/slides/_rels/slide58.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58.xml"/><Relationship Id="rId1" Type="http://schemas.openxmlformats.org/officeDocument/2006/relationships/slideLayout" Target="../slideLayouts/slideLayout2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br>
              <a:rPr lang="en-US" dirty="0"/>
            </a:br>
            <a:br>
              <a:rPr lang="en-US" dirty="0"/>
            </a:br>
            <a:br>
              <a:rPr lang="en-US" dirty="0"/>
            </a:br>
            <a:br>
              <a:rPr lang="en-US" dirty="0"/>
            </a:br>
            <a:r>
              <a:rPr lang="en-US" dirty="0"/>
              <a:t>Chapter 1</a:t>
            </a:r>
            <a:br>
              <a:rPr lang="en-US" dirty="0"/>
            </a:br>
            <a:r>
              <a:rPr lang="en-US" dirty="0"/>
              <a:t>Computer System Overview</a:t>
            </a:r>
          </a:p>
        </p:txBody>
      </p:sp>
      <p:sp>
        <p:nvSpPr>
          <p:cNvPr id="6" name="Subtitle 5"/>
          <p:cNvSpPr>
            <a:spLocks noGrp="1"/>
          </p:cNvSpPr>
          <p:nvPr>
            <p:ph type="body" idx="1"/>
          </p:nvPr>
        </p:nvSpPr>
        <p:spPr/>
        <p:txBody>
          <a:bodyPr/>
          <a:lstStyle/>
          <a:p>
            <a:r>
              <a:rPr lang="en-US" dirty="0"/>
              <a:t>Eighth  Edition</a:t>
            </a:r>
          </a:p>
          <a:p>
            <a:r>
              <a:rPr lang="en-US" dirty="0"/>
              <a:t>By William Stallings</a:t>
            </a:r>
          </a:p>
        </p:txBody>
      </p:sp>
      <p:sp>
        <p:nvSpPr>
          <p:cNvPr id="7" name="Subtitle 2"/>
          <p:cNvSpPr txBox="1">
            <a:spLocks/>
          </p:cNvSpPr>
          <p:nvPr/>
        </p:nvSpPr>
        <p:spPr bwMode="auto">
          <a:xfrm>
            <a:off x="533400" y="1905000"/>
            <a:ext cx="2057400" cy="3048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a:ln>
                  <a:noFill/>
                </a:ln>
                <a:solidFill>
                  <a:schemeClr val="bg2">
                    <a:lumMod val="25000"/>
                  </a:schemeClr>
                </a:solidFill>
                <a:effectLst/>
                <a:uLnTx/>
                <a:uFillTx/>
                <a:latin typeface="+mn-lt"/>
                <a:ea typeface="+mn-ea"/>
                <a:cs typeface="+mn-cs"/>
              </a:rPr>
              <a:t>Operating Systems:</a:t>
            </a:r>
            <a:br>
              <a:rPr kumimoji="0" lang="en-US" sz="3200" b="0" i="1" u="none" strike="noStrike" kern="1200" cap="none" spc="0" normalizeH="0" baseline="0" noProof="0" dirty="0">
                <a:ln>
                  <a:noFill/>
                </a:ln>
                <a:solidFill>
                  <a:schemeClr val="bg2">
                    <a:lumMod val="25000"/>
                  </a:schemeClr>
                </a:solidFill>
                <a:effectLst/>
                <a:uLnTx/>
                <a:uFillTx/>
                <a:latin typeface="+mn-lt"/>
                <a:ea typeface="+mn-ea"/>
                <a:cs typeface="+mn-cs"/>
              </a:rPr>
            </a:br>
            <a:r>
              <a:rPr kumimoji="0" lang="en-US" sz="3200" b="0" i="1" u="none" strike="noStrike" kern="1200" cap="none" spc="0" normalizeH="0" baseline="0" noProof="0" dirty="0">
                <a:ln>
                  <a:noFill/>
                </a:ln>
                <a:solidFill>
                  <a:schemeClr val="bg2">
                    <a:lumMod val="25000"/>
                  </a:schemeClr>
                </a:solidFill>
                <a:effectLst/>
                <a:uLnTx/>
                <a:uFillTx/>
                <a:latin typeface="+mn-lt"/>
                <a:ea typeface="+mn-ea"/>
                <a:cs typeface="+mn-cs"/>
              </a:rPr>
              <a:t>Internals and Design Principles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1">
                    <a:lumMod val="75000"/>
                  </a:schemeClr>
                </a:solidFill>
              </a:rPr>
              <a:t>Graphical Processing </a:t>
            </a:r>
            <a:br>
              <a:rPr lang="en-US" dirty="0">
                <a:solidFill>
                  <a:schemeClr val="accent1">
                    <a:lumMod val="75000"/>
                  </a:schemeClr>
                </a:solidFill>
              </a:rPr>
            </a:br>
            <a:r>
              <a:rPr lang="en-US" dirty="0">
                <a:solidFill>
                  <a:schemeClr val="accent1">
                    <a:lumMod val="75000"/>
                  </a:schemeClr>
                </a:solidFill>
              </a:rPr>
              <a:t>Units (GPU’s)</a:t>
            </a:r>
          </a:p>
        </p:txBody>
      </p:sp>
      <p:sp>
        <p:nvSpPr>
          <p:cNvPr id="3" name="Content Placeholder 2"/>
          <p:cNvSpPr>
            <a:spLocks noGrp="1"/>
          </p:cNvSpPr>
          <p:nvPr>
            <p:ph sz="half" idx="4294967295"/>
          </p:nvPr>
        </p:nvSpPr>
        <p:spPr>
          <a:xfrm>
            <a:off x="304800" y="2362200"/>
            <a:ext cx="8534400" cy="4191000"/>
          </a:xfrm>
        </p:spPr>
        <p:txBody>
          <a:bodyPr>
            <a:normAutofit/>
          </a:bodyPr>
          <a:lstStyle/>
          <a:p>
            <a:pPr marL="282575" lvl="1" indent="-282575">
              <a:lnSpc>
                <a:spcPct val="80000"/>
              </a:lnSpc>
              <a:spcBef>
                <a:spcPts val="1800"/>
              </a:spcBef>
            </a:pPr>
            <a:r>
              <a:rPr lang="en-US" sz="3600" dirty="0"/>
              <a:t>Provide efficient computation on arrays of data using Single-Instruction Multiple Data (SIMD) techniques</a:t>
            </a:r>
          </a:p>
          <a:p>
            <a:pPr marL="282575" lvl="1" indent="-282575">
              <a:lnSpc>
                <a:spcPct val="80000"/>
              </a:lnSpc>
              <a:spcBef>
                <a:spcPts val="1800"/>
              </a:spcBef>
            </a:pPr>
            <a:r>
              <a:rPr lang="en-US" sz="3600" dirty="0"/>
              <a:t>Used for general numerical processing</a:t>
            </a:r>
          </a:p>
          <a:p>
            <a:pPr marL="282575" lvl="1" indent="-282575">
              <a:lnSpc>
                <a:spcPct val="80000"/>
              </a:lnSpc>
              <a:spcBef>
                <a:spcPts val="1800"/>
              </a:spcBef>
            </a:pPr>
            <a:r>
              <a:rPr lang="en-US" sz="3600" dirty="0"/>
              <a:t>Physics simulations for games</a:t>
            </a:r>
          </a:p>
          <a:p>
            <a:pPr marL="282575" lvl="1" indent="-282575">
              <a:lnSpc>
                <a:spcPct val="80000"/>
              </a:lnSpc>
              <a:spcBef>
                <a:spcPts val="1800"/>
              </a:spcBef>
            </a:pPr>
            <a:r>
              <a:rPr lang="en-US" sz="3600" dirty="0"/>
              <a:t>Computations on large spreadsheets</a:t>
            </a:r>
          </a:p>
          <a:p>
            <a:endParaRPr 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1">
                    <a:lumMod val="75000"/>
                  </a:schemeClr>
                </a:solidFill>
              </a:rPr>
              <a:t>Digital Signal Processors</a:t>
            </a:r>
            <a:br>
              <a:rPr lang="en-US" dirty="0">
                <a:solidFill>
                  <a:schemeClr val="accent1">
                    <a:lumMod val="75000"/>
                  </a:schemeClr>
                </a:solidFill>
              </a:rPr>
            </a:br>
            <a:r>
              <a:rPr lang="en-US" dirty="0">
                <a:solidFill>
                  <a:schemeClr val="accent1">
                    <a:lumMod val="75000"/>
                  </a:schemeClr>
                </a:solidFill>
              </a:rPr>
              <a:t>(DSPs)</a:t>
            </a:r>
          </a:p>
        </p:txBody>
      </p:sp>
      <p:sp>
        <p:nvSpPr>
          <p:cNvPr id="3" name="Content Placeholder 2"/>
          <p:cNvSpPr>
            <a:spLocks noGrp="1"/>
          </p:cNvSpPr>
          <p:nvPr>
            <p:ph sz="half" idx="4294967295"/>
          </p:nvPr>
        </p:nvSpPr>
        <p:spPr>
          <a:xfrm>
            <a:off x="304800" y="1676400"/>
            <a:ext cx="8534400" cy="4419600"/>
          </a:xfrm>
        </p:spPr>
        <p:txBody>
          <a:bodyPr>
            <a:normAutofit/>
          </a:bodyPr>
          <a:lstStyle/>
          <a:p>
            <a:endParaRPr lang="en-US" dirty="0"/>
          </a:p>
          <a:p>
            <a:pPr marL="282575" lvl="1" indent="-282575">
              <a:lnSpc>
                <a:spcPct val="80000"/>
              </a:lnSpc>
              <a:spcBef>
                <a:spcPts val="1800"/>
              </a:spcBef>
            </a:pPr>
            <a:r>
              <a:rPr lang="en-US" sz="3600" dirty="0"/>
              <a:t>Deal with streaming signals such as audio or video</a:t>
            </a:r>
          </a:p>
          <a:p>
            <a:pPr marL="282575" lvl="1" indent="-282575">
              <a:lnSpc>
                <a:spcPct val="80000"/>
              </a:lnSpc>
              <a:spcBef>
                <a:spcPts val="1800"/>
              </a:spcBef>
            </a:pPr>
            <a:r>
              <a:rPr lang="en-US" sz="3600" dirty="0"/>
              <a:t>Used to be embedded in devices like modems</a:t>
            </a:r>
          </a:p>
          <a:p>
            <a:pPr marL="282575" lvl="1" indent="-282575">
              <a:lnSpc>
                <a:spcPct val="80000"/>
              </a:lnSpc>
              <a:spcBef>
                <a:spcPts val="1800"/>
              </a:spcBef>
            </a:pPr>
            <a:r>
              <a:rPr lang="en-US" sz="3600" dirty="0"/>
              <a:t>Encoding/decoding speech and video (codecs)</a:t>
            </a:r>
          </a:p>
          <a:p>
            <a:pPr marL="282575" lvl="1" indent="-282575">
              <a:lnSpc>
                <a:spcPct val="80000"/>
              </a:lnSpc>
              <a:spcBef>
                <a:spcPts val="1800"/>
              </a:spcBef>
            </a:pPr>
            <a:r>
              <a:rPr lang="en-US" sz="3600" dirty="0"/>
              <a:t>Support for encryption and security</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1">
                    <a:lumMod val="75000"/>
                  </a:schemeClr>
                </a:solidFill>
              </a:rPr>
              <a:t>System on a Chip</a:t>
            </a:r>
            <a:br>
              <a:rPr lang="en-US" dirty="0">
                <a:solidFill>
                  <a:schemeClr val="accent1">
                    <a:lumMod val="75000"/>
                  </a:schemeClr>
                </a:solidFill>
              </a:rPr>
            </a:br>
            <a:r>
              <a:rPr lang="en-US" dirty="0">
                <a:solidFill>
                  <a:schemeClr val="accent1">
                    <a:lumMod val="75000"/>
                  </a:schemeClr>
                </a:solidFill>
              </a:rPr>
              <a:t>(SoC)</a:t>
            </a:r>
          </a:p>
        </p:txBody>
      </p:sp>
      <p:sp>
        <p:nvSpPr>
          <p:cNvPr id="10" name="Content Placeholder 9"/>
          <p:cNvSpPr>
            <a:spLocks noGrp="1"/>
          </p:cNvSpPr>
          <p:nvPr>
            <p:ph sz="half" idx="4294967295"/>
          </p:nvPr>
        </p:nvSpPr>
        <p:spPr>
          <a:xfrm>
            <a:off x="304800" y="2209800"/>
            <a:ext cx="8534400" cy="4267200"/>
          </a:xfrm>
        </p:spPr>
        <p:txBody>
          <a:bodyPr>
            <a:normAutofit/>
          </a:bodyPr>
          <a:lstStyle/>
          <a:p>
            <a:r>
              <a:rPr lang="en-US" sz="3600" dirty="0"/>
              <a:t>To satisfy the requirements of handheld devices, the microprocessor is giving way to the SoC</a:t>
            </a:r>
          </a:p>
          <a:p>
            <a:r>
              <a:rPr lang="en-US" sz="3600" dirty="0"/>
              <a:t>Components such as DSPs, GPUs, codecs and main memory, in           addition to the CPUs and               caches, are on the same chip</a:t>
            </a:r>
          </a:p>
          <a:p>
            <a:endParaRPr lang="en-US" dirty="0"/>
          </a:p>
        </p:txBody>
      </p:sp>
      <p:pic>
        <p:nvPicPr>
          <p:cNvPr id="28" name="Picture 27"/>
          <p:cNvPicPr>
            <a:picLocks noChangeAspect="1"/>
          </p:cNvPicPr>
          <p:nvPr/>
        </p:nvPicPr>
        <p:blipFill>
          <a:blip r:embed="rId3"/>
          <a:stretch>
            <a:fillRect/>
          </a:stretch>
        </p:blipFill>
        <p:spPr>
          <a:xfrm>
            <a:off x="6705600" y="4724400"/>
            <a:ext cx="1828571" cy="1828571"/>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58813" y="456253"/>
            <a:ext cx="7824788" cy="991547"/>
          </a:xfrm>
        </p:spPr>
        <p:txBody>
          <a:bodyPr/>
          <a:lstStyle/>
          <a:p>
            <a:pPr algn="ctr"/>
            <a:r>
              <a:rPr lang="en-US" dirty="0">
                <a:solidFill>
                  <a:schemeClr val="accent1">
                    <a:lumMod val="75000"/>
                  </a:schemeClr>
                </a:solidFill>
              </a:rPr>
              <a:t>Instruction Execution</a:t>
            </a:r>
          </a:p>
        </p:txBody>
      </p:sp>
      <p:sp>
        <p:nvSpPr>
          <p:cNvPr id="17411" name="Content Placeholder 2"/>
          <p:cNvSpPr>
            <a:spLocks noGrp="1"/>
          </p:cNvSpPr>
          <p:nvPr>
            <p:ph sz="half" idx="4294967295"/>
          </p:nvPr>
        </p:nvSpPr>
        <p:spPr>
          <a:xfrm>
            <a:off x="685800" y="2209800"/>
            <a:ext cx="7848600" cy="1828800"/>
          </a:xfrm>
        </p:spPr>
        <p:txBody>
          <a:bodyPr>
            <a:normAutofit/>
          </a:bodyPr>
          <a:lstStyle/>
          <a:p>
            <a:r>
              <a:rPr lang="en-US" sz="3200" dirty="0"/>
              <a:t>A program consists of a set of instructions stored in memory</a:t>
            </a:r>
          </a:p>
        </p:txBody>
      </p:sp>
      <p:graphicFrame>
        <p:nvGraphicFramePr>
          <p:cNvPr id="4" name="Diagram 3"/>
          <p:cNvGraphicFramePr/>
          <p:nvPr>
            <p:extLst>
              <p:ext uri="{D42A27DB-BD31-4B8C-83A1-F6EECF244321}">
                <p14:modId xmlns:p14="http://schemas.microsoft.com/office/powerpoint/2010/main" val="2068465900"/>
              </p:ext>
            </p:extLst>
          </p:nvPr>
        </p:nvGraphicFramePr>
        <p:xfrm>
          <a:off x="914400" y="2895600"/>
          <a:ext cx="7467600" cy="360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2057400" y="5638800"/>
            <a:ext cx="3810000" cy="984885"/>
          </a:xfrm>
          <a:prstGeom prst="rect">
            <a:avLst/>
          </a:prstGeom>
          <a:noFill/>
        </p:spPr>
        <p:txBody>
          <a:bodyPr wrap="square" rtlCol="0">
            <a:spAutoFit/>
          </a:bodyPr>
          <a:lstStyle/>
          <a:p>
            <a:pPr lvl="0"/>
            <a:r>
              <a:rPr lang="en-US" sz="4000" dirty="0"/>
              <a:t>Two steps</a:t>
            </a:r>
          </a:p>
          <a:p>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0"/>
            <a:ext cx="9989670" cy="77192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algn="ctr"/>
            <a:r>
              <a:rPr lang="en-US" dirty="0">
                <a:ln>
                  <a:solidFill>
                    <a:schemeClr val="accent1">
                      <a:lumMod val="50000"/>
                    </a:schemeClr>
                  </a:solidFill>
                </a:ln>
                <a:solidFill>
                  <a:schemeClr val="accent1">
                    <a:lumMod val="75000"/>
                  </a:schemeClr>
                </a:solidFill>
              </a:rPr>
              <a:t>Instruction Fetch </a:t>
            </a:r>
            <a:br>
              <a:rPr lang="en-US" dirty="0">
                <a:ln>
                  <a:solidFill>
                    <a:schemeClr val="accent1">
                      <a:lumMod val="50000"/>
                    </a:schemeClr>
                  </a:solidFill>
                </a:ln>
                <a:solidFill>
                  <a:schemeClr val="accent1">
                    <a:lumMod val="75000"/>
                  </a:schemeClr>
                </a:solidFill>
              </a:rPr>
            </a:br>
            <a:r>
              <a:rPr lang="en-US" dirty="0">
                <a:ln>
                  <a:solidFill>
                    <a:schemeClr val="accent1">
                      <a:lumMod val="50000"/>
                    </a:schemeClr>
                  </a:solidFill>
                </a:ln>
                <a:solidFill>
                  <a:schemeClr val="accent1">
                    <a:lumMod val="75000"/>
                  </a:schemeClr>
                </a:solidFill>
              </a:rPr>
              <a:t>and Execute</a:t>
            </a:r>
          </a:p>
        </p:txBody>
      </p:sp>
      <p:sp>
        <p:nvSpPr>
          <p:cNvPr id="19459" name="Content Placeholder 2"/>
          <p:cNvSpPr>
            <a:spLocks noGrp="1"/>
          </p:cNvSpPr>
          <p:nvPr>
            <p:ph sz="half" idx="4294967295"/>
          </p:nvPr>
        </p:nvSpPr>
        <p:spPr>
          <a:xfrm>
            <a:off x="304800" y="2590800"/>
            <a:ext cx="8534400" cy="4267200"/>
          </a:xfrm>
        </p:spPr>
        <p:txBody>
          <a:bodyPr>
            <a:normAutofit/>
          </a:bodyPr>
          <a:lstStyle/>
          <a:p>
            <a:r>
              <a:rPr lang="en-US" sz="3200" dirty="0"/>
              <a:t>The processor fetches the instruction from memory</a:t>
            </a:r>
          </a:p>
          <a:p>
            <a:r>
              <a:rPr lang="en-US" sz="3200" dirty="0"/>
              <a:t>Program counter (PC) holds address of the instruction to be fetched next</a:t>
            </a:r>
          </a:p>
          <a:p>
            <a:pPr lvl="3">
              <a:buSzPct val="102000"/>
              <a:buFont typeface="Wingdings" charset="2"/>
              <a:buChar char="§"/>
            </a:pPr>
            <a:r>
              <a:rPr lang="en-US" sz="2800" dirty="0"/>
              <a:t>PC is incremented after each fetch</a:t>
            </a:r>
          </a:p>
        </p:txBody>
      </p:sp>
      <p:pic>
        <p:nvPicPr>
          <p:cNvPr id="4" name="Picture 3"/>
          <p:cNvPicPr>
            <a:picLocks noChangeAspect="1"/>
          </p:cNvPicPr>
          <p:nvPr/>
        </p:nvPicPr>
        <p:blipFill>
          <a:blip r:embed="rId3"/>
          <a:stretch>
            <a:fillRect/>
          </a:stretch>
        </p:blipFill>
        <p:spPr>
          <a:xfrm rot="1043782">
            <a:off x="6894643" y="4981733"/>
            <a:ext cx="1600159" cy="1600159"/>
          </a:xfrm>
          <a:prstGeom prst="rect">
            <a:avLst/>
          </a:prstGeo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Callout 12"/>
          <p:cNvSpPr/>
          <p:nvPr/>
        </p:nvSpPr>
        <p:spPr>
          <a:xfrm>
            <a:off x="609600" y="2362200"/>
            <a:ext cx="3733800" cy="1981200"/>
          </a:xfrm>
          <a:prstGeom prst="wedgeEllipseCallout">
            <a:avLst/>
          </a:prstGeom>
          <a:solidFill>
            <a:schemeClr val="bg1"/>
          </a:solidFill>
          <a:ln/>
        </p:spPr>
        <p:style>
          <a:lnRef idx="1">
            <a:schemeClr val="accent1"/>
          </a:lnRef>
          <a:fillRef idx="3">
            <a:schemeClr val="accent1"/>
          </a:fillRef>
          <a:effectRef idx="2">
            <a:schemeClr val="accent1"/>
          </a:effectRef>
          <a:fontRef idx="minor">
            <a:schemeClr val="lt1"/>
          </a:fontRef>
        </p:style>
      </p:sp>
      <p:sp>
        <p:nvSpPr>
          <p:cNvPr id="20482" name="Title 1"/>
          <p:cNvSpPr>
            <a:spLocks noGrp="1"/>
          </p:cNvSpPr>
          <p:nvPr>
            <p:ph type="title"/>
          </p:nvPr>
        </p:nvSpPr>
        <p:spPr>
          <a:xfrm>
            <a:off x="658813" y="456253"/>
            <a:ext cx="7824788" cy="991548"/>
          </a:xfrm>
        </p:spPr>
        <p:txBody>
          <a:bodyPr/>
          <a:lstStyle/>
          <a:p>
            <a:r>
              <a:rPr lang="en-US" dirty="0">
                <a:solidFill>
                  <a:schemeClr val="accent1">
                    <a:lumMod val="75000"/>
                  </a:schemeClr>
                </a:solidFill>
              </a:rPr>
              <a:t>Instruction Register (IR)</a:t>
            </a:r>
          </a:p>
        </p:txBody>
      </p:sp>
      <p:sp>
        <p:nvSpPr>
          <p:cNvPr id="20483" name="Content Placeholder 2"/>
          <p:cNvSpPr>
            <a:spLocks noGrp="1"/>
          </p:cNvSpPr>
          <p:nvPr>
            <p:ph sz="half" idx="1"/>
          </p:nvPr>
        </p:nvSpPr>
        <p:spPr>
          <a:xfrm>
            <a:off x="914400" y="2286000"/>
            <a:ext cx="3657600" cy="3840163"/>
          </a:xfrm>
        </p:spPr>
        <p:txBody>
          <a:bodyPr>
            <a:normAutofit/>
          </a:bodyPr>
          <a:lstStyle/>
          <a:p>
            <a:pPr>
              <a:buNone/>
            </a:pPr>
            <a:r>
              <a:rPr lang="en-US" dirty="0"/>
              <a:t>   </a:t>
            </a:r>
          </a:p>
          <a:p>
            <a:pPr>
              <a:buNone/>
            </a:pPr>
            <a:r>
              <a:rPr lang="en-US" dirty="0"/>
              <a:t>  </a:t>
            </a:r>
            <a:r>
              <a:rPr lang="en-US" sz="2400" dirty="0"/>
              <a:t>Fetched instruction is loaded into Instruction Register (IR)</a:t>
            </a:r>
          </a:p>
        </p:txBody>
      </p:sp>
      <p:sp>
        <p:nvSpPr>
          <p:cNvPr id="7" name="Content Placeholder 6"/>
          <p:cNvSpPr>
            <a:spLocks noGrp="1"/>
          </p:cNvSpPr>
          <p:nvPr>
            <p:ph sz="half" idx="2"/>
          </p:nvPr>
        </p:nvSpPr>
        <p:spPr>
          <a:xfrm>
            <a:off x="4572000" y="2590800"/>
            <a:ext cx="4267200" cy="4572000"/>
          </a:xfrm>
        </p:spPr>
        <p:txBody>
          <a:bodyPr>
            <a:normAutofit/>
          </a:bodyPr>
          <a:lstStyle/>
          <a:p>
            <a:r>
              <a:rPr lang="en-US" sz="2800" dirty="0"/>
              <a:t>Processor interprets the instruction and performs required action:</a:t>
            </a:r>
          </a:p>
          <a:p>
            <a:pPr marL="1370013" lvl="3" indent="-285750"/>
            <a:r>
              <a:rPr lang="en-US" sz="2400" dirty="0"/>
              <a:t>Processor-memory</a:t>
            </a:r>
          </a:p>
          <a:p>
            <a:pPr marL="1370013" lvl="3" indent="-285750"/>
            <a:r>
              <a:rPr lang="en-US" sz="2400" dirty="0"/>
              <a:t>Processor-I/O</a:t>
            </a:r>
          </a:p>
          <a:p>
            <a:pPr marL="1370013" lvl="3" indent="-285750"/>
            <a:r>
              <a:rPr lang="en-US" sz="2400" dirty="0"/>
              <a:t>Data processing</a:t>
            </a:r>
          </a:p>
          <a:p>
            <a:pPr marL="1370013" lvl="3" indent="-285750"/>
            <a:r>
              <a:rPr lang="en-US" sz="2400" dirty="0"/>
              <a:t>Control</a:t>
            </a:r>
          </a:p>
        </p:txBody>
      </p:sp>
      <p:pic>
        <p:nvPicPr>
          <p:cNvPr id="6" name="Picture 5"/>
          <p:cNvPicPr>
            <a:picLocks noChangeAspect="1"/>
          </p:cNvPicPr>
          <p:nvPr/>
        </p:nvPicPr>
        <p:blipFill>
          <a:blip r:embed="rId3"/>
          <a:stretch>
            <a:fillRect/>
          </a:stretch>
        </p:blipFill>
        <p:spPr>
          <a:xfrm flipH="1">
            <a:off x="0" y="4572000"/>
            <a:ext cx="1947608" cy="2057400"/>
          </a:xfrm>
          <a:prstGeom prst="rect">
            <a:avLst/>
          </a:prstGeom>
        </p:spPr>
      </p:pic>
      <p:sp>
        <p:nvSpPr>
          <p:cNvPr id="14" name="Right Arrow 13"/>
          <p:cNvSpPr/>
          <p:nvPr/>
        </p:nvSpPr>
        <p:spPr>
          <a:xfrm>
            <a:off x="4038600" y="4114800"/>
            <a:ext cx="899160" cy="822960"/>
          </a:xfrm>
          <a:prstGeom prst="rightArrow">
            <a:avLst/>
          </a:prstGeom>
          <a:ln/>
        </p:spPr>
        <p:style>
          <a:lnRef idx="1">
            <a:schemeClr val="accent1"/>
          </a:lnRef>
          <a:fillRef idx="3">
            <a:schemeClr val="accent1"/>
          </a:fillRef>
          <a:effectRef idx="2">
            <a:schemeClr val="accent1"/>
          </a:effectRef>
          <a:fontRef idx="minor">
            <a:schemeClr val="lt1"/>
          </a:fontRef>
        </p:style>
      </p:sp>
      <p:sp>
        <p:nvSpPr>
          <p:cNvPr id="10" name="TextBox 9"/>
          <p:cNvSpPr txBox="1"/>
          <p:nvPr/>
        </p:nvSpPr>
        <p:spPr>
          <a:xfrm>
            <a:off x="3489739" y="5621130"/>
            <a:ext cx="184666" cy="369332"/>
          </a:xfrm>
          <a:prstGeom prst="rect">
            <a:avLst/>
          </a:prstGeom>
          <a:noFill/>
        </p:spPr>
        <p:txBody>
          <a:bodyPr wrap="none" rtlCol="0">
            <a:spAutoFit/>
          </a:bodyPr>
          <a:lstStyle/>
          <a:p>
            <a:endParaRPr lang="en-US" dirty="0"/>
          </a:p>
        </p:txBody>
      </p:sp>
      <p:pic>
        <p:nvPicPr>
          <p:cNvPr id="30" name="Picture 29"/>
          <p:cNvPicPr>
            <a:picLocks noChangeAspect="1"/>
          </p:cNvPicPr>
          <p:nvPr/>
        </p:nvPicPr>
        <p:blipFill>
          <a:blip r:embed="rId4"/>
          <a:stretch>
            <a:fillRect/>
          </a:stretch>
        </p:blipFill>
        <p:spPr>
          <a:xfrm>
            <a:off x="1981200" y="6019800"/>
            <a:ext cx="533400" cy="533400"/>
          </a:xfrm>
          <a:prstGeom prst="rect">
            <a:avLst/>
          </a:prstGeo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Content Placeholder 3" descr="Fig01_03.gif"/>
          <p:cNvPicPr>
            <a:picLocks noGrp="1" noChangeAspect="1"/>
          </p:cNvPicPr>
          <p:nvPr>
            <p:ph idx="4294967295"/>
          </p:nvPr>
        </p:nvPicPr>
        <p:blipFill>
          <a:blip r:embed="rId3" cstate="print"/>
          <a:srcRect t="-1550" b="-581"/>
          <a:stretch>
            <a:fillRect/>
          </a:stretch>
        </p:blipFill>
        <p:spPr>
          <a:xfrm>
            <a:off x="1676400" y="762000"/>
            <a:ext cx="5791200" cy="5782195"/>
          </a:xfr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mv="urn:schemas-microsoft-com:mac:vml"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4.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7300" y="-228600"/>
            <a:ext cx="6629400" cy="877134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solidFill>
                  <a:schemeClr val="accent1">
                    <a:lumMod val="75000"/>
                  </a:schemeClr>
                </a:solidFill>
              </a:rPr>
              <a:t>Interrupts</a:t>
            </a:r>
          </a:p>
        </p:txBody>
      </p:sp>
      <p:sp>
        <p:nvSpPr>
          <p:cNvPr id="23555" name="Content Placeholder 2"/>
          <p:cNvSpPr>
            <a:spLocks noGrp="1"/>
          </p:cNvSpPr>
          <p:nvPr>
            <p:ph sz="half" idx="4294967295"/>
          </p:nvPr>
        </p:nvSpPr>
        <p:spPr>
          <a:xfrm>
            <a:off x="304800" y="2362200"/>
            <a:ext cx="8534400" cy="4191000"/>
          </a:xfrm>
        </p:spPr>
        <p:txBody>
          <a:bodyPr>
            <a:normAutofit/>
          </a:bodyPr>
          <a:lstStyle/>
          <a:p>
            <a:r>
              <a:rPr lang="en-US" sz="3200" dirty="0"/>
              <a:t>Interrupt the normal sequencing of the processor</a:t>
            </a:r>
          </a:p>
          <a:p>
            <a:r>
              <a:rPr lang="en-US" sz="3200" dirty="0"/>
              <a:t>Provided to improve processor utilization</a:t>
            </a:r>
          </a:p>
          <a:p>
            <a:pPr lvl="2"/>
            <a:r>
              <a:rPr lang="en-US" sz="2400" dirty="0"/>
              <a:t>most I/O devices are slower than the processor</a:t>
            </a:r>
          </a:p>
          <a:p>
            <a:pPr lvl="2"/>
            <a:r>
              <a:rPr lang="en-US" sz="2400" dirty="0"/>
              <a:t>processor must pause to wait for device</a:t>
            </a:r>
          </a:p>
          <a:p>
            <a:pPr lvl="2"/>
            <a:r>
              <a:rPr lang="en-US" sz="2400" dirty="0"/>
              <a:t>wasteful use of the processor</a:t>
            </a:r>
          </a:p>
        </p:txBody>
      </p:sp>
      <p:pic>
        <p:nvPicPr>
          <p:cNvPr id="9" name="Picture 8"/>
          <p:cNvPicPr>
            <a:picLocks noChangeAspect="1"/>
          </p:cNvPicPr>
          <p:nvPr/>
        </p:nvPicPr>
        <p:blipFill>
          <a:blip r:embed="rId3"/>
          <a:stretch>
            <a:fillRect/>
          </a:stretch>
        </p:blipFill>
        <p:spPr>
          <a:xfrm>
            <a:off x="6413500" y="4686300"/>
            <a:ext cx="2730500" cy="21717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58813" y="456253"/>
            <a:ext cx="7824788" cy="991548"/>
          </a:xfrm>
        </p:spPr>
        <p:txBody>
          <a:bodyPr/>
          <a:lstStyle/>
          <a:p>
            <a:pPr algn="ctr"/>
            <a:r>
              <a:rPr lang="en-US" dirty="0">
                <a:solidFill>
                  <a:schemeClr val="accent1">
                    <a:lumMod val="75000"/>
                  </a:schemeClr>
                </a:solidFill>
              </a:rPr>
              <a:t>Operating System</a:t>
            </a:r>
          </a:p>
        </p:txBody>
      </p:sp>
      <p:sp>
        <p:nvSpPr>
          <p:cNvPr id="4" name="Content Placeholder 3"/>
          <p:cNvSpPr>
            <a:spLocks noGrp="1"/>
          </p:cNvSpPr>
          <p:nvPr>
            <p:ph sz="half" idx="4294967295"/>
          </p:nvPr>
        </p:nvSpPr>
        <p:spPr>
          <a:xfrm>
            <a:off x="381000" y="2209800"/>
            <a:ext cx="8458200" cy="4343400"/>
          </a:xfrm>
        </p:spPr>
        <p:txBody>
          <a:bodyPr>
            <a:normAutofit/>
          </a:bodyPr>
          <a:lstStyle/>
          <a:p>
            <a:r>
              <a:rPr lang="en-US" sz="3000" dirty="0"/>
              <a:t>Exploits the hardware resources of one or more processors</a:t>
            </a:r>
          </a:p>
          <a:p>
            <a:r>
              <a:rPr lang="en-US" sz="3000" dirty="0"/>
              <a:t>Provides a set of services to system users</a:t>
            </a:r>
          </a:p>
          <a:p>
            <a:r>
              <a:rPr lang="en-US" sz="3000" dirty="0"/>
              <a:t>Manages secondary memory and I/O devices</a:t>
            </a:r>
          </a:p>
          <a:p>
            <a:endParaRPr lang="en-US" dirty="0"/>
          </a:p>
        </p:txBody>
      </p:sp>
      <p:pic>
        <p:nvPicPr>
          <p:cNvPr id="10" name="Picture 9"/>
          <p:cNvPicPr>
            <a:picLocks noChangeAspect="1"/>
          </p:cNvPicPr>
          <p:nvPr/>
        </p:nvPicPr>
        <p:blipFill>
          <a:blip r:embed="rId3"/>
          <a:stretch>
            <a:fillRect/>
          </a:stretch>
        </p:blipFill>
        <p:spPr>
          <a:xfrm>
            <a:off x="3200400" y="4648200"/>
            <a:ext cx="2667000" cy="1965158"/>
          </a:xfrm>
          <a:prstGeom prst="rect">
            <a:avLst/>
          </a:prstGeom>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33400" y="914400"/>
            <a:ext cx="7924800" cy="5293758"/>
          </a:xfrm>
          <a:prstGeom prst="rect">
            <a:avLst/>
          </a:prstGeom>
        </p:spPr>
        <p:txBody>
          <a:bodyPr wrap="square">
            <a:spAutoFit/>
          </a:bodyPr>
          <a:lstStyle/>
          <a:p>
            <a:pPr algn="ctr"/>
            <a:r>
              <a:rPr lang="en-US" sz="3200" b="1" dirty="0">
                <a:solidFill>
                  <a:schemeClr val="accent1">
                    <a:lumMod val="75000"/>
                  </a:schemeClr>
                </a:solidFill>
                <a:latin typeface="+mn-lt"/>
              </a:rPr>
              <a:t>Table 1.1     Classes of Interrupts</a:t>
            </a:r>
          </a:p>
          <a:p>
            <a:pPr algn="ctr"/>
            <a:endParaRPr lang="en-US" dirty="0">
              <a:latin typeface="+mn-lt"/>
            </a:endParaRPr>
          </a:p>
          <a:p>
            <a:r>
              <a:rPr lang="en-US" b="1" dirty="0">
                <a:latin typeface="+mn-lt"/>
              </a:rPr>
              <a:t> </a:t>
            </a:r>
            <a:endParaRPr lang="en-US" dirty="0">
              <a:latin typeface="+mn-lt"/>
            </a:endParaRPr>
          </a:p>
          <a:p>
            <a:r>
              <a:rPr lang="en-US" b="1" dirty="0">
                <a:latin typeface="+mn-lt"/>
              </a:rPr>
              <a:t>Program</a:t>
            </a:r>
            <a:r>
              <a:rPr lang="en-US" dirty="0">
                <a:latin typeface="+mn-lt"/>
              </a:rPr>
              <a:t>		Generated by some condition that occurs as a result of an 		instruction execution, such as arithmetic overflow, division 		by zero, attempt to execute an illegal machine instruction, 		and reference outside a user's allowed memory space.</a:t>
            </a:r>
          </a:p>
          <a:p>
            <a:r>
              <a:rPr lang="en-US" dirty="0">
                <a:latin typeface="+mn-lt"/>
              </a:rPr>
              <a:t> </a:t>
            </a:r>
          </a:p>
          <a:p>
            <a:r>
              <a:rPr lang="en-US" b="1" dirty="0">
                <a:latin typeface="+mn-lt"/>
              </a:rPr>
              <a:t>Timer</a:t>
            </a:r>
            <a:r>
              <a:rPr lang="en-US" dirty="0">
                <a:latin typeface="+mn-lt"/>
              </a:rPr>
              <a:t>		Generated by a timer within the processor. This allows the 		operating system to perform certain functions on a regular 		basis.</a:t>
            </a:r>
          </a:p>
          <a:p>
            <a:r>
              <a:rPr lang="en-US" dirty="0">
                <a:latin typeface="+mn-lt"/>
              </a:rPr>
              <a:t> </a:t>
            </a:r>
          </a:p>
          <a:p>
            <a:r>
              <a:rPr lang="en-US" b="1" dirty="0">
                <a:latin typeface="+mn-lt"/>
              </a:rPr>
              <a:t>I/O</a:t>
            </a:r>
            <a:r>
              <a:rPr lang="en-US" dirty="0">
                <a:latin typeface="+mn-lt"/>
              </a:rPr>
              <a:t>		Generated by an I/O controller, to signal normal 			completion of an operation or to signal a variety of error 		conditions.</a:t>
            </a:r>
          </a:p>
          <a:p>
            <a:r>
              <a:rPr lang="en-US" dirty="0">
                <a:latin typeface="+mn-lt"/>
              </a:rPr>
              <a:t> </a:t>
            </a:r>
          </a:p>
          <a:p>
            <a:r>
              <a:rPr lang="en-US" b="1" dirty="0">
                <a:latin typeface="+mn-lt"/>
              </a:rPr>
              <a:t>Hardware 	</a:t>
            </a:r>
            <a:r>
              <a:rPr lang="en-US" dirty="0">
                <a:latin typeface="+mn-lt"/>
              </a:rPr>
              <a:t>Generated by a failure, such as power failure or memory </a:t>
            </a:r>
            <a:endParaRPr lang="en-US" b="1" dirty="0">
              <a:latin typeface="+mn-lt"/>
            </a:endParaRPr>
          </a:p>
          <a:p>
            <a:r>
              <a:rPr lang="en-US" b="1" dirty="0">
                <a:latin typeface="+mn-lt"/>
              </a:rPr>
              <a:t>failure</a:t>
            </a:r>
            <a:r>
              <a:rPr lang="en-US" dirty="0">
                <a:latin typeface="+mn-lt"/>
              </a:rPr>
              <a:t>		parity error.</a:t>
            </a:r>
          </a:p>
        </p:txBody>
      </p:sp>
    </p:spTree>
  </p:cSld>
  <p:clrMapOvr>
    <a:masterClrMapping/>
  </p:clrMapOvr>
  <p:transition spd="slow">
    <p:wheel spokes="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609600" y="4191000"/>
            <a:ext cx="3657600" cy="1098332"/>
          </a:xfrm>
        </p:spPr>
        <p:txBody>
          <a:bodyPr/>
          <a:lstStyle/>
          <a:p>
            <a:pPr algn="ctr"/>
            <a:r>
              <a:rPr lang="en-US" dirty="0"/>
              <a:t>Figure 1.5a</a:t>
            </a:r>
            <a:br>
              <a:rPr lang="en-US" sz="1400" dirty="0"/>
            </a:br>
            <a:br>
              <a:rPr lang="en-US" dirty="0"/>
            </a:br>
            <a:r>
              <a:rPr lang="en-US" dirty="0"/>
              <a:t>Flow of Control </a:t>
            </a:r>
            <a:br>
              <a:rPr lang="en-US" dirty="0"/>
            </a:br>
            <a:r>
              <a:rPr lang="en-US" dirty="0"/>
              <a:t>Without Interrupts</a:t>
            </a:r>
          </a:p>
        </p:txBody>
      </p:sp>
      <p:pic>
        <p:nvPicPr>
          <p:cNvPr id="3" name="Picture 2" descr="f5.pdf"/>
          <p:cNvPicPr>
            <a:picLocks noChangeAspect="1"/>
          </p:cNvPicPr>
          <p:nvPr/>
        </p:nvPicPr>
        <p:blipFill>
          <a:blip r:embed="rId3">
            <a:extLst>
              <a:ext uri="{28A0092B-C50C-407E-A947-70E740481C1C}">
                <a14:useLocalDpi xmlns:a14="http://schemas.microsoft.com/office/drawing/2010/main" val="0"/>
              </a:ext>
            </a:extLst>
          </a:blip>
          <a:srcRect l="4706" t="20909" r="64706" b="33636"/>
          <a:stretch>
            <a:fillRect/>
          </a:stretch>
        </p:blipFill>
        <p:spPr>
          <a:xfrm>
            <a:off x="5029200" y="539258"/>
            <a:ext cx="3124200" cy="600820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95800" y="6248400"/>
            <a:ext cx="3352800" cy="445532"/>
          </a:xfrm>
          <a:prstGeom prst="rect">
            <a:avLst/>
          </a:prstGeom>
          <a:noFill/>
        </p:spPr>
        <p:txBody>
          <a:bodyPr wrap="square" rtlCol="0">
            <a:spAutoFit/>
          </a:bodyPr>
          <a:lstStyle/>
          <a:p>
            <a:endParaRPr lang="en-US" dirty="0"/>
          </a:p>
        </p:txBody>
      </p:sp>
      <p:sp>
        <p:nvSpPr>
          <p:cNvPr id="6" name="Title 1"/>
          <p:cNvSpPr txBox="1">
            <a:spLocks/>
          </p:cNvSpPr>
          <p:nvPr/>
        </p:nvSpPr>
        <p:spPr>
          <a:xfrm>
            <a:off x="609600" y="1905000"/>
            <a:ext cx="3657600" cy="2895600"/>
          </a:xfrm>
          <a:prstGeom prst="rect">
            <a:avLst/>
          </a:prstGeom>
          <a:effectLst/>
        </p:spPr>
        <p:txBody>
          <a:bodyPr vert="horz" lIns="91440" tIns="0" rIns="91440" bIns="0" rtlCol="0" anchor="b" anchorCtr="0">
            <a:noAutofit/>
          </a:bodyPr>
          <a:lstStyle/>
          <a:p>
            <a:pPr marL="0" marR="0" lvl="0" indent="0" algn="ctr" defTabSz="914400" rtl="0" eaLnBrk="1" fontAlgn="auto" latinLnBrk="0" hangingPunct="1">
              <a:lnSpc>
                <a:spcPts val="5400"/>
              </a:lnSpc>
              <a:spcBef>
                <a:spcPct val="0"/>
              </a:spcBef>
              <a:spcAft>
                <a:spcPts val="0"/>
              </a:spcAft>
              <a:buClrTx/>
              <a:buSzTx/>
              <a:buFontTx/>
              <a:buNone/>
              <a:tabLst/>
              <a:defRPr/>
            </a:pPr>
            <a:r>
              <a:rPr kumimoji="0" lang="en-US" sz="3600" b="0" i="0" u="none" strike="noStrike" kern="1200" cap="none" spc="0" normalizeH="0" baseline="0" noProof="0" dirty="0">
                <a:ln>
                  <a:noFill/>
                </a:ln>
                <a:solidFill>
                  <a:schemeClr val="accent1"/>
                </a:solidFill>
                <a:effectLst/>
                <a:uLnTx/>
                <a:uFillTx/>
                <a:latin typeface="+mj-lt"/>
                <a:ea typeface="+mj-ea"/>
                <a:cs typeface="+mj-cs"/>
              </a:rPr>
              <a:t>Figure 1.5b</a:t>
            </a:r>
            <a:br>
              <a:rPr kumimoji="0" lang="en-US" sz="1400" b="0" i="0" u="none" strike="noStrike" kern="1200" cap="none" spc="0" normalizeH="0" baseline="0" noProof="0" dirty="0">
                <a:ln>
                  <a:noFill/>
                </a:ln>
                <a:solidFill>
                  <a:schemeClr val="accent1"/>
                </a:solidFill>
                <a:effectLst/>
                <a:uLnTx/>
                <a:uFillTx/>
                <a:latin typeface="+mj-lt"/>
                <a:ea typeface="+mj-ea"/>
                <a:cs typeface="+mj-cs"/>
              </a:rPr>
            </a:br>
            <a:endParaRPr lang="en-US" sz="3600" dirty="0">
              <a:solidFill>
                <a:schemeClr val="accent1"/>
              </a:solidFill>
              <a:latin typeface="+mj-lt"/>
              <a:ea typeface="+mj-ea"/>
              <a:cs typeface="+mj-cs"/>
            </a:endParaRPr>
          </a:p>
          <a:p>
            <a:pPr marL="0" marR="0" lvl="0" indent="0" algn="ctr" defTabSz="914400" rtl="0" eaLnBrk="1" fontAlgn="auto" latinLnBrk="0" hangingPunct="1">
              <a:lnSpc>
                <a:spcPts val="5400"/>
              </a:lnSpc>
              <a:spcBef>
                <a:spcPct val="0"/>
              </a:spcBef>
              <a:spcAft>
                <a:spcPts val="0"/>
              </a:spcAft>
              <a:buClrTx/>
              <a:buSzTx/>
              <a:buFontTx/>
              <a:buNone/>
              <a:tabLst/>
              <a:defRPr/>
            </a:pPr>
            <a:r>
              <a:rPr kumimoji="0" lang="en-US" sz="3600" b="0" i="0" u="none" strike="noStrike" kern="1200" cap="none" spc="0" normalizeH="0" baseline="0" noProof="0" dirty="0">
                <a:ln>
                  <a:noFill/>
                </a:ln>
                <a:solidFill>
                  <a:schemeClr val="accent1"/>
                </a:solidFill>
                <a:effectLst/>
                <a:uLnTx/>
                <a:uFillTx/>
                <a:latin typeface="+mj-lt"/>
                <a:ea typeface="+mj-ea"/>
                <a:cs typeface="+mj-cs"/>
              </a:rPr>
              <a:t>Short</a:t>
            </a:r>
            <a:r>
              <a:rPr kumimoji="0" lang="en-US" sz="3600" b="0" i="0" u="none" strike="noStrike" kern="1200" cap="none" spc="0" normalizeH="0" noProof="0" dirty="0">
                <a:ln>
                  <a:noFill/>
                </a:ln>
                <a:solidFill>
                  <a:schemeClr val="accent1"/>
                </a:solidFill>
                <a:effectLst/>
                <a:uLnTx/>
                <a:uFillTx/>
                <a:latin typeface="+mj-lt"/>
                <a:ea typeface="+mj-ea"/>
                <a:cs typeface="+mj-cs"/>
              </a:rPr>
              <a:t> I/O Wait</a:t>
            </a:r>
            <a:endParaRPr kumimoji="0" lang="en-US" sz="3600" b="0" i="0" u="none" strike="noStrike" kern="1200" cap="none" spc="0" normalizeH="0" baseline="0" noProof="0" dirty="0">
              <a:ln>
                <a:noFill/>
              </a:ln>
              <a:solidFill>
                <a:schemeClr val="accent1"/>
              </a:solidFill>
              <a:effectLst/>
              <a:uLnTx/>
              <a:uFillTx/>
              <a:latin typeface="+mj-lt"/>
              <a:ea typeface="+mj-ea"/>
              <a:cs typeface="+mj-cs"/>
            </a:endParaRPr>
          </a:p>
        </p:txBody>
      </p:sp>
      <p:pic>
        <p:nvPicPr>
          <p:cNvPr id="8" name="Picture 7" descr="f5.pdf"/>
          <p:cNvPicPr>
            <a:picLocks noChangeAspect="1"/>
          </p:cNvPicPr>
          <p:nvPr/>
        </p:nvPicPr>
        <p:blipFill>
          <a:blip r:embed="rId3"/>
          <a:srcRect l="35294" t="22727" r="35294" b="34545"/>
          <a:stretch>
            <a:fillRect/>
          </a:stretch>
        </p:blipFill>
        <p:spPr>
          <a:xfrm>
            <a:off x="5105400" y="685800"/>
            <a:ext cx="3104514" cy="5836469"/>
          </a:xfrm>
          <a:prstGeom prst="rect">
            <a:avLst/>
          </a:prstGeom>
          <a:ln w="22225">
            <a:solidFill>
              <a:schemeClr val="tx1"/>
            </a:solidFill>
          </a:ln>
        </p:spPr>
      </p:pic>
    </p:spTree>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95800" y="6248400"/>
            <a:ext cx="3352800" cy="445532"/>
          </a:xfrm>
          <a:prstGeom prst="rect">
            <a:avLst/>
          </a:prstGeom>
          <a:noFill/>
        </p:spPr>
        <p:txBody>
          <a:bodyPr wrap="square" rtlCol="0">
            <a:spAutoFit/>
          </a:bodyPr>
          <a:lstStyle/>
          <a:p>
            <a:endParaRPr lang="en-US" dirty="0"/>
          </a:p>
        </p:txBody>
      </p:sp>
      <p:sp>
        <p:nvSpPr>
          <p:cNvPr id="6" name="Title 1"/>
          <p:cNvSpPr txBox="1">
            <a:spLocks/>
          </p:cNvSpPr>
          <p:nvPr/>
        </p:nvSpPr>
        <p:spPr>
          <a:xfrm>
            <a:off x="609600" y="1676400"/>
            <a:ext cx="3657600" cy="2895600"/>
          </a:xfrm>
          <a:prstGeom prst="rect">
            <a:avLst/>
          </a:prstGeom>
          <a:effectLst/>
        </p:spPr>
        <p:txBody>
          <a:bodyPr vert="horz" lIns="91440" tIns="0" rIns="91440" bIns="0" rtlCol="0" anchor="b" anchorCtr="0">
            <a:noAutofit/>
          </a:bodyPr>
          <a:lstStyle/>
          <a:p>
            <a:pPr marL="0" marR="0" lvl="0" indent="0" algn="ctr" defTabSz="914400" rtl="0" eaLnBrk="1" fontAlgn="auto" latinLnBrk="0" hangingPunct="1">
              <a:lnSpc>
                <a:spcPts val="5400"/>
              </a:lnSpc>
              <a:spcBef>
                <a:spcPct val="0"/>
              </a:spcBef>
              <a:spcAft>
                <a:spcPts val="0"/>
              </a:spcAft>
              <a:buClrTx/>
              <a:buSzTx/>
              <a:buFontTx/>
              <a:buNone/>
              <a:tabLst/>
              <a:defRPr/>
            </a:pPr>
            <a:r>
              <a:rPr kumimoji="0" lang="en-US" sz="3600" b="0" i="0" u="none" strike="noStrike" kern="1200" cap="none" spc="0" normalizeH="0" baseline="0" noProof="0" dirty="0">
                <a:ln>
                  <a:noFill/>
                </a:ln>
                <a:solidFill>
                  <a:schemeClr val="accent1"/>
                </a:solidFill>
                <a:effectLst/>
                <a:uLnTx/>
                <a:uFillTx/>
                <a:latin typeface="+mj-lt"/>
                <a:ea typeface="+mj-ea"/>
                <a:cs typeface="+mj-cs"/>
              </a:rPr>
              <a:t>Figure 1.5c</a:t>
            </a:r>
            <a:br>
              <a:rPr kumimoji="0" lang="en-US" sz="1400" b="0" i="0" u="none" strike="noStrike" kern="1200" cap="none" spc="0" normalizeH="0" baseline="0" noProof="0" dirty="0">
                <a:ln>
                  <a:noFill/>
                </a:ln>
                <a:solidFill>
                  <a:schemeClr val="accent1"/>
                </a:solidFill>
                <a:effectLst/>
                <a:uLnTx/>
                <a:uFillTx/>
                <a:latin typeface="+mj-lt"/>
                <a:ea typeface="+mj-ea"/>
                <a:cs typeface="+mj-cs"/>
              </a:rPr>
            </a:br>
            <a:endParaRPr lang="en-US" sz="3600" dirty="0">
              <a:solidFill>
                <a:schemeClr val="accent1"/>
              </a:solidFill>
              <a:latin typeface="+mj-lt"/>
              <a:ea typeface="+mj-ea"/>
              <a:cs typeface="+mj-cs"/>
            </a:endParaRPr>
          </a:p>
          <a:p>
            <a:pPr marL="0" marR="0" lvl="0" indent="0" algn="ctr" defTabSz="914400" rtl="0" eaLnBrk="1" fontAlgn="auto" latinLnBrk="0" hangingPunct="1">
              <a:lnSpc>
                <a:spcPts val="5400"/>
              </a:lnSpc>
              <a:spcBef>
                <a:spcPct val="0"/>
              </a:spcBef>
              <a:spcAft>
                <a:spcPts val="0"/>
              </a:spcAft>
              <a:buClrTx/>
              <a:buSzTx/>
              <a:buFontTx/>
              <a:buNone/>
              <a:tabLst/>
              <a:defRPr/>
            </a:pPr>
            <a:r>
              <a:rPr lang="en-US" sz="3600" dirty="0">
                <a:solidFill>
                  <a:schemeClr val="accent1"/>
                </a:solidFill>
                <a:latin typeface="+mj-lt"/>
                <a:ea typeface="+mj-ea"/>
                <a:cs typeface="+mj-cs"/>
              </a:rPr>
              <a:t>Long</a:t>
            </a:r>
            <a:r>
              <a:rPr kumimoji="0" lang="en-US" sz="3600" b="0" i="0" u="none" strike="noStrike" kern="1200" cap="none" spc="0" normalizeH="0" noProof="0" dirty="0">
                <a:ln>
                  <a:noFill/>
                </a:ln>
                <a:solidFill>
                  <a:schemeClr val="accent1"/>
                </a:solidFill>
                <a:effectLst/>
                <a:uLnTx/>
                <a:uFillTx/>
                <a:latin typeface="+mj-lt"/>
                <a:ea typeface="+mj-ea"/>
                <a:cs typeface="+mj-cs"/>
              </a:rPr>
              <a:t> I/O Wait</a:t>
            </a:r>
            <a:endParaRPr kumimoji="0" lang="en-US" sz="3600" b="0" i="0" u="none" strike="noStrike" kern="1200" cap="none" spc="0" normalizeH="0" baseline="0" noProof="0" dirty="0">
              <a:ln>
                <a:noFill/>
              </a:ln>
              <a:solidFill>
                <a:schemeClr val="accent1"/>
              </a:solidFill>
              <a:effectLst/>
              <a:uLnTx/>
              <a:uFillTx/>
              <a:latin typeface="+mj-lt"/>
              <a:ea typeface="+mj-ea"/>
              <a:cs typeface="+mj-cs"/>
            </a:endParaRPr>
          </a:p>
        </p:txBody>
      </p:sp>
      <p:pic>
        <p:nvPicPr>
          <p:cNvPr id="7" name="Picture 6" descr="f5.pdf"/>
          <p:cNvPicPr>
            <a:picLocks noChangeAspect="1"/>
          </p:cNvPicPr>
          <p:nvPr/>
        </p:nvPicPr>
        <p:blipFill>
          <a:blip r:embed="rId3"/>
          <a:srcRect l="64706" t="20909" r="4706" b="33636"/>
          <a:stretch>
            <a:fillRect/>
          </a:stretch>
        </p:blipFill>
        <p:spPr>
          <a:xfrm>
            <a:off x="5029200" y="533400"/>
            <a:ext cx="3190806" cy="613637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flash/>
      </p:transition>
    </mc:Choice>
    <mc:Fallback xmlns:mv="urn:schemas-microsoft-com:mac:vml"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a:stretch>
            <a:fillRect/>
          </a:stretch>
        </p:blipFill>
        <p:spPr>
          <a:xfrm>
            <a:off x="7924800" y="5638800"/>
            <a:ext cx="703263" cy="930471"/>
          </a:xfrm>
          <a:prstGeom prst="rect">
            <a:avLst/>
          </a:prstGeom>
        </p:spPr>
      </p:pic>
      <p:pic>
        <p:nvPicPr>
          <p:cNvPr id="7" name="Picture 6" descr="f6.pdf"/>
          <p:cNvPicPr>
            <a:picLocks noChangeAspect="1"/>
          </p:cNvPicPr>
          <p:nvPr/>
        </p:nvPicPr>
        <p:blipFill>
          <a:blip r:embed="rId4"/>
          <a:srcRect l="12727" t="10588" r="24545" b="24706"/>
          <a:stretch>
            <a:fillRect/>
          </a:stretch>
        </p:blipFill>
        <p:spPr>
          <a:xfrm>
            <a:off x="609600" y="685800"/>
            <a:ext cx="7371876" cy="587608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mv="urn:schemas-microsoft-com:mac:vml"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7.pdf"/>
          <p:cNvPicPr>
            <a:picLocks noChangeAspect="1"/>
          </p:cNvPicPr>
          <p:nvPr/>
        </p:nvPicPr>
        <p:blipFill>
          <a:blip r:embed="rId3"/>
          <a:srcRect l="8182" t="21176" r="6364" b="20000"/>
          <a:stretch>
            <a:fillRect/>
          </a:stretch>
        </p:blipFill>
        <p:spPr>
          <a:xfrm>
            <a:off x="304800" y="1371600"/>
            <a:ext cx="8636173" cy="4593812"/>
          </a:xfrm>
          <a:prstGeom prst="rect">
            <a:avLst/>
          </a:prstGeom>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8.pdf"/>
          <p:cNvPicPr>
            <a:picLocks noChangeAspect="1"/>
          </p:cNvPicPr>
          <p:nvPr/>
        </p:nvPicPr>
        <p:blipFill>
          <a:blip r:embed="rId3"/>
          <a:srcRect l="4706" t="7273" b="10909"/>
          <a:stretch>
            <a:fillRect/>
          </a:stretch>
        </p:blipFill>
        <p:spPr>
          <a:xfrm>
            <a:off x="2034538" y="761999"/>
            <a:ext cx="5243176" cy="582580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mv="urn:schemas-microsoft-com:mac:vml"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9.pdf"/>
          <p:cNvPicPr>
            <a:picLocks noChangeAspect="1"/>
          </p:cNvPicPr>
          <p:nvPr/>
        </p:nvPicPr>
        <p:blipFill>
          <a:blip r:embed="rId3"/>
          <a:srcRect t="5455" b="7273"/>
          <a:stretch>
            <a:fillRect/>
          </a:stretch>
        </p:blipFill>
        <p:spPr>
          <a:xfrm>
            <a:off x="2133600" y="705519"/>
            <a:ext cx="5146964" cy="5812928"/>
          </a:xfrm>
          <a:prstGeom prst="rect">
            <a:avLst/>
          </a:prstGeo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10.pdf"/>
          <p:cNvPicPr>
            <a:picLocks noChangeAspect="1"/>
          </p:cNvPicPr>
          <p:nvPr/>
        </p:nvPicPr>
        <p:blipFill>
          <a:blip r:embed="rId3"/>
          <a:srcRect t="10909" b="10909"/>
          <a:stretch>
            <a:fillRect/>
          </a:stretch>
        </p:blipFill>
        <p:spPr>
          <a:xfrm>
            <a:off x="1752600" y="609600"/>
            <a:ext cx="5963485" cy="603366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mv="urn:schemas-microsoft-com:mac:vml" xmlns="">
      <p:transition spd="slow">
        <p:checker/>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1.pdf"/>
          <p:cNvPicPr>
            <a:picLocks noChangeAspect="1"/>
          </p:cNvPicPr>
          <p:nvPr/>
        </p:nvPicPr>
        <p:blipFill>
          <a:blip r:embed="rId3"/>
          <a:srcRect b="12727"/>
          <a:stretch>
            <a:fillRect/>
          </a:stretch>
        </p:blipFill>
        <p:spPr>
          <a:xfrm>
            <a:off x="1524000" y="0"/>
            <a:ext cx="5802320" cy="6553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8"/>
          </a:xfrm>
        </p:spPr>
        <p:txBody>
          <a:bodyPr/>
          <a:lstStyle/>
          <a:p>
            <a:pPr algn="ctr"/>
            <a:r>
              <a:rPr lang="en-NZ" dirty="0"/>
              <a:t>    </a:t>
            </a:r>
            <a:r>
              <a:rPr lang="en-NZ" sz="6000" dirty="0">
                <a:solidFill>
                  <a:schemeClr val="accent1">
                    <a:lumMod val="75000"/>
                  </a:schemeClr>
                </a:solidFill>
              </a:rPr>
              <a:t>Basic Elements</a:t>
            </a:r>
          </a:p>
        </p:txBody>
      </p:sp>
      <p:graphicFrame>
        <p:nvGraphicFramePr>
          <p:cNvPr id="7" name="Content Placeholder 6"/>
          <p:cNvGraphicFramePr>
            <a:graphicFrameLocks noGrp="1"/>
          </p:cNvGraphicFramePr>
          <p:nvPr>
            <p:ph sz="half" idx="4294967295"/>
            <p:extLst>
              <p:ext uri="{D42A27DB-BD31-4B8C-83A1-F6EECF244321}">
                <p14:modId xmlns:p14="http://schemas.microsoft.com/office/powerpoint/2010/main" val="2106745705"/>
              </p:ext>
            </p:extLst>
          </p:nvPr>
        </p:nvGraphicFramePr>
        <p:xfrm>
          <a:off x="381000" y="2438400"/>
          <a:ext cx="84582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1" name="Picture 20"/>
          <p:cNvPicPr>
            <a:picLocks noChangeAspect="1"/>
          </p:cNvPicPr>
          <p:nvPr/>
        </p:nvPicPr>
        <p:blipFill>
          <a:blip r:embed="rId8"/>
          <a:stretch>
            <a:fillRect/>
          </a:stretch>
        </p:blipFill>
        <p:spPr>
          <a:xfrm>
            <a:off x="3733800" y="3886200"/>
            <a:ext cx="1981200" cy="1353820"/>
          </a:xfrm>
          <a:prstGeom prst="rect">
            <a:avLst/>
          </a:prstGeom>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NZ" dirty="0">
                <a:solidFill>
                  <a:schemeClr val="accent1">
                    <a:lumMod val="75000"/>
                  </a:schemeClr>
                </a:solidFill>
              </a:rPr>
              <a:t>Multiple Interrupts</a:t>
            </a:r>
          </a:p>
        </p:txBody>
      </p:sp>
      <p:graphicFrame>
        <p:nvGraphicFramePr>
          <p:cNvPr id="4" name="Content Placeholder 3"/>
          <p:cNvGraphicFramePr>
            <a:graphicFrameLocks noGrp="1"/>
          </p:cNvGraphicFramePr>
          <p:nvPr>
            <p:ph sz="half" idx="4294967295"/>
            <p:extLst>
              <p:ext uri="{D42A27DB-BD31-4B8C-83A1-F6EECF244321}">
                <p14:modId xmlns:p14="http://schemas.microsoft.com/office/powerpoint/2010/main" val="3138716978"/>
              </p:ext>
            </p:extLst>
          </p:nvPr>
        </p:nvGraphicFramePr>
        <p:xfrm>
          <a:off x="434474" y="2362200"/>
          <a:ext cx="8305800" cy="373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2.pdf"/>
          <p:cNvPicPr>
            <a:picLocks noChangeAspect="1"/>
          </p:cNvPicPr>
          <p:nvPr/>
        </p:nvPicPr>
        <p:blipFill>
          <a:blip r:embed="rId3"/>
          <a:srcRect b="2727"/>
          <a:stretch>
            <a:fillRect/>
          </a:stretch>
        </p:blipFill>
        <p:spPr>
          <a:xfrm>
            <a:off x="2057400" y="372036"/>
            <a:ext cx="5011882" cy="6309058"/>
          </a:xfrm>
          <a:prstGeom prst="rect">
            <a:avLst/>
          </a:prstGeom>
        </p:spPr>
      </p:pic>
    </p:spTree>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3.pdf"/>
          <p:cNvPicPr>
            <a:picLocks noChangeAspect="1"/>
          </p:cNvPicPr>
          <p:nvPr/>
        </p:nvPicPr>
        <p:blipFill>
          <a:blip r:embed="rId3"/>
          <a:srcRect l="12727" t="12941" r="12727" b="14118"/>
          <a:stretch>
            <a:fillRect/>
          </a:stretch>
        </p:blipFill>
        <p:spPr>
          <a:xfrm>
            <a:off x="914400" y="685800"/>
            <a:ext cx="7861023" cy="5943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58813" y="456253"/>
            <a:ext cx="7824788" cy="1067748"/>
          </a:xfrm>
        </p:spPr>
        <p:txBody>
          <a:bodyPr/>
          <a:lstStyle/>
          <a:p>
            <a:pPr algn="ctr"/>
            <a:r>
              <a:rPr lang="en-US" sz="4800" dirty="0">
                <a:solidFill>
                  <a:schemeClr val="accent1">
                    <a:lumMod val="75000"/>
                  </a:schemeClr>
                </a:solidFill>
              </a:rPr>
              <a:t>Memory Hierarchy</a:t>
            </a:r>
          </a:p>
        </p:txBody>
      </p:sp>
      <p:sp>
        <p:nvSpPr>
          <p:cNvPr id="39939" name="Content Placeholder 2"/>
          <p:cNvSpPr>
            <a:spLocks noGrp="1"/>
          </p:cNvSpPr>
          <p:nvPr>
            <p:ph sz="half" idx="4294967295"/>
          </p:nvPr>
        </p:nvSpPr>
        <p:spPr>
          <a:xfrm>
            <a:off x="304800" y="2286000"/>
            <a:ext cx="8534400" cy="4267200"/>
          </a:xfrm>
        </p:spPr>
        <p:txBody>
          <a:bodyPr>
            <a:normAutofit/>
          </a:bodyPr>
          <a:lstStyle/>
          <a:p>
            <a:r>
              <a:rPr lang="en-US" sz="2800" dirty="0"/>
              <a:t>Major constraints in memory</a:t>
            </a:r>
          </a:p>
          <a:p>
            <a:pPr lvl="2">
              <a:buSzPct val="140000"/>
              <a:buFont typeface="Wingdings" charset="2"/>
              <a:buChar char="§"/>
            </a:pPr>
            <a:r>
              <a:rPr lang="en-US" sz="2400" dirty="0"/>
              <a:t>amount</a:t>
            </a:r>
          </a:p>
          <a:p>
            <a:pPr lvl="2">
              <a:buSzPct val="140000"/>
              <a:buFont typeface="Wingdings" charset="2"/>
              <a:buChar char="§"/>
            </a:pPr>
            <a:r>
              <a:rPr lang="en-US" sz="2400" dirty="0"/>
              <a:t>speed</a:t>
            </a:r>
          </a:p>
          <a:p>
            <a:pPr lvl="2">
              <a:buSzPct val="140000"/>
              <a:buFont typeface="Wingdings" charset="2"/>
              <a:buChar char="§"/>
            </a:pPr>
            <a:r>
              <a:rPr lang="en-US" sz="2400" dirty="0"/>
              <a:t>expense</a:t>
            </a:r>
          </a:p>
          <a:p>
            <a:r>
              <a:rPr lang="en-US" sz="2800" dirty="0"/>
              <a:t>Memory must be able to keep up with the processor</a:t>
            </a:r>
          </a:p>
          <a:p>
            <a:r>
              <a:rPr lang="en-US" sz="2800" dirty="0"/>
              <a:t>Cost of memory must be reasonable in relationship to the other components</a:t>
            </a:r>
          </a:p>
        </p:txBody>
      </p:sp>
      <p:pic>
        <p:nvPicPr>
          <p:cNvPr id="13" name="Picture 12"/>
          <p:cNvPicPr>
            <a:picLocks noChangeAspect="1"/>
          </p:cNvPicPr>
          <p:nvPr/>
        </p:nvPicPr>
        <p:blipFill>
          <a:blip r:embed="rId3"/>
          <a:stretch>
            <a:fillRect/>
          </a:stretch>
        </p:blipFill>
        <p:spPr>
          <a:xfrm>
            <a:off x="7239000" y="2286000"/>
            <a:ext cx="1066800" cy="1411458"/>
          </a:xfrm>
          <a:prstGeom prst="rect">
            <a:avLst/>
          </a:prstGeom>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7"/>
          </a:xfrm>
        </p:spPr>
        <p:txBody>
          <a:bodyPr/>
          <a:lstStyle/>
          <a:p>
            <a:pPr algn="ctr"/>
            <a:r>
              <a:rPr lang="en-US" dirty="0">
                <a:solidFill>
                  <a:schemeClr val="accent1">
                    <a:lumMod val="75000"/>
                  </a:schemeClr>
                </a:solidFill>
              </a:rPr>
              <a:t>Memory Relationships</a:t>
            </a:r>
          </a:p>
        </p:txBody>
      </p:sp>
      <p:graphicFrame>
        <p:nvGraphicFramePr>
          <p:cNvPr id="4" name="Content Placeholder 3"/>
          <p:cNvGraphicFramePr>
            <a:graphicFrameLocks noGrp="1"/>
          </p:cNvGraphicFramePr>
          <p:nvPr>
            <p:ph sz="half" idx="4294967295"/>
            <p:extLst>
              <p:ext uri="{D42A27DB-BD31-4B8C-83A1-F6EECF244321}">
                <p14:modId xmlns:p14="http://schemas.microsoft.com/office/powerpoint/2010/main" val="3472219709"/>
              </p:ext>
            </p:extLst>
          </p:nvPr>
        </p:nvGraphicFramePr>
        <p:xfrm>
          <a:off x="304800" y="2286000"/>
          <a:ext cx="85344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658813" y="456253"/>
            <a:ext cx="7824788" cy="991548"/>
          </a:xfrm>
        </p:spPr>
        <p:txBody>
          <a:bodyPr/>
          <a:lstStyle/>
          <a:p>
            <a:pPr algn="ctr"/>
            <a:r>
              <a:rPr lang="en-US" dirty="0">
                <a:solidFill>
                  <a:schemeClr val="accent1">
                    <a:lumMod val="75000"/>
                  </a:schemeClr>
                </a:solidFill>
              </a:rPr>
              <a:t>The Memory Hierarchy</a:t>
            </a:r>
          </a:p>
        </p:txBody>
      </p:sp>
      <p:sp>
        <p:nvSpPr>
          <p:cNvPr id="4" name="Content Placeholder 3"/>
          <p:cNvSpPr>
            <a:spLocks noGrp="1"/>
          </p:cNvSpPr>
          <p:nvPr>
            <p:ph sz="half" idx="4294967295"/>
          </p:nvPr>
        </p:nvSpPr>
        <p:spPr>
          <a:xfrm>
            <a:off x="304800" y="1600200"/>
            <a:ext cx="4495800" cy="5257800"/>
          </a:xfrm>
        </p:spPr>
        <p:txBody>
          <a:bodyPr>
            <a:normAutofit/>
          </a:bodyPr>
          <a:lstStyle/>
          <a:p>
            <a:endParaRPr lang="en-NZ" dirty="0"/>
          </a:p>
          <a:p>
            <a:pPr>
              <a:buSzPct val="109000"/>
              <a:buFont typeface="Wingdings" charset="2"/>
              <a:buChar char="§"/>
            </a:pPr>
            <a:r>
              <a:rPr lang="en-NZ" sz="3200" dirty="0"/>
              <a:t>Going down the hierarchy:</a:t>
            </a:r>
            <a:endParaRPr lang="en-NZ" sz="1400" dirty="0"/>
          </a:p>
          <a:p>
            <a:endParaRPr lang="en-NZ" sz="800" dirty="0"/>
          </a:p>
          <a:p>
            <a:pPr lvl="1">
              <a:buFont typeface="Wingdings" charset="2"/>
              <a:buChar char="Ø"/>
            </a:pPr>
            <a:r>
              <a:rPr lang="en-NZ" sz="2595" dirty="0"/>
              <a:t>decreasing cost per bit</a:t>
            </a:r>
          </a:p>
          <a:p>
            <a:pPr lvl="1">
              <a:buFont typeface="Wingdings" charset="2"/>
              <a:buChar char="Ø"/>
            </a:pPr>
            <a:r>
              <a:rPr lang="en-NZ" sz="2595" dirty="0"/>
              <a:t>increasing capacity</a:t>
            </a:r>
          </a:p>
          <a:p>
            <a:pPr lvl="1">
              <a:buFont typeface="Wingdings" charset="2"/>
              <a:buChar char="Ø"/>
            </a:pPr>
            <a:r>
              <a:rPr lang="en-NZ" sz="2595" dirty="0"/>
              <a:t>increasing access time</a:t>
            </a:r>
          </a:p>
          <a:p>
            <a:pPr lvl="1">
              <a:buFont typeface="Wingdings" charset="2"/>
              <a:buChar char="Ø"/>
            </a:pPr>
            <a:r>
              <a:rPr lang="en-NZ" sz="2595" dirty="0"/>
              <a:t>decreasing frequency of access to the memory by the processor</a:t>
            </a:r>
          </a:p>
          <a:p>
            <a:pPr lvl="1"/>
            <a:endParaRPr lang="en-NZ" dirty="0"/>
          </a:p>
        </p:txBody>
      </p:sp>
      <p:pic>
        <p:nvPicPr>
          <p:cNvPr id="6" name="Picture 5" descr="f14.pdf"/>
          <p:cNvPicPr>
            <a:picLocks noChangeAspect="1"/>
          </p:cNvPicPr>
          <p:nvPr/>
        </p:nvPicPr>
        <p:blipFill>
          <a:blip r:embed="rId3"/>
          <a:srcRect l="7059" t="14545" r="7059" b="10909"/>
          <a:stretch>
            <a:fillRect/>
          </a:stretch>
        </p:blipFill>
        <p:spPr>
          <a:xfrm>
            <a:off x="4572000" y="1828800"/>
            <a:ext cx="4210364" cy="4729523"/>
          </a:xfrm>
          <a:prstGeom prst="rect">
            <a:avLst/>
          </a:prstGeom>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5.pdf"/>
          <p:cNvPicPr>
            <a:picLocks noChangeAspect="1"/>
          </p:cNvPicPr>
          <p:nvPr/>
        </p:nvPicPr>
        <p:blipFill>
          <a:blip r:embed="rId3"/>
          <a:srcRect t="19091" b="31818"/>
          <a:stretch>
            <a:fillRect/>
          </a:stretch>
        </p:blipFill>
        <p:spPr>
          <a:xfrm>
            <a:off x="0" y="685800"/>
            <a:ext cx="9213864" cy="5853556"/>
          </a:xfrm>
          <a:prstGeom prst="rect">
            <a:avLst/>
          </a:prstGeom>
        </p:spPr>
      </p:pic>
    </p:spTree>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824788" cy="1143000"/>
          </a:xfrm>
        </p:spPr>
        <p:txBody>
          <a:bodyPr/>
          <a:lstStyle/>
          <a:p>
            <a:pPr algn="ctr"/>
            <a:r>
              <a:rPr lang="en-NZ" dirty="0">
                <a:ln w="15875">
                  <a:solidFill>
                    <a:schemeClr val="accent1">
                      <a:lumMod val="50000"/>
                      <a:alpha val="75000"/>
                    </a:schemeClr>
                  </a:solidFill>
                </a:ln>
                <a:solidFill>
                  <a:schemeClr val="accent1">
                    <a:lumMod val="75000"/>
                  </a:schemeClr>
                </a:solidFill>
              </a:rPr>
              <a:t>Principle of Locality</a:t>
            </a:r>
          </a:p>
        </p:txBody>
      </p:sp>
      <p:sp>
        <p:nvSpPr>
          <p:cNvPr id="3" name="Content Placeholder 2"/>
          <p:cNvSpPr>
            <a:spLocks noGrp="1"/>
          </p:cNvSpPr>
          <p:nvPr>
            <p:ph sz="half" idx="4294967295"/>
          </p:nvPr>
        </p:nvSpPr>
        <p:spPr>
          <a:xfrm>
            <a:off x="304800" y="1676400"/>
            <a:ext cx="8610600" cy="4953000"/>
          </a:xfrm>
        </p:spPr>
        <p:txBody>
          <a:bodyPr>
            <a:noAutofit/>
          </a:bodyPr>
          <a:lstStyle/>
          <a:p>
            <a:endParaRPr lang="en-NZ" sz="3200" dirty="0"/>
          </a:p>
          <a:p>
            <a:r>
              <a:rPr lang="en-NZ" sz="3200" dirty="0"/>
              <a:t>Memory references by the processor tend to cluster</a:t>
            </a:r>
          </a:p>
          <a:p>
            <a:r>
              <a:rPr lang="en-NZ" sz="3200" dirty="0"/>
              <a:t>Data is organized so that the percentage of accesses to each successively lower level is substantially less than that of the level above</a:t>
            </a:r>
          </a:p>
          <a:p>
            <a:r>
              <a:rPr lang="en-NZ" sz="3200" dirty="0"/>
              <a:t>Can be applied across more than two levels of memory</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381000" y="457200"/>
          <a:ext cx="8382000" cy="609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9" name="Picture 48"/>
          <p:cNvPicPr>
            <a:picLocks noChangeAspect="1"/>
          </p:cNvPicPr>
          <p:nvPr/>
        </p:nvPicPr>
        <p:blipFill>
          <a:blip r:embed="rId8"/>
          <a:stretch>
            <a:fillRect/>
          </a:stretch>
        </p:blipFill>
        <p:spPr>
          <a:xfrm>
            <a:off x="7162800" y="838200"/>
            <a:ext cx="762000" cy="1008184"/>
          </a:xfrm>
          <a:prstGeom prst="rect">
            <a:avLst/>
          </a:prstGeom>
        </p:spPr>
      </p:pic>
      <p:pic>
        <p:nvPicPr>
          <p:cNvPr id="9" name="Picture 8"/>
          <p:cNvPicPr>
            <a:picLocks noChangeAspect="1"/>
          </p:cNvPicPr>
          <p:nvPr/>
        </p:nvPicPr>
        <p:blipFill>
          <a:blip r:embed="rId9"/>
          <a:stretch>
            <a:fillRect/>
          </a:stretch>
        </p:blipFill>
        <p:spPr>
          <a:xfrm>
            <a:off x="838200" y="3817258"/>
            <a:ext cx="2014299" cy="1918380"/>
          </a:xfrm>
          <a:prstGeom prst="rect">
            <a:avLst/>
          </a:prstGeom>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658813" y="456253"/>
            <a:ext cx="7824788" cy="1067748"/>
          </a:xfrm>
        </p:spPr>
        <p:txBody>
          <a:bodyPr/>
          <a:lstStyle/>
          <a:p>
            <a:pPr algn="l"/>
            <a:r>
              <a:rPr lang="en-US" dirty="0">
                <a:ln w="15875">
                  <a:solidFill>
                    <a:schemeClr val="accent1">
                      <a:lumMod val="50000"/>
                      <a:alpha val="75000"/>
                    </a:schemeClr>
                  </a:solidFill>
                </a:ln>
                <a:solidFill>
                  <a:schemeClr val="accent1">
                    <a:lumMod val="75000"/>
                  </a:schemeClr>
                </a:solidFill>
              </a:rPr>
              <a:t>Cache Memory</a:t>
            </a:r>
          </a:p>
        </p:txBody>
      </p:sp>
      <p:sp>
        <p:nvSpPr>
          <p:cNvPr id="44035" name="Content Placeholder 2"/>
          <p:cNvSpPr>
            <a:spLocks noGrp="1"/>
          </p:cNvSpPr>
          <p:nvPr>
            <p:ph sz="half" idx="4294967295"/>
          </p:nvPr>
        </p:nvSpPr>
        <p:spPr>
          <a:xfrm>
            <a:off x="304800" y="2286000"/>
            <a:ext cx="8534400" cy="4191000"/>
          </a:xfrm>
        </p:spPr>
        <p:txBody>
          <a:bodyPr>
            <a:noAutofit/>
          </a:bodyPr>
          <a:lstStyle/>
          <a:p>
            <a:r>
              <a:rPr lang="en-US" sz="2400" dirty="0"/>
              <a:t>Invisible to the OS</a:t>
            </a:r>
          </a:p>
          <a:p>
            <a:r>
              <a:rPr lang="en-US" sz="2400" dirty="0"/>
              <a:t>Interacts with other memory management hardware</a:t>
            </a:r>
          </a:p>
          <a:p>
            <a:r>
              <a:rPr lang="en-US" sz="2400" dirty="0"/>
              <a:t>Processor must access memory at least once per instruction cycle</a:t>
            </a:r>
          </a:p>
          <a:p>
            <a:r>
              <a:rPr lang="en-US" sz="2400" dirty="0"/>
              <a:t>Processor execution is limited by memory cycle time</a:t>
            </a:r>
          </a:p>
          <a:p>
            <a:r>
              <a:rPr lang="en-US" sz="2400" dirty="0"/>
              <a:t>Exploit the principle of locality with a small, fast memory</a:t>
            </a:r>
          </a:p>
        </p:txBody>
      </p:sp>
      <p:pic>
        <p:nvPicPr>
          <p:cNvPr id="6" name="Picture 5"/>
          <p:cNvPicPr>
            <a:picLocks noChangeAspect="1"/>
          </p:cNvPicPr>
          <p:nvPr/>
        </p:nvPicPr>
        <p:blipFill>
          <a:blip r:embed="rId3"/>
          <a:stretch>
            <a:fillRect/>
          </a:stretch>
        </p:blipFill>
        <p:spPr>
          <a:xfrm>
            <a:off x="6858000" y="228600"/>
            <a:ext cx="1612900" cy="1612900"/>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658813" y="456253"/>
            <a:ext cx="7824788" cy="991548"/>
          </a:xfrm>
        </p:spPr>
        <p:txBody>
          <a:bodyPr/>
          <a:lstStyle/>
          <a:p>
            <a:pPr algn="ctr"/>
            <a:r>
              <a:rPr lang="en-US" sz="6000" dirty="0">
                <a:solidFill>
                  <a:schemeClr val="accent1">
                    <a:lumMod val="75000"/>
                  </a:schemeClr>
                </a:solidFill>
              </a:rPr>
              <a:t>Processor</a:t>
            </a:r>
          </a:p>
        </p:txBody>
      </p:sp>
      <p:graphicFrame>
        <p:nvGraphicFramePr>
          <p:cNvPr id="4" name="Content Placeholder 3"/>
          <p:cNvGraphicFramePr>
            <a:graphicFrameLocks noGrp="1"/>
          </p:cNvGraphicFramePr>
          <p:nvPr>
            <p:ph sz="half" idx="4294967295"/>
          </p:nvPr>
        </p:nvGraphicFramePr>
        <p:xfrm>
          <a:off x="304800" y="2133600"/>
          <a:ext cx="85344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8"/>
          <a:stretch>
            <a:fillRect/>
          </a:stretch>
        </p:blipFill>
        <p:spPr>
          <a:xfrm rot="21302454">
            <a:off x="677846" y="4644677"/>
            <a:ext cx="2205364" cy="1573339"/>
          </a:xfrm>
          <a:prstGeom prst="rect">
            <a:avLst/>
          </a:prstGeom>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6.pdf"/>
          <p:cNvPicPr>
            <a:picLocks noChangeAspect="1"/>
          </p:cNvPicPr>
          <p:nvPr/>
        </p:nvPicPr>
        <p:blipFill>
          <a:blip r:embed="rId3"/>
          <a:srcRect t="2727" b="29091"/>
          <a:stretch>
            <a:fillRect/>
          </a:stretch>
        </p:blipFill>
        <p:spPr>
          <a:xfrm>
            <a:off x="1219200" y="524435"/>
            <a:ext cx="6934200" cy="611841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mv="urn:schemas-microsoft-com:mac:vml"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7.pdf"/>
          <p:cNvPicPr>
            <a:picLocks noChangeAspect="1"/>
          </p:cNvPicPr>
          <p:nvPr/>
        </p:nvPicPr>
        <p:blipFill>
          <a:blip r:embed="rId3"/>
          <a:srcRect l="6364" t="7059" r="9091" b="8235"/>
          <a:stretch>
            <a:fillRect/>
          </a:stretch>
        </p:blipFill>
        <p:spPr>
          <a:xfrm>
            <a:off x="762000" y="685800"/>
            <a:ext cx="7503391" cy="580901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mv="urn:schemas-microsoft-com:mac:vml" xmlns="">
      <p:transition>
        <p:cu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18.pdf"/>
          <p:cNvPicPr>
            <a:picLocks noChangeAspect="1"/>
          </p:cNvPicPr>
          <p:nvPr/>
        </p:nvPicPr>
        <p:blipFill>
          <a:blip r:embed="rId3"/>
          <a:srcRect t="10000" b="10909"/>
          <a:stretch>
            <a:fillRect/>
          </a:stretch>
        </p:blipFill>
        <p:spPr>
          <a:xfrm>
            <a:off x="1676400" y="685800"/>
            <a:ext cx="5732507" cy="586740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mv="urn:schemas-microsoft-com:mac:vml"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1066800"/>
            <a:ext cx="2057400" cy="1905000"/>
          </a:xfrm>
        </p:spPr>
        <p:txBody>
          <a:bodyPr/>
          <a:lstStyle/>
          <a:p>
            <a:pPr algn="l"/>
            <a:r>
              <a:rPr lang="en-NZ" sz="4400" b="1" dirty="0">
                <a:ln w="15875">
                  <a:solidFill>
                    <a:schemeClr val="accent1">
                      <a:lumMod val="50000"/>
                      <a:alpha val="75000"/>
                    </a:schemeClr>
                  </a:solidFill>
                </a:ln>
                <a:solidFill>
                  <a:schemeClr val="accent1">
                    <a:lumMod val="75000"/>
                  </a:schemeClr>
                </a:solidFill>
              </a:rPr>
              <a:t>Cache Design</a:t>
            </a:r>
          </a:p>
        </p:txBody>
      </p:sp>
      <p:graphicFrame>
        <p:nvGraphicFramePr>
          <p:cNvPr id="13" name="Diagram 12"/>
          <p:cNvGraphicFramePr/>
          <p:nvPr>
            <p:extLst>
              <p:ext uri="{D42A27DB-BD31-4B8C-83A1-F6EECF244321}">
                <p14:modId xmlns:p14="http://schemas.microsoft.com/office/powerpoint/2010/main" val="1469028492"/>
              </p:ext>
            </p:extLst>
          </p:nvPr>
        </p:nvGraphicFramePr>
        <p:xfrm>
          <a:off x="2362200" y="533400"/>
          <a:ext cx="6781800" cy="594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658813" y="456253"/>
            <a:ext cx="7824788" cy="1067748"/>
          </a:xfrm>
        </p:spPr>
        <p:txBody>
          <a:bodyPr/>
          <a:lstStyle/>
          <a:p>
            <a:pPr algn="ctr"/>
            <a:r>
              <a:rPr lang="en-US" dirty="0">
                <a:solidFill>
                  <a:schemeClr val="accent1">
                    <a:lumMod val="75000"/>
                  </a:schemeClr>
                </a:solidFill>
              </a:rPr>
              <a:t>Cache and Block Size</a:t>
            </a:r>
          </a:p>
        </p:txBody>
      </p:sp>
      <p:graphicFrame>
        <p:nvGraphicFramePr>
          <p:cNvPr id="6" name="Content Placeholder 5"/>
          <p:cNvGraphicFramePr>
            <a:graphicFrameLocks noGrp="1"/>
          </p:cNvGraphicFramePr>
          <p:nvPr>
            <p:ph sz="half" idx="4294967295"/>
            <p:extLst>
              <p:ext uri="{D42A27DB-BD31-4B8C-83A1-F6EECF244321}">
                <p14:modId xmlns:p14="http://schemas.microsoft.com/office/powerpoint/2010/main" val="2027234477"/>
              </p:ext>
            </p:extLst>
          </p:nvPr>
        </p:nvGraphicFramePr>
        <p:xfrm>
          <a:off x="131010" y="2152316"/>
          <a:ext cx="85344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658813" y="456253"/>
            <a:ext cx="7824788" cy="1067748"/>
          </a:xfrm>
        </p:spPr>
        <p:txBody>
          <a:bodyPr/>
          <a:lstStyle/>
          <a:p>
            <a:pPr algn="ctr"/>
            <a:r>
              <a:rPr lang="en-US" b="1" dirty="0">
                <a:solidFill>
                  <a:schemeClr val="accent1">
                    <a:lumMod val="75000"/>
                  </a:schemeClr>
                </a:solidFill>
              </a:rPr>
              <a:t>Mapping Function</a:t>
            </a:r>
          </a:p>
        </p:txBody>
      </p:sp>
      <p:graphicFrame>
        <p:nvGraphicFramePr>
          <p:cNvPr id="6" name="Content Placeholder 5"/>
          <p:cNvGraphicFramePr>
            <a:graphicFrameLocks noGrp="1"/>
          </p:cNvGraphicFramePr>
          <p:nvPr>
            <p:ph sz="half" idx="4294967295"/>
            <p:extLst>
              <p:ext uri="{D42A27DB-BD31-4B8C-83A1-F6EECF244321}">
                <p14:modId xmlns:p14="http://schemas.microsoft.com/office/powerpoint/2010/main" val="1352951462"/>
              </p:ext>
            </p:extLst>
          </p:nvPr>
        </p:nvGraphicFramePr>
        <p:xfrm>
          <a:off x="304800" y="2438400"/>
          <a:ext cx="85344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ounded Rectangle 4"/>
          <p:cNvSpPr/>
          <p:nvPr/>
        </p:nvSpPr>
        <p:spPr>
          <a:xfrm>
            <a:off x="457200" y="1828800"/>
            <a:ext cx="4876800" cy="18229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57150" rIns="114300" bIns="57150" numCol="1" spcCol="1270" anchor="ctr" anchorCtr="0">
            <a:noAutofit/>
          </a:bodyPr>
          <a:lstStyle/>
          <a:p>
            <a:pPr defTabSz="266700">
              <a:lnSpc>
                <a:spcPct val="90000"/>
              </a:lnSpc>
              <a:spcAft>
                <a:spcPct val="35000"/>
              </a:spcAft>
              <a:buSzPct val="150000"/>
              <a:buFont typeface="Lucida Grande"/>
              <a:buChar char="∗"/>
            </a:pPr>
            <a:r>
              <a:rPr lang="en-US" sz="2800" dirty="0">
                <a:solidFill>
                  <a:schemeClr val="tx1"/>
                </a:solidFill>
              </a:rPr>
              <a:t>  Determines which cache location the block will occupy</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153400" cy="1067748"/>
          </a:xfrm>
        </p:spPr>
        <p:txBody>
          <a:bodyPr/>
          <a:lstStyle/>
          <a:p>
            <a:r>
              <a:rPr lang="en-NZ" dirty="0">
                <a:solidFill>
                  <a:schemeClr val="accent1">
                    <a:lumMod val="75000"/>
                  </a:schemeClr>
                </a:solidFill>
              </a:rPr>
              <a:t>Replacement Algorithm</a:t>
            </a:r>
          </a:p>
        </p:txBody>
      </p:sp>
      <p:sp>
        <p:nvSpPr>
          <p:cNvPr id="3" name="Content Placeholder 2"/>
          <p:cNvSpPr>
            <a:spLocks noGrp="1"/>
          </p:cNvSpPr>
          <p:nvPr>
            <p:ph sz="half" idx="4294967295"/>
          </p:nvPr>
        </p:nvSpPr>
        <p:spPr>
          <a:xfrm>
            <a:off x="2209800" y="4267200"/>
            <a:ext cx="6096000" cy="1828800"/>
          </a:xfrm>
        </p:spPr>
        <p:txBody>
          <a:bodyPr/>
          <a:lstStyle/>
          <a:p>
            <a:pPr>
              <a:buSzPct val="103000"/>
              <a:buFont typeface="Wingdings" charset="2"/>
              <a:buChar char="§"/>
            </a:pPr>
            <a:r>
              <a:rPr lang="en-NZ" dirty="0"/>
              <a:t>chooses which block to replace when a new block is to be loaded into the cache</a:t>
            </a:r>
          </a:p>
        </p:txBody>
      </p:sp>
      <p:sp>
        <p:nvSpPr>
          <p:cNvPr id="8" name="Content Placeholder 7"/>
          <p:cNvSpPr>
            <a:spLocks noGrp="1"/>
          </p:cNvSpPr>
          <p:nvPr>
            <p:ph sz="half" idx="4294967295"/>
          </p:nvPr>
        </p:nvSpPr>
        <p:spPr>
          <a:xfrm>
            <a:off x="1066800" y="2057400"/>
            <a:ext cx="7772400" cy="2209800"/>
          </a:xfrm>
        </p:spPr>
        <p:txBody>
          <a:bodyPr>
            <a:normAutofit/>
          </a:bodyPr>
          <a:lstStyle/>
          <a:p>
            <a:pPr marL="342900" lvl="1" indent="-342900">
              <a:buSzPct val="162000"/>
              <a:buFont typeface="Wingdings" charset="2"/>
              <a:buChar char="§"/>
            </a:pPr>
            <a:r>
              <a:rPr lang="en-NZ" sz="3200" dirty="0"/>
              <a:t>Least Recently Used (LRU) Algorithm</a:t>
            </a:r>
          </a:p>
          <a:p>
            <a:pPr marL="912813" lvl="1" indent="-344488"/>
            <a:r>
              <a:rPr lang="en-NZ" sz="2400" dirty="0"/>
              <a:t>effective strategy is to replace a block that has been in the cache the longest with no references to it</a:t>
            </a:r>
          </a:p>
          <a:p>
            <a:pPr marL="912813" lvl="1" indent="-344488"/>
            <a:r>
              <a:rPr lang="en-NZ" sz="2400" dirty="0"/>
              <a:t>hardware mechanisms are needed to identify the least recently used block</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658812" y="456253"/>
            <a:ext cx="8027987" cy="1143947"/>
          </a:xfrm>
        </p:spPr>
        <p:txBody>
          <a:bodyPr/>
          <a:lstStyle/>
          <a:p>
            <a:pPr algn="ctr"/>
            <a:r>
              <a:rPr lang="en-US" b="1" dirty="0">
                <a:solidFill>
                  <a:schemeClr val="accent1">
                    <a:lumMod val="75000"/>
                  </a:schemeClr>
                </a:solidFill>
              </a:rPr>
              <a:t>Write Policy</a:t>
            </a:r>
          </a:p>
        </p:txBody>
      </p:sp>
      <p:graphicFrame>
        <p:nvGraphicFramePr>
          <p:cNvPr id="4" name="Content Placeholder 3"/>
          <p:cNvGraphicFramePr>
            <a:graphicFrameLocks noGrp="1"/>
          </p:cNvGraphicFramePr>
          <p:nvPr>
            <p:ph sz="half" idx="4294967295"/>
          </p:nvPr>
        </p:nvGraphicFramePr>
        <p:xfrm>
          <a:off x="381000" y="1600200"/>
          <a:ext cx="83820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p:cNvPicPr>
            <a:picLocks noChangeAspect="1"/>
          </p:cNvPicPr>
          <p:nvPr/>
        </p:nvPicPr>
        <p:blipFill>
          <a:blip r:embed="rId8"/>
          <a:stretch>
            <a:fillRect/>
          </a:stretch>
        </p:blipFill>
        <p:spPr>
          <a:xfrm rot="384465">
            <a:off x="7227457" y="3193331"/>
            <a:ext cx="1307839" cy="1231900"/>
          </a:xfrm>
          <a:prstGeom prst="rect">
            <a:avLst/>
          </a:prstGeom>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2" y="456252"/>
            <a:ext cx="8027987" cy="1067747"/>
          </a:xfrm>
        </p:spPr>
        <p:txBody>
          <a:bodyPr/>
          <a:lstStyle/>
          <a:p>
            <a:pPr algn="ctr"/>
            <a:r>
              <a:rPr lang="en-NZ" dirty="0">
                <a:solidFill>
                  <a:schemeClr val="accent1">
                    <a:lumMod val="75000"/>
                  </a:schemeClr>
                </a:solidFill>
              </a:rPr>
              <a:t>I/O Techniques</a:t>
            </a:r>
          </a:p>
        </p:txBody>
      </p:sp>
      <p:graphicFrame>
        <p:nvGraphicFramePr>
          <p:cNvPr id="5" name="Content Placeholder 4"/>
          <p:cNvGraphicFramePr>
            <a:graphicFrameLocks noGrp="1"/>
          </p:cNvGraphicFramePr>
          <p:nvPr>
            <p:ph sz="half" idx="4294967295"/>
            <p:extLst>
              <p:ext uri="{D42A27DB-BD31-4B8C-83A1-F6EECF244321}">
                <p14:modId xmlns:p14="http://schemas.microsoft.com/office/powerpoint/2010/main" val="3700115138"/>
              </p:ext>
            </p:extLst>
          </p:nvPr>
        </p:nvGraphicFramePr>
        <p:xfrm>
          <a:off x="609600" y="3505200"/>
          <a:ext cx="7848600" cy="289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1066800" y="2362200"/>
            <a:ext cx="7467600" cy="369332"/>
          </a:xfrm>
          <a:prstGeom prst="rect">
            <a:avLst/>
          </a:prstGeom>
          <a:noFill/>
        </p:spPr>
        <p:txBody>
          <a:bodyPr wrap="square" rtlCol="0">
            <a:spAutoFit/>
          </a:bodyPr>
          <a:lstStyle/>
          <a:p>
            <a:endParaRPr lang="en-US" dirty="0"/>
          </a:p>
        </p:txBody>
      </p:sp>
      <p:sp>
        <p:nvSpPr>
          <p:cNvPr id="11" name="Rounded Rectangle 4"/>
          <p:cNvSpPr/>
          <p:nvPr/>
        </p:nvSpPr>
        <p:spPr>
          <a:xfrm>
            <a:off x="533400" y="2209800"/>
            <a:ext cx="8077200" cy="129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742" tIns="0" rIns="217742" bIns="0" numCol="1" spcCol="1270" anchor="ctr" anchorCtr="0">
            <a:noAutofit/>
          </a:bodyPr>
          <a:lstStyle/>
          <a:p>
            <a:pPr lvl="0" algn="l" defTabSz="266700" rtl="0">
              <a:lnSpc>
                <a:spcPct val="90000"/>
              </a:lnSpc>
              <a:spcBef>
                <a:spcPct val="0"/>
              </a:spcBef>
              <a:spcAft>
                <a:spcPct val="35000"/>
              </a:spcAft>
              <a:buSzPct val="150000"/>
              <a:buFont typeface="Lucida Grande"/>
              <a:buChar char="∗"/>
            </a:pPr>
            <a:r>
              <a:rPr lang="en-US" sz="2400" dirty="0">
                <a:solidFill>
                  <a:schemeClr val="tx1"/>
                </a:solidFill>
              </a:rPr>
              <a:t>  </a:t>
            </a:r>
            <a:r>
              <a:rPr lang="en-US" sz="2400" kern="1200" dirty="0">
                <a:solidFill>
                  <a:schemeClr val="tx1"/>
                </a:solidFill>
              </a:rPr>
              <a:t>When the processor encounters an instruction relating to I/O, it executes that instruction by issuing a command to the appropriate I/O module</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6656387" cy="1067748"/>
          </a:xfrm>
        </p:spPr>
        <p:txBody>
          <a:bodyPr/>
          <a:lstStyle/>
          <a:p>
            <a:r>
              <a:rPr lang="en-NZ" b="1" dirty="0">
                <a:solidFill>
                  <a:schemeClr val="accent1">
                    <a:lumMod val="75000"/>
                  </a:schemeClr>
                </a:solidFill>
              </a:rPr>
              <a:t>Programmed I/O</a:t>
            </a:r>
          </a:p>
        </p:txBody>
      </p:sp>
      <p:sp>
        <p:nvSpPr>
          <p:cNvPr id="3" name="Content Placeholder 2"/>
          <p:cNvSpPr>
            <a:spLocks noGrp="1"/>
          </p:cNvSpPr>
          <p:nvPr>
            <p:ph sz="half" idx="4294967295"/>
          </p:nvPr>
        </p:nvSpPr>
        <p:spPr>
          <a:xfrm>
            <a:off x="304800" y="2286000"/>
            <a:ext cx="8534400" cy="4114800"/>
          </a:xfrm>
        </p:spPr>
        <p:txBody>
          <a:bodyPr>
            <a:noAutofit/>
          </a:bodyPr>
          <a:lstStyle/>
          <a:p>
            <a:r>
              <a:rPr lang="en-NZ" sz="2900" dirty="0"/>
              <a:t>The I/O module performs the requested action then sets the appropriate bits in the I/O status register </a:t>
            </a:r>
          </a:p>
          <a:p>
            <a:r>
              <a:rPr lang="en-NZ" sz="2900" dirty="0"/>
              <a:t>The processor periodically checks the status of the I/O module until it determines the instruction is complete</a:t>
            </a:r>
          </a:p>
          <a:p>
            <a:r>
              <a:rPr lang="en-NZ" sz="2900" dirty="0"/>
              <a:t>With programmed I/O the performance level of the entire system is severely degraded</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58813" y="456253"/>
            <a:ext cx="7824788" cy="1067748"/>
          </a:xfrm>
        </p:spPr>
        <p:txBody>
          <a:bodyPr/>
          <a:lstStyle/>
          <a:p>
            <a:pPr algn="ctr"/>
            <a:r>
              <a:rPr lang="en-US" sz="6000" dirty="0">
                <a:solidFill>
                  <a:schemeClr val="accent1">
                    <a:lumMod val="75000"/>
                  </a:schemeClr>
                </a:solidFill>
              </a:rPr>
              <a:t>Main Memory</a:t>
            </a:r>
          </a:p>
        </p:txBody>
      </p:sp>
      <p:sp>
        <p:nvSpPr>
          <p:cNvPr id="8195" name="Content Placeholder 2"/>
          <p:cNvSpPr>
            <a:spLocks noGrp="1"/>
          </p:cNvSpPr>
          <p:nvPr>
            <p:ph sz="half" idx="4294967295"/>
          </p:nvPr>
        </p:nvSpPr>
        <p:spPr>
          <a:xfrm>
            <a:off x="533400" y="2133600"/>
            <a:ext cx="6781800" cy="4267200"/>
          </a:xfrm>
        </p:spPr>
        <p:txBody>
          <a:bodyPr>
            <a:normAutofit/>
          </a:bodyPr>
          <a:lstStyle/>
          <a:p>
            <a:r>
              <a:rPr lang="en-US" sz="3600" dirty="0"/>
              <a:t>Volatile</a:t>
            </a:r>
          </a:p>
          <a:p>
            <a:pPr marL="282575" lvl="1" indent="-282575">
              <a:spcBef>
                <a:spcPts val="1800"/>
              </a:spcBef>
            </a:pPr>
            <a:r>
              <a:rPr lang="en-US" sz="3600" dirty="0"/>
              <a:t>Contents of the memory is lost when the computer is shut down</a:t>
            </a:r>
          </a:p>
          <a:p>
            <a:r>
              <a:rPr lang="en-US" sz="3600" dirty="0"/>
              <a:t>Referred to as real memory or primary memory</a:t>
            </a:r>
            <a:r>
              <a:rPr lang="en-US" dirty="0"/>
              <a:t>	</a:t>
            </a:r>
          </a:p>
        </p:txBody>
      </p:sp>
      <p:pic>
        <p:nvPicPr>
          <p:cNvPr id="8" name="Picture 7"/>
          <p:cNvPicPr>
            <a:picLocks noChangeAspect="1"/>
          </p:cNvPicPr>
          <p:nvPr/>
        </p:nvPicPr>
        <p:blipFill>
          <a:blip r:embed="rId3"/>
          <a:stretch>
            <a:fillRect/>
          </a:stretch>
        </p:blipFill>
        <p:spPr>
          <a:xfrm>
            <a:off x="7316787" y="4993242"/>
            <a:ext cx="1827213" cy="1864758"/>
          </a:xfrm>
          <a:prstGeom prst="rect">
            <a:avLst/>
          </a:prstGeom>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2" y="456253"/>
            <a:ext cx="7951787" cy="991548"/>
          </a:xfrm>
        </p:spPr>
        <p:txBody>
          <a:bodyPr/>
          <a:lstStyle/>
          <a:p>
            <a:pPr algn="ctr"/>
            <a:r>
              <a:rPr lang="en-NZ" dirty="0">
                <a:solidFill>
                  <a:schemeClr val="accent1">
                    <a:lumMod val="75000"/>
                  </a:schemeClr>
                </a:solidFill>
              </a:rPr>
              <a:t>Interrupt-Driven I/O</a:t>
            </a:r>
          </a:p>
        </p:txBody>
      </p:sp>
      <p:graphicFrame>
        <p:nvGraphicFramePr>
          <p:cNvPr id="5" name="Content Placeholder 4"/>
          <p:cNvGraphicFramePr>
            <a:graphicFrameLocks noGrp="1"/>
          </p:cNvGraphicFramePr>
          <p:nvPr>
            <p:ph sz="half" idx="4294967295"/>
          </p:nvPr>
        </p:nvGraphicFramePr>
        <p:xfrm>
          <a:off x="228600" y="2133600"/>
          <a:ext cx="86106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algn="l"/>
            <a:r>
              <a:rPr lang="en-US" sz="4800" dirty="0">
                <a:solidFill>
                  <a:schemeClr val="accent1">
                    <a:lumMod val="75000"/>
                  </a:schemeClr>
                </a:solidFill>
              </a:rPr>
              <a:t>Interrupt-Driven I/O</a:t>
            </a:r>
            <a:br>
              <a:rPr lang="en-US" sz="4800" dirty="0">
                <a:solidFill>
                  <a:schemeClr val="accent1">
                    <a:lumMod val="75000"/>
                  </a:schemeClr>
                </a:solidFill>
              </a:rPr>
            </a:br>
            <a:r>
              <a:rPr lang="en-US" sz="4800" dirty="0">
                <a:solidFill>
                  <a:schemeClr val="accent1">
                    <a:lumMod val="75000"/>
                  </a:schemeClr>
                </a:solidFill>
              </a:rPr>
              <a:t>Drawbacks</a:t>
            </a:r>
          </a:p>
        </p:txBody>
      </p:sp>
      <p:sp>
        <p:nvSpPr>
          <p:cNvPr id="53251" name="Content Placeholder 2"/>
          <p:cNvSpPr>
            <a:spLocks noGrp="1"/>
          </p:cNvSpPr>
          <p:nvPr>
            <p:ph sz="half" idx="1"/>
          </p:nvPr>
        </p:nvSpPr>
        <p:spPr>
          <a:xfrm>
            <a:off x="304800" y="1828800"/>
            <a:ext cx="8485096" cy="4800600"/>
          </a:xfrm>
        </p:spPr>
        <p:txBody>
          <a:bodyPr>
            <a:normAutofit/>
          </a:bodyPr>
          <a:lstStyle/>
          <a:p>
            <a:endParaRPr lang="en-US" dirty="0"/>
          </a:p>
          <a:p>
            <a:r>
              <a:rPr lang="en-US" sz="3200" dirty="0">
                <a:solidFill>
                  <a:schemeClr val="bg2">
                    <a:lumMod val="10000"/>
                  </a:schemeClr>
                </a:solidFill>
              </a:rPr>
              <a:t>Transfer rate is limited by the speed with which the processor can test and service a device</a:t>
            </a:r>
          </a:p>
          <a:p>
            <a:r>
              <a:rPr lang="en-US" sz="3200" dirty="0">
                <a:solidFill>
                  <a:schemeClr val="bg2">
                    <a:lumMod val="10000"/>
                  </a:schemeClr>
                </a:solidFill>
              </a:rPr>
              <a:t>The processor is tied up in managing an I/O transfer</a:t>
            </a:r>
          </a:p>
          <a:p>
            <a:pPr lvl="3">
              <a:buSzPct val="99000"/>
              <a:buFont typeface="Wingdings" charset="2"/>
              <a:buChar char="§"/>
            </a:pPr>
            <a:r>
              <a:rPr lang="en-US" sz="3200" dirty="0">
                <a:solidFill>
                  <a:schemeClr val="bg2">
                    <a:lumMod val="10000"/>
                  </a:schemeClr>
                </a:solidFill>
              </a:rPr>
              <a:t> a number of instructions must be executed for each I/O transfer</a:t>
            </a:r>
          </a:p>
        </p:txBody>
      </p:sp>
      <p:pic>
        <p:nvPicPr>
          <p:cNvPr id="4" name="Picture 3"/>
          <p:cNvPicPr>
            <a:picLocks noChangeAspect="1"/>
          </p:cNvPicPr>
          <p:nvPr/>
        </p:nvPicPr>
        <p:blipFill>
          <a:blip r:embed="rId3"/>
          <a:stretch>
            <a:fillRect/>
          </a:stretch>
        </p:blipFill>
        <p:spPr>
          <a:xfrm>
            <a:off x="7467600" y="667265"/>
            <a:ext cx="1041247" cy="1167885"/>
          </a:xfrm>
          <a:prstGeom prst="rect">
            <a:avLst/>
          </a:prstGeom>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sz="4800" dirty="0">
                <a:solidFill>
                  <a:schemeClr val="accent1">
                    <a:lumMod val="75000"/>
                  </a:schemeClr>
                </a:solidFill>
              </a:rPr>
              <a:t>Direct Memory Access</a:t>
            </a:r>
            <a:br>
              <a:rPr lang="en-NZ" sz="4800" dirty="0">
                <a:solidFill>
                  <a:schemeClr val="accent1">
                    <a:lumMod val="75000"/>
                  </a:schemeClr>
                </a:solidFill>
              </a:rPr>
            </a:br>
            <a:r>
              <a:rPr lang="en-NZ" sz="4800" dirty="0">
                <a:solidFill>
                  <a:schemeClr val="accent1">
                    <a:lumMod val="75000"/>
                  </a:schemeClr>
                </a:solidFill>
              </a:rPr>
              <a:t> (DMA)</a:t>
            </a:r>
          </a:p>
        </p:txBody>
      </p:sp>
      <p:graphicFrame>
        <p:nvGraphicFramePr>
          <p:cNvPr id="5" name="Content Placeholder 4"/>
          <p:cNvGraphicFramePr>
            <a:graphicFrameLocks noGrp="1"/>
          </p:cNvGraphicFramePr>
          <p:nvPr>
            <p:ph sz="half" idx="4294967295"/>
            <p:extLst>
              <p:ext uri="{D42A27DB-BD31-4B8C-83A1-F6EECF244321}">
                <p14:modId xmlns:p14="http://schemas.microsoft.com/office/powerpoint/2010/main" val="466524012"/>
              </p:ext>
            </p:extLst>
          </p:nvPr>
        </p:nvGraphicFramePr>
        <p:xfrm>
          <a:off x="533400" y="3200400"/>
          <a:ext cx="8077200" cy="3276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457200" y="2209800"/>
            <a:ext cx="8077200" cy="763286"/>
          </a:xfrm>
          <a:prstGeom prst="rect">
            <a:avLst/>
          </a:prstGeom>
          <a:noFill/>
        </p:spPr>
        <p:txBody>
          <a:bodyPr wrap="square" rtlCol="0">
            <a:spAutoFit/>
          </a:bodyPr>
          <a:lstStyle/>
          <a:p>
            <a:pPr defTabSz="266700">
              <a:lnSpc>
                <a:spcPct val="90000"/>
              </a:lnSpc>
              <a:spcAft>
                <a:spcPct val="35000"/>
              </a:spcAft>
              <a:buSzPct val="150000"/>
              <a:buFont typeface="Lucida Grande"/>
              <a:buChar char="∗"/>
            </a:pPr>
            <a:r>
              <a:rPr lang="en-NZ" sz="2400" dirty="0">
                <a:latin typeface="+mn-lt"/>
              </a:rPr>
              <a:t> Performed by a separate module on the system bus or incorporated into an I/O module</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658813" y="456253"/>
            <a:ext cx="7824788" cy="1067747"/>
          </a:xfrm>
        </p:spPr>
        <p:txBody>
          <a:bodyPr/>
          <a:lstStyle/>
          <a:p>
            <a:pPr algn="ctr"/>
            <a:r>
              <a:rPr lang="en-US" dirty="0">
                <a:ln>
                  <a:solidFill>
                    <a:schemeClr val="accent1">
                      <a:lumMod val="50000"/>
                    </a:schemeClr>
                  </a:solidFill>
                </a:ln>
                <a:solidFill>
                  <a:schemeClr val="accent1">
                    <a:lumMod val="75000"/>
                  </a:schemeClr>
                </a:solidFill>
              </a:rPr>
              <a:t>Direct Memory Access</a:t>
            </a:r>
          </a:p>
        </p:txBody>
      </p:sp>
      <p:sp>
        <p:nvSpPr>
          <p:cNvPr id="54275" name="Content Placeholder 2"/>
          <p:cNvSpPr>
            <a:spLocks noGrp="1"/>
          </p:cNvSpPr>
          <p:nvPr>
            <p:ph sz="half" idx="4294967295"/>
          </p:nvPr>
        </p:nvSpPr>
        <p:spPr>
          <a:xfrm>
            <a:off x="304800" y="2286000"/>
            <a:ext cx="8534400" cy="4267200"/>
          </a:xfrm>
        </p:spPr>
        <p:txBody>
          <a:bodyPr>
            <a:normAutofit lnSpcReduction="10000"/>
          </a:bodyPr>
          <a:lstStyle/>
          <a:p>
            <a:r>
              <a:rPr lang="en-US" sz="3200" dirty="0"/>
              <a:t>Transfers the entire block of data directly to and from memory without going through the processor</a:t>
            </a:r>
          </a:p>
          <a:p>
            <a:pPr lvl="2"/>
            <a:r>
              <a:rPr lang="en-US" sz="2400" dirty="0"/>
              <a:t>processor is involved only at the beginning and end of the transfer</a:t>
            </a:r>
          </a:p>
          <a:p>
            <a:pPr lvl="2"/>
            <a:r>
              <a:rPr lang="en-US" sz="2400" dirty="0"/>
              <a:t>processor executes more slowly during a transfer when processor access to the bus is required</a:t>
            </a:r>
          </a:p>
          <a:p>
            <a:r>
              <a:rPr lang="en-US" sz="3200" dirty="0"/>
              <a:t>More efficient than interrupt-driven or programmed I/O</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sz="4400" dirty="0">
                <a:solidFill>
                  <a:schemeClr val="accent1">
                    <a:lumMod val="75000"/>
                  </a:schemeClr>
                </a:solidFill>
              </a:rPr>
              <a:t>Symmetric Multiprocessors </a:t>
            </a:r>
            <a:br>
              <a:rPr lang="en-NZ" sz="4400" dirty="0">
                <a:solidFill>
                  <a:schemeClr val="accent1">
                    <a:lumMod val="75000"/>
                  </a:schemeClr>
                </a:solidFill>
              </a:rPr>
            </a:br>
            <a:r>
              <a:rPr lang="en-NZ" sz="4400" dirty="0">
                <a:solidFill>
                  <a:schemeClr val="accent1">
                    <a:lumMod val="75000"/>
                  </a:schemeClr>
                </a:solidFill>
              </a:rPr>
              <a:t>(SMP)</a:t>
            </a:r>
          </a:p>
        </p:txBody>
      </p:sp>
      <p:sp>
        <p:nvSpPr>
          <p:cNvPr id="4" name="Content Placeholder 3"/>
          <p:cNvSpPr>
            <a:spLocks noGrp="1"/>
          </p:cNvSpPr>
          <p:nvPr>
            <p:ph sz="half" idx="4294967295"/>
          </p:nvPr>
        </p:nvSpPr>
        <p:spPr>
          <a:xfrm>
            <a:off x="304800" y="2286000"/>
            <a:ext cx="8534400" cy="4267200"/>
          </a:xfrm>
        </p:spPr>
        <p:txBody>
          <a:bodyPr>
            <a:normAutofit fontScale="92500" lnSpcReduction="10000"/>
          </a:bodyPr>
          <a:lstStyle/>
          <a:p>
            <a:pPr lvl="0"/>
            <a:r>
              <a:rPr lang="en-US" sz="3892" dirty="0"/>
              <a:t> A stand-alone computer system with the following characteristics:</a:t>
            </a:r>
            <a:endParaRPr lang="en-US" sz="3692" dirty="0"/>
          </a:p>
          <a:p>
            <a:pPr lvl="1"/>
            <a:r>
              <a:rPr lang="en-US" sz="2600" dirty="0"/>
              <a:t>two or more similar processors of comparable capability</a:t>
            </a:r>
          </a:p>
          <a:p>
            <a:pPr lvl="1"/>
            <a:r>
              <a:rPr lang="en-US" sz="2600" dirty="0"/>
              <a:t>processors share the same main memory and are interconnected by a bus or other internal connection scheme</a:t>
            </a:r>
          </a:p>
          <a:p>
            <a:pPr lvl="1"/>
            <a:r>
              <a:rPr lang="en-US" sz="2600" dirty="0"/>
              <a:t>processors share access to I/O devices</a:t>
            </a:r>
          </a:p>
          <a:p>
            <a:pPr lvl="1"/>
            <a:r>
              <a:rPr lang="en-US" sz="2600" dirty="0"/>
              <a:t>all processors can perform the same functions</a:t>
            </a:r>
          </a:p>
          <a:p>
            <a:pPr lvl="1"/>
            <a:r>
              <a:rPr lang="en-NZ" sz="2600" dirty="0"/>
              <a:t>the system is controlled by an integrated operating system that provides interaction between processors and their programs at the job, task, file, and data element levels</a:t>
            </a:r>
          </a:p>
          <a:p>
            <a:endParaRPr lang="en-US" dirty="0"/>
          </a:p>
        </p:txBody>
      </p:sp>
      <p:pic>
        <p:nvPicPr>
          <p:cNvPr id="20" name="Picture 19"/>
          <p:cNvPicPr>
            <a:picLocks noChangeAspect="1"/>
          </p:cNvPicPr>
          <p:nvPr/>
        </p:nvPicPr>
        <p:blipFill>
          <a:blip r:embed="rId3"/>
          <a:stretch>
            <a:fillRect/>
          </a:stretch>
        </p:blipFill>
        <p:spPr>
          <a:xfrm>
            <a:off x="7315200" y="457200"/>
            <a:ext cx="1612900" cy="1612900"/>
          </a:xfrm>
          <a:prstGeom prst="rect">
            <a:avLst/>
          </a:prstGeom>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58813" y="456253"/>
            <a:ext cx="7824788" cy="1067748"/>
          </a:xfrm>
        </p:spPr>
        <p:txBody>
          <a:bodyPr/>
          <a:lstStyle/>
          <a:p>
            <a:pPr algn="ctr"/>
            <a:r>
              <a:rPr lang="en-US" sz="6000" dirty="0">
                <a:ln>
                  <a:solidFill>
                    <a:schemeClr val="accent1">
                      <a:lumMod val="50000"/>
                    </a:schemeClr>
                  </a:solidFill>
                </a:ln>
                <a:solidFill>
                  <a:schemeClr val="accent1">
                    <a:lumMod val="75000"/>
                  </a:schemeClr>
                </a:solidFill>
              </a:rPr>
              <a:t>SMP Advantages</a:t>
            </a:r>
          </a:p>
        </p:txBody>
      </p:sp>
      <p:graphicFrame>
        <p:nvGraphicFramePr>
          <p:cNvPr id="8" name="Content Placeholder 7"/>
          <p:cNvGraphicFramePr>
            <a:graphicFrameLocks noGrp="1"/>
          </p:cNvGraphicFramePr>
          <p:nvPr>
            <p:ph sz="half" idx="4294967295"/>
            <p:extLst>
              <p:ext uri="{D42A27DB-BD31-4B8C-83A1-F6EECF244321}">
                <p14:modId xmlns:p14="http://schemas.microsoft.com/office/powerpoint/2010/main" val="2630529184"/>
              </p:ext>
            </p:extLst>
          </p:nvPr>
        </p:nvGraphicFramePr>
        <p:xfrm>
          <a:off x="304800" y="2286000"/>
          <a:ext cx="85344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19.pdf"/>
          <p:cNvPicPr>
            <a:picLocks noChangeAspect="1"/>
          </p:cNvPicPr>
          <p:nvPr/>
        </p:nvPicPr>
        <p:blipFill>
          <a:blip r:embed="rId3"/>
          <a:srcRect l="7273" t="12941" r="19091" b="7059"/>
          <a:stretch>
            <a:fillRect/>
          </a:stretch>
        </p:blipFill>
        <p:spPr>
          <a:xfrm>
            <a:off x="1066800" y="685800"/>
            <a:ext cx="6972319" cy="585321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mv="urn:schemas-microsoft-com:mac:vml"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solidFill>
                  <a:schemeClr val="accent1">
                    <a:lumMod val="75000"/>
                  </a:schemeClr>
                </a:solidFill>
              </a:rPr>
              <a:t>Multicore Computer</a:t>
            </a:r>
          </a:p>
        </p:txBody>
      </p:sp>
      <p:sp>
        <p:nvSpPr>
          <p:cNvPr id="38915" name="Content Placeholder 2"/>
          <p:cNvSpPr>
            <a:spLocks noGrp="1"/>
          </p:cNvSpPr>
          <p:nvPr>
            <p:ph sz="half" idx="4294967295"/>
          </p:nvPr>
        </p:nvSpPr>
        <p:spPr>
          <a:xfrm>
            <a:off x="304800" y="2286000"/>
            <a:ext cx="8534400" cy="4267200"/>
          </a:xfrm>
        </p:spPr>
        <p:txBody>
          <a:bodyPr>
            <a:normAutofit/>
          </a:bodyPr>
          <a:lstStyle/>
          <a:p>
            <a:r>
              <a:rPr lang="en-US" sz="3200" dirty="0"/>
              <a:t>Also known as a chip multiprocessor</a:t>
            </a:r>
          </a:p>
          <a:p>
            <a:r>
              <a:rPr lang="en-US" sz="3200" dirty="0"/>
              <a:t>Combines two or more processors (cores) on a single piece of silicon (die)</a:t>
            </a:r>
          </a:p>
          <a:p>
            <a:pPr lvl="2">
              <a:buSzPct val="65000"/>
            </a:pPr>
            <a:r>
              <a:rPr lang="en-US" sz="2800" dirty="0"/>
              <a:t>each core consists of all of the components of an independent processor</a:t>
            </a:r>
          </a:p>
          <a:p>
            <a:r>
              <a:rPr lang="en-US" sz="3200" dirty="0"/>
              <a:t>In addition, multicore chips also include L2 cache and in some cases L3 cache</a:t>
            </a:r>
          </a:p>
        </p:txBody>
      </p:sp>
      <p:pic>
        <p:nvPicPr>
          <p:cNvPr id="5" name="Picture 4"/>
          <p:cNvPicPr>
            <a:picLocks noChangeAspect="1"/>
          </p:cNvPicPr>
          <p:nvPr/>
        </p:nvPicPr>
        <p:blipFill>
          <a:blip r:embed="rId3"/>
          <a:stretch>
            <a:fillRect/>
          </a:stretch>
        </p:blipFill>
        <p:spPr>
          <a:xfrm>
            <a:off x="609600" y="381000"/>
            <a:ext cx="1612900" cy="1612900"/>
          </a:xfrm>
          <a:prstGeom prst="rect">
            <a:avLst/>
          </a:prstGeom>
        </p:spPr>
      </p:pic>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20.pdf"/>
          <p:cNvPicPr>
            <a:picLocks noChangeAspect="1"/>
          </p:cNvPicPr>
          <p:nvPr/>
        </p:nvPicPr>
        <p:blipFill>
          <a:blip r:embed="rId3"/>
          <a:srcRect t="19091" b="22727"/>
          <a:stretch>
            <a:fillRect/>
          </a:stretch>
        </p:blipFill>
        <p:spPr>
          <a:xfrm>
            <a:off x="609600" y="685800"/>
            <a:ext cx="7820127" cy="5888117"/>
          </a:xfrm>
          <a:prstGeom prst="rect">
            <a:avLst/>
          </a:prstGeom>
        </p:spPr>
      </p:pic>
    </p:spTree>
  </p:cSld>
  <p:clrMapOvr>
    <a:masterClrMapping/>
  </p:clrMapOvr>
  <p:transition spd="slow">
    <p:wheel spokes="1"/>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600" dirty="0">
                <a:solidFill>
                  <a:schemeClr val="accent1">
                    <a:lumMod val="75000"/>
                  </a:schemeClr>
                </a:solidFill>
              </a:rPr>
              <a:t>Summary</a:t>
            </a:r>
          </a:p>
        </p:txBody>
      </p:sp>
      <p:sp>
        <p:nvSpPr>
          <p:cNvPr id="7" name="Content Placeholder 6"/>
          <p:cNvSpPr>
            <a:spLocks noGrp="1"/>
          </p:cNvSpPr>
          <p:nvPr>
            <p:ph sz="half" idx="1"/>
          </p:nvPr>
        </p:nvSpPr>
        <p:spPr>
          <a:xfrm>
            <a:off x="4828032" y="2286000"/>
            <a:ext cx="3858768" cy="4114799"/>
          </a:xfrm>
        </p:spPr>
        <p:txBody>
          <a:bodyPr>
            <a:normAutofit fontScale="62500" lnSpcReduction="20000"/>
          </a:bodyPr>
          <a:lstStyle/>
          <a:p>
            <a:r>
              <a:rPr lang="en-US" sz="3892" dirty="0"/>
              <a:t>Cache memory</a:t>
            </a:r>
          </a:p>
          <a:p>
            <a:pPr lvl="1"/>
            <a:r>
              <a:rPr lang="en-US" sz="3692" dirty="0"/>
              <a:t>Motivation</a:t>
            </a:r>
          </a:p>
          <a:p>
            <a:pPr lvl="1"/>
            <a:r>
              <a:rPr lang="en-US" sz="3692" dirty="0"/>
              <a:t>Cache principles</a:t>
            </a:r>
          </a:p>
          <a:p>
            <a:pPr lvl="1"/>
            <a:r>
              <a:rPr lang="en-US" sz="3692" dirty="0"/>
              <a:t>Cache design</a:t>
            </a:r>
          </a:p>
          <a:p>
            <a:r>
              <a:rPr lang="en-US" sz="3892" dirty="0"/>
              <a:t>Direct memory access</a:t>
            </a:r>
          </a:p>
          <a:p>
            <a:r>
              <a:rPr lang="en-US" sz="3892" dirty="0"/>
              <a:t>Multiprocessor and </a:t>
            </a:r>
            <a:r>
              <a:rPr lang="en-US" sz="3892" dirty="0" err="1"/>
              <a:t>multicore</a:t>
            </a:r>
            <a:r>
              <a:rPr lang="en-US" sz="3892" dirty="0"/>
              <a:t> organization</a:t>
            </a:r>
          </a:p>
          <a:p>
            <a:pPr lvl="1"/>
            <a:r>
              <a:rPr lang="en-US" sz="3692" dirty="0"/>
              <a:t>Symmetric multiprocessors</a:t>
            </a:r>
          </a:p>
          <a:p>
            <a:pPr lvl="1"/>
            <a:r>
              <a:rPr lang="en-US" sz="3692" dirty="0"/>
              <a:t>Multicore computers</a:t>
            </a:r>
          </a:p>
        </p:txBody>
      </p:sp>
      <p:sp>
        <p:nvSpPr>
          <p:cNvPr id="9" name="Content Placeholder 8"/>
          <p:cNvSpPr>
            <a:spLocks noGrp="1"/>
          </p:cNvSpPr>
          <p:nvPr>
            <p:ph sz="half" idx="14"/>
          </p:nvPr>
        </p:nvSpPr>
        <p:spPr>
          <a:xfrm>
            <a:off x="658906" y="2286000"/>
            <a:ext cx="3760694" cy="4114800"/>
          </a:xfrm>
        </p:spPr>
        <p:txBody>
          <a:bodyPr>
            <a:normAutofit fontScale="62500" lnSpcReduction="20000"/>
          </a:bodyPr>
          <a:lstStyle/>
          <a:p>
            <a:r>
              <a:rPr lang="en-US" sz="3892" dirty="0"/>
              <a:t>Basic Elements</a:t>
            </a:r>
          </a:p>
          <a:p>
            <a:r>
              <a:rPr lang="en-US" sz="3892" dirty="0"/>
              <a:t>Evolution of the microprocessor</a:t>
            </a:r>
          </a:p>
          <a:p>
            <a:r>
              <a:rPr lang="en-US" sz="3892" dirty="0"/>
              <a:t>Instruction execution</a:t>
            </a:r>
          </a:p>
          <a:p>
            <a:r>
              <a:rPr lang="en-US" sz="3892" dirty="0"/>
              <a:t>Interrupts</a:t>
            </a:r>
          </a:p>
          <a:p>
            <a:pPr lvl="1"/>
            <a:r>
              <a:rPr lang="en-US" sz="3692" dirty="0"/>
              <a:t>Interrupts and the instruction cycle</a:t>
            </a:r>
          </a:p>
          <a:p>
            <a:pPr lvl="1"/>
            <a:r>
              <a:rPr lang="en-US" sz="3692" dirty="0"/>
              <a:t>Interrupt processing</a:t>
            </a:r>
          </a:p>
          <a:p>
            <a:pPr lvl="1"/>
            <a:r>
              <a:rPr lang="en-US" sz="3692" dirty="0"/>
              <a:t>Multiple interrupts</a:t>
            </a:r>
          </a:p>
          <a:p>
            <a:r>
              <a:rPr lang="en-US" sz="3892" dirty="0"/>
              <a:t>The memory hierarchy</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58813" y="456253"/>
            <a:ext cx="7824788" cy="1067747"/>
          </a:xfrm>
        </p:spPr>
        <p:txBody>
          <a:bodyPr/>
          <a:lstStyle/>
          <a:p>
            <a:pPr algn="ctr"/>
            <a:r>
              <a:rPr lang="en-US" dirty="0">
                <a:solidFill>
                  <a:schemeClr val="accent1">
                    <a:lumMod val="75000"/>
                  </a:schemeClr>
                </a:solidFill>
              </a:rPr>
              <a:t>I/O Modules</a:t>
            </a:r>
          </a:p>
        </p:txBody>
      </p:sp>
      <p:graphicFrame>
        <p:nvGraphicFramePr>
          <p:cNvPr id="4" name="Content Placeholder 3"/>
          <p:cNvGraphicFramePr>
            <a:graphicFrameLocks noGrp="1"/>
          </p:cNvGraphicFramePr>
          <p:nvPr>
            <p:ph sz="half" idx="4294967295"/>
            <p:extLst>
              <p:ext uri="{D42A27DB-BD31-4B8C-83A1-F6EECF244321}">
                <p14:modId xmlns:p14="http://schemas.microsoft.com/office/powerpoint/2010/main" val="3033871609"/>
              </p:ext>
            </p:extLst>
          </p:nvPr>
        </p:nvGraphicFramePr>
        <p:xfrm>
          <a:off x="76200" y="2286000"/>
          <a:ext cx="92202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7"/>
          </a:xfrm>
        </p:spPr>
        <p:txBody>
          <a:bodyPr/>
          <a:lstStyle/>
          <a:p>
            <a:pPr algn="l"/>
            <a:r>
              <a:rPr lang="en-NZ" dirty="0">
                <a:solidFill>
                  <a:schemeClr val="accent1">
                    <a:lumMod val="75000"/>
                  </a:schemeClr>
                </a:solidFill>
              </a:rPr>
              <a:t>           System Bus</a:t>
            </a:r>
          </a:p>
        </p:txBody>
      </p:sp>
      <p:sp>
        <p:nvSpPr>
          <p:cNvPr id="45" name="Content Placeholder 44"/>
          <p:cNvSpPr>
            <a:spLocks noGrp="1"/>
          </p:cNvSpPr>
          <p:nvPr>
            <p:ph sz="half" idx="1"/>
          </p:nvPr>
        </p:nvSpPr>
        <p:spPr>
          <a:xfrm>
            <a:off x="658904" y="2667000"/>
            <a:ext cx="7189696" cy="3459163"/>
          </a:xfrm>
        </p:spPr>
        <p:txBody>
          <a:bodyPr>
            <a:noAutofit/>
          </a:bodyPr>
          <a:lstStyle/>
          <a:p>
            <a:pPr marL="282575" lvl="1" indent="-282575">
              <a:spcBef>
                <a:spcPts val="1800"/>
              </a:spcBef>
            </a:pPr>
            <a:r>
              <a:rPr lang="en-US" sz="4400" dirty="0"/>
              <a:t>Provides for communication among processors, main memory, and I/O modules</a:t>
            </a:r>
          </a:p>
        </p:txBody>
      </p:sp>
      <p:pic>
        <p:nvPicPr>
          <p:cNvPr id="5" name="Picture 4"/>
          <p:cNvPicPr>
            <a:picLocks noChangeAspect="1"/>
          </p:cNvPicPr>
          <p:nvPr/>
        </p:nvPicPr>
        <p:blipFill>
          <a:blip r:embed="rId3"/>
          <a:stretch>
            <a:fillRect/>
          </a:stretch>
        </p:blipFill>
        <p:spPr>
          <a:xfrm>
            <a:off x="6400800" y="304800"/>
            <a:ext cx="2551044" cy="2514600"/>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228600"/>
            <a:ext cx="6213764" cy="8041342"/>
          </a:xfrm>
          <a:prstGeom prst="rect">
            <a:avLst/>
          </a:prstGeom>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solidFill>
                  <a:schemeClr val="accent1">
                    <a:lumMod val="75000"/>
                  </a:schemeClr>
                </a:solidFill>
              </a:rPr>
              <a:t>Microprocessor</a:t>
            </a:r>
          </a:p>
        </p:txBody>
      </p:sp>
      <p:sp>
        <p:nvSpPr>
          <p:cNvPr id="3" name="Content Placeholder 2"/>
          <p:cNvSpPr>
            <a:spLocks noGrp="1"/>
          </p:cNvSpPr>
          <p:nvPr>
            <p:ph sz="half" idx="4294967295"/>
          </p:nvPr>
        </p:nvSpPr>
        <p:spPr>
          <a:xfrm>
            <a:off x="381000" y="2362200"/>
            <a:ext cx="8382000" cy="4267200"/>
          </a:xfrm>
        </p:spPr>
        <p:txBody>
          <a:bodyPr>
            <a:normAutofit fontScale="85000" lnSpcReduction="20000"/>
          </a:bodyPr>
          <a:lstStyle/>
          <a:p>
            <a:pPr marL="282575" lvl="1" indent="-282575">
              <a:spcBef>
                <a:spcPts val="1800"/>
              </a:spcBef>
            </a:pPr>
            <a:r>
              <a:rPr lang="en-US" sz="4235" dirty="0"/>
              <a:t>Invention that brought about desktop and handheld computing</a:t>
            </a:r>
          </a:p>
          <a:p>
            <a:pPr marL="282575" lvl="1" indent="-282575">
              <a:spcBef>
                <a:spcPts val="1800"/>
              </a:spcBef>
            </a:pPr>
            <a:r>
              <a:rPr lang="en-US" sz="4235" dirty="0"/>
              <a:t>Processor on a single chip</a:t>
            </a:r>
          </a:p>
          <a:p>
            <a:pPr marL="282575" lvl="1" indent="-282575">
              <a:spcBef>
                <a:spcPts val="1800"/>
              </a:spcBef>
            </a:pPr>
            <a:r>
              <a:rPr lang="en-US" sz="4235" dirty="0"/>
              <a:t>Fastest general purpose processor</a:t>
            </a:r>
          </a:p>
          <a:p>
            <a:pPr marL="282575" lvl="1" indent="-282575">
              <a:spcBef>
                <a:spcPts val="1800"/>
              </a:spcBef>
            </a:pPr>
            <a:r>
              <a:rPr lang="en-US" sz="4235" dirty="0"/>
              <a:t>Multiprocessors</a:t>
            </a:r>
          </a:p>
          <a:p>
            <a:pPr marL="282575" lvl="1" indent="-282575">
              <a:spcBef>
                <a:spcPts val="1800"/>
              </a:spcBef>
            </a:pPr>
            <a:r>
              <a:rPr lang="en-US" sz="4235" dirty="0"/>
              <a:t>Each chip (socket) contains multiple processors (cores)</a:t>
            </a:r>
          </a:p>
          <a:p>
            <a:endParaRPr lang="en-US" dirty="0"/>
          </a:p>
        </p:txBody>
      </p:sp>
      <p:pic>
        <p:nvPicPr>
          <p:cNvPr id="4" name="Picture 3"/>
          <p:cNvPicPr>
            <a:picLocks noChangeAspect="1"/>
          </p:cNvPicPr>
          <p:nvPr/>
        </p:nvPicPr>
        <p:blipFill>
          <a:blip r:embed="rId3"/>
          <a:stretch>
            <a:fillRect/>
          </a:stretch>
        </p:blipFill>
        <p:spPr>
          <a:xfrm>
            <a:off x="1371600" y="228600"/>
            <a:ext cx="1752600" cy="1752600"/>
          </a:xfrm>
          <a:prstGeom prst="rect">
            <a:avLst/>
          </a:prstGeom>
        </p:spPr>
      </p:pic>
    </p:spTree>
  </p:cSld>
  <p:clrMapOvr>
    <a:masterClrMapping/>
  </p:clrMapOvr>
  <p:transition/>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10835</Words>
  <Application>Microsoft Office PowerPoint</Application>
  <PresentationFormat>화면 슬라이드 쇼(4:3)</PresentationFormat>
  <Paragraphs>531</Paragraphs>
  <Slides>59</Slides>
  <Notes>59</Notes>
  <HiddenSlides>0</HiddenSlides>
  <MMClips>0</MMClips>
  <ScaleCrop>false</ScaleCrop>
  <HeadingPairs>
    <vt:vector size="6" baseType="variant">
      <vt:variant>
        <vt:lpstr>사용한 글꼴</vt:lpstr>
      </vt:variant>
      <vt:variant>
        <vt:i4>7</vt:i4>
      </vt:variant>
      <vt:variant>
        <vt:lpstr>테마</vt:lpstr>
      </vt:variant>
      <vt:variant>
        <vt:i4>2</vt:i4>
      </vt:variant>
      <vt:variant>
        <vt:lpstr>슬라이드 제목</vt:lpstr>
      </vt:variant>
      <vt:variant>
        <vt:i4>59</vt:i4>
      </vt:variant>
    </vt:vector>
  </HeadingPairs>
  <TitlesOfParts>
    <vt:vector size="68" baseType="lpstr">
      <vt:lpstr>Lucida Grande</vt:lpstr>
      <vt:lpstr>ＭＳ Ｐゴシック</vt:lpstr>
      <vt:lpstr>Arial</vt:lpstr>
      <vt:lpstr>Calibri</vt:lpstr>
      <vt:lpstr>Calisto MT</vt:lpstr>
      <vt:lpstr>Times New Roman</vt:lpstr>
      <vt:lpstr>Wingdings</vt:lpstr>
      <vt:lpstr>Custom Design</vt:lpstr>
      <vt:lpstr>Codex</vt:lpstr>
      <vt:lpstr>    Chapter 1 Computer System Overview</vt:lpstr>
      <vt:lpstr>Operating System</vt:lpstr>
      <vt:lpstr>    Basic Elements</vt:lpstr>
      <vt:lpstr>Processor</vt:lpstr>
      <vt:lpstr>Main Memory</vt:lpstr>
      <vt:lpstr>I/O Modules</vt:lpstr>
      <vt:lpstr>           System Bus</vt:lpstr>
      <vt:lpstr>PowerPoint 프레젠테이션</vt:lpstr>
      <vt:lpstr>     Microprocessor</vt:lpstr>
      <vt:lpstr>Graphical Processing  Units (GPU’s)</vt:lpstr>
      <vt:lpstr>Digital Signal Processors (DSPs)</vt:lpstr>
      <vt:lpstr>System on a Chip (SoC)</vt:lpstr>
      <vt:lpstr>Instruction Execution</vt:lpstr>
      <vt:lpstr>PowerPoint 프레젠테이션</vt:lpstr>
      <vt:lpstr>Instruction Fetch  and Execute</vt:lpstr>
      <vt:lpstr>Instruction Register (IR)</vt:lpstr>
      <vt:lpstr>PowerPoint 프레젠테이션</vt:lpstr>
      <vt:lpstr>PowerPoint 프레젠테이션</vt:lpstr>
      <vt:lpstr>Interrupts</vt:lpstr>
      <vt:lpstr>PowerPoint 프레젠테이션</vt:lpstr>
      <vt:lpstr>Figure 1.5a  Flow of Control  Without Interrupts</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Multiple Interrupts</vt:lpstr>
      <vt:lpstr>PowerPoint 프레젠테이션</vt:lpstr>
      <vt:lpstr>PowerPoint 프레젠테이션</vt:lpstr>
      <vt:lpstr>Memory Hierarchy</vt:lpstr>
      <vt:lpstr>Memory Relationships</vt:lpstr>
      <vt:lpstr>The Memory Hierarchy</vt:lpstr>
      <vt:lpstr>PowerPoint 프레젠테이션</vt:lpstr>
      <vt:lpstr>Principle of Locality</vt:lpstr>
      <vt:lpstr>PowerPoint 프레젠테이션</vt:lpstr>
      <vt:lpstr>Cache Memory</vt:lpstr>
      <vt:lpstr>PowerPoint 프레젠테이션</vt:lpstr>
      <vt:lpstr>PowerPoint 프레젠테이션</vt:lpstr>
      <vt:lpstr>PowerPoint 프레젠테이션</vt:lpstr>
      <vt:lpstr>Cache Design</vt:lpstr>
      <vt:lpstr>Cache and Block Size</vt:lpstr>
      <vt:lpstr>Mapping Function</vt:lpstr>
      <vt:lpstr>Replacement Algorithm</vt:lpstr>
      <vt:lpstr>Write Policy</vt:lpstr>
      <vt:lpstr>I/O Techniques</vt:lpstr>
      <vt:lpstr>Programmed I/O</vt:lpstr>
      <vt:lpstr>Interrupt-Driven I/O</vt:lpstr>
      <vt:lpstr>Interrupt-Driven I/O Drawbacks</vt:lpstr>
      <vt:lpstr>Direct Memory Access  (DMA)</vt:lpstr>
      <vt:lpstr>Direct Memory Access</vt:lpstr>
      <vt:lpstr>Symmetric Multiprocessors  (SMP)</vt:lpstr>
      <vt:lpstr>SMP Advantages</vt:lpstr>
      <vt:lpstr>PowerPoint 프레젠테이션</vt:lpstr>
      <vt:lpstr>Multicore Computer</vt:lpstr>
      <vt:lpstr>PowerPoint 프레젠테이션</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2014-01-31T05:10:07Z</dcterms:created>
  <dcterms:modified xsi:type="dcterms:W3CDTF">2017-03-08T03:32:20Z</dcterms:modified>
</cp:coreProperties>
</file>